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764" name="Rounded Rectangle"/>
          <p:cNvSpPr/>
          <p:nvPr/>
        </p:nvSpPr>
        <p:spPr>
          <a:xfrm>
            <a:off x="5866443" y="2656896"/>
            <a:ext cx="4123191" cy="9164803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5" name="Video blogs…"/>
          <p:cNvSpPr txBox="1"/>
          <p:nvPr/>
        </p:nvSpPr>
        <p:spPr>
          <a:xfrm>
            <a:off x="6246525" y="5999600"/>
            <a:ext cx="3363027" cy="4503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Video blogs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Studio production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On-location video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Vox pops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Video interviews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Video testimonials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Animations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Web demonstration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Product demonstration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Corporate promo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Event footage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GIF</a:t>
            </a:r>
          </a:p>
          <a:p>
            <a:pPr marL="220578" indent="-220578" algn="l">
              <a:buClr>
                <a:schemeClr val="accent2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Virtual reality</a:t>
            </a:r>
          </a:p>
        </p:txBody>
      </p:sp>
      <p:sp>
        <p:nvSpPr>
          <p:cNvPr id="766" name="Rounded Rectangle"/>
          <p:cNvSpPr/>
          <p:nvPr/>
        </p:nvSpPr>
        <p:spPr>
          <a:xfrm>
            <a:off x="5998626" y="2789125"/>
            <a:ext cx="3858826" cy="2837865"/>
          </a:xfrm>
          <a:prstGeom prst="roundRect">
            <a:avLst>
              <a:gd name="adj" fmla="val 4376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7" name="Video"/>
          <p:cNvSpPr txBox="1"/>
          <p:nvPr/>
        </p:nvSpPr>
        <p:spPr>
          <a:xfrm>
            <a:off x="7028894" y="4689547"/>
            <a:ext cx="1798288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Video</a:t>
            </a:r>
          </a:p>
        </p:txBody>
      </p:sp>
      <p:sp>
        <p:nvSpPr>
          <p:cNvPr id="768" name="Rounded Rectangle"/>
          <p:cNvSpPr/>
          <p:nvPr/>
        </p:nvSpPr>
        <p:spPr>
          <a:xfrm>
            <a:off x="1608412" y="2656896"/>
            <a:ext cx="4123192" cy="9164803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69" name="Blog articles…"/>
          <p:cNvSpPr txBox="1"/>
          <p:nvPr/>
        </p:nvSpPr>
        <p:spPr>
          <a:xfrm>
            <a:off x="1988495" y="5999600"/>
            <a:ext cx="3363026" cy="3826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Blog articles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Product descriptions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Landing pages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Press releases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Long-form guides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FAQs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Email copy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Ad copy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eBooks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White papers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Case studies</a:t>
            </a:r>
          </a:p>
        </p:txBody>
      </p:sp>
      <p:sp>
        <p:nvSpPr>
          <p:cNvPr id="770" name="Rounded Rectangle"/>
          <p:cNvSpPr/>
          <p:nvPr/>
        </p:nvSpPr>
        <p:spPr>
          <a:xfrm>
            <a:off x="1740595" y="2789125"/>
            <a:ext cx="3858826" cy="2837865"/>
          </a:xfrm>
          <a:prstGeom prst="roundRect">
            <a:avLst>
              <a:gd name="adj" fmla="val 4376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71" name="Written"/>
          <p:cNvSpPr txBox="1"/>
          <p:nvPr/>
        </p:nvSpPr>
        <p:spPr>
          <a:xfrm>
            <a:off x="2217955" y="4689547"/>
            <a:ext cx="290410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Written</a:t>
            </a:r>
          </a:p>
        </p:txBody>
      </p:sp>
      <p:sp>
        <p:nvSpPr>
          <p:cNvPr id="772" name="Rounded Rectangle"/>
          <p:cNvSpPr/>
          <p:nvPr/>
        </p:nvSpPr>
        <p:spPr>
          <a:xfrm>
            <a:off x="10124474" y="2656896"/>
            <a:ext cx="4123191" cy="9164803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73" name="Infographics…"/>
          <p:cNvSpPr txBox="1"/>
          <p:nvPr/>
        </p:nvSpPr>
        <p:spPr>
          <a:xfrm>
            <a:off x="10504556" y="5999600"/>
            <a:ext cx="3363027" cy="1795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0578" indent="-220578" algn="l">
              <a:buClr>
                <a:schemeClr val="accent3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Infographics</a:t>
            </a:r>
          </a:p>
          <a:p>
            <a:pPr marL="220578" indent="-220578" algn="l">
              <a:buClr>
                <a:schemeClr val="accent3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Custom illustrations</a:t>
            </a:r>
          </a:p>
          <a:p>
            <a:pPr marL="220578" indent="-220578" algn="l">
              <a:buClr>
                <a:schemeClr val="accent3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Call-to action</a:t>
            </a:r>
          </a:p>
          <a:p>
            <a:pPr marL="220578" indent="-220578" algn="l">
              <a:buClr>
                <a:schemeClr val="accent3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Content formatting</a:t>
            </a:r>
          </a:p>
          <a:p>
            <a:pPr marL="220578" indent="-220578" algn="l">
              <a:buClr>
                <a:schemeClr val="accent3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Site mockups</a:t>
            </a:r>
          </a:p>
        </p:txBody>
      </p:sp>
      <p:sp>
        <p:nvSpPr>
          <p:cNvPr id="774" name="Rounded Rectangle"/>
          <p:cNvSpPr/>
          <p:nvPr/>
        </p:nvSpPr>
        <p:spPr>
          <a:xfrm>
            <a:off x="10256656" y="2789125"/>
            <a:ext cx="3858826" cy="2837865"/>
          </a:xfrm>
          <a:prstGeom prst="roundRect">
            <a:avLst>
              <a:gd name="adj" fmla="val 4376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75" name="Graphics"/>
          <p:cNvSpPr txBox="1"/>
          <p:nvPr/>
        </p:nvSpPr>
        <p:spPr>
          <a:xfrm>
            <a:off x="10808386" y="4689547"/>
            <a:ext cx="2755367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Graphics</a:t>
            </a:r>
          </a:p>
        </p:txBody>
      </p:sp>
      <p:sp>
        <p:nvSpPr>
          <p:cNvPr id="776" name="Rounded Rectangle"/>
          <p:cNvSpPr/>
          <p:nvPr/>
        </p:nvSpPr>
        <p:spPr>
          <a:xfrm>
            <a:off x="14382505" y="2656896"/>
            <a:ext cx="4123191" cy="9164803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77" name="User-generated content…"/>
          <p:cNvSpPr txBox="1"/>
          <p:nvPr/>
        </p:nvSpPr>
        <p:spPr>
          <a:xfrm>
            <a:off x="14762587" y="5999600"/>
            <a:ext cx="3363027" cy="2811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0578" indent="-220578" algn="l">
              <a:buClr>
                <a:schemeClr val="accent4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User-generated content</a:t>
            </a:r>
          </a:p>
          <a:p>
            <a:pPr marL="220578" indent="-220578" algn="l">
              <a:buClr>
                <a:schemeClr val="accent4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Hashtag campaigns</a:t>
            </a:r>
          </a:p>
          <a:p>
            <a:pPr marL="220578" indent="-220578" algn="l">
              <a:buClr>
                <a:schemeClr val="accent4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Complementary social posts</a:t>
            </a:r>
          </a:p>
          <a:p>
            <a:pPr marL="220578" indent="-220578" algn="l">
              <a:buClr>
                <a:schemeClr val="accent4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Quizzes</a:t>
            </a:r>
          </a:p>
          <a:p>
            <a:pPr marL="220578" indent="-220578" algn="l">
              <a:buClr>
                <a:schemeClr val="accent4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Polls and surveys</a:t>
            </a:r>
          </a:p>
          <a:p>
            <a:pPr marL="220578" indent="-220578" algn="l">
              <a:buClr>
                <a:schemeClr val="accent4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Contests</a:t>
            </a:r>
          </a:p>
        </p:txBody>
      </p:sp>
      <p:sp>
        <p:nvSpPr>
          <p:cNvPr id="778" name="Rounded Rectangle"/>
          <p:cNvSpPr/>
          <p:nvPr/>
        </p:nvSpPr>
        <p:spPr>
          <a:xfrm>
            <a:off x="14514687" y="2789125"/>
            <a:ext cx="3858826" cy="2837865"/>
          </a:xfrm>
          <a:prstGeom prst="roundRect">
            <a:avLst>
              <a:gd name="adj" fmla="val 4376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79" name="Social"/>
          <p:cNvSpPr txBox="1"/>
          <p:nvPr/>
        </p:nvSpPr>
        <p:spPr>
          <a:xfrm>
            <a:off x="15544956" y="4689547"/>
            <a:ext cx="1798288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Social</a:t>
            </a:r>
          </a:p>
        </p:txBody>
      </p:sp>
      <p:sp>
        <p:nvSpPr>
          <p:cNvPr id="780" name="Rounded Rectangle"/>
          <p:cNvSpPr/>
          <p:nvPr/>
        </p:nvSpPr>
        <p:spPr>
          <a:xfrm>
            <a:off x="18640535" y="2656896"/>
            <a:ext cx="4123191" cy="9164803"/>
          </a:xfrm>
          <a:prstGeom prst="roundRect">
            <a:avLst>
              <a:gd name="adj" fmla="val 462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81" name="Podcasts…"/>
          <p:cNvSpPr txBox="1"/>
          <p:nvPr/>
        </p:nvSpPr>
        <p:spPr>
          <a:xfrm>
            <a:off x="19020617" y="5999600"/>
            <a:ext cx="336302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Podcasts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Webinars</a:t>
            </a:r>
          </a:p>
          <a:p>
            <a:pPr marL="220578" indent="-220578" algn="l">
              <a:buClr>
                <a:schemeClr val="accent1"/>
              </a:buClr>
              <a:buSzPct val="100000"/>
              <a:buChar char="-"/>
              <a:defRPr sz="22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Recorded interviews</a:t>
            </a:r>
          </a:p>
        </p:txBody>
      </p:sp>
      <p:sp>
        <p:nvSpPr>
          <p:cNvPr id="782" name="Rounded Rectangle"/>
          <p:cNvSpPr/>
          <p:nvPr/>
        </p:nvSpPr>
        <p:spPr>
          <a:xfrm>
            <a:off x="18772717" y="2789125"/>
            <a:ext cx="3858826" cy="2837865"/>
          </a:xfrm>
          <a:prstGeom prst="roundRect">
            <a:avLst>
              <a:gd name="adj" fmla="val 4376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83" name="Audio"/>
          <p:cNvSpPr txBox="1"/>
          <p:nvPr/>
        </p:nvSpPr>
        <p:spPr>
          <a:xfrm>
            <a:off x="19802986" y="4689547"/>
            <a:ext cx="1798288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Audio</a:t>
            </a:r>
          </a:p>
        </p:txBody>
      </p:sp>
      <p:sp>
        <p:nvSpPr>
          <p:cNvPr id="784" name="Venn diagram"/>
          <p:cNvSpPr txBox="1"/>
          <p:nvPr/>
        </p:nvSpPr>
        <p:spPr>
          <a:xfrm>
            <a:off x="5067088" y="1338432"/>
            <a:ext cx="1424982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>
              <a:defRPr sz="4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Content marketing: 5 popular types of content</a:t>
            </a:r>
          </a:p>
        </p:txBody>
      </p:sp>
      <p:sp>
        <p:nvSpPr>
          <p:cNvPr id="785" name="Freeform 123"/>
          <p:cNvSpPr/>
          <p:nvPr/>
        </p:nvSpPr>
        <p:spPr>
          <a:xfrm>
            <a:off x="16132960" y="3588420"/>
            <a:ext cx="78044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520" y="0"/>
                </a:moveTo>
                <a:cubicBezTo>
                  <a:pt x="5247" y="0"/>
                  <a:pt x="3392" y="2260"/>
                  <a:pt x="3392" y="5053"/>
                </a:cubicBezTo>
                <a:cubicBezTo>
                  <a:pt x="3394" y="7845"/>
                  <a:pt x="5248" y="10103"/>
                  <a:pt x="7520" y="10105"/>
                </a:cubicBezTo>
                <a:cubicBezTo>
                  <a:pt x="9792" y="10105"/>
                  <a:pt x="11631" y="7846"/>
                  <a:pt x="11631" y="5053"/>
                </a:cubicBezTo>
                <a:cubicBezTo>
                  <a:pt x="11631" y="2260"/>
                  <a:pt x="9792" y="0"/>
                  <a:pt x="7520" y="0"/>
                </a:cubicBezTo>
                <a:close/>
                <a:moveTo>
                  <a:pt x="16204" y="3032"/>
                </a:moveTo>
                <a:cubicBezTo>
                  <a:pt x="14514" y="3032"/>
                  <a:pt x="13138" y="4702"/>
                  <a:pt x="13138" y="6779"/>
                </a:cubicBezTo>
                <a:cubicBezTo>
                  <a:pt x="13138" y="8856"/>
                  <a:pt x="14514" y="10547"/>
                  <a:pt x="16204" y="10547"/>
                </a:cubicBezTo>
                <a:cubicBezTo>
                  <a:pt x="17894" y="10547"/>
                  <a:pt x="19270" y="8856"/>
                  <a:pt x="19270" y="6779"/>
                </a:cubicBezTo>
                <a:cubicBezTo>
                  <a:pt x="19270" y="4702"/>
                  <a:pt x="17894" y="3032"/>
                  <a:pt x="16204" y="3032"/>
                </a:cubicBezTo>
                <a:close/>
                <a:moveTo>
                  <a:pt x="7605" y="11495"/>
                </a:moveTo>
                <a:cubicBezTo>
                  <a:pt x="5683" y="11465"/>
                  <a:pt x="3764" y="12347"/>
                  <a:pt x="2278" y="14126"/>
                </a:cubicBezTo>
                <a:cubicBezTo>
                  <a:pt x="829" y="15863"/>
                  <a:pt x="1" y="18228"/>
                  <a:pt x="0" y="20716"/>
                </a:cubicBezTo>
                <a:cubicBezTo>
                  <a:pt x="0" y="21205"/>
                  <a:pt x="322" y="21600"/>
                  <a:pt x="719" y="21600"/>
                </a:cubicBezTo>
                <a:lnTo>
                  <a:pt x="14303" y="21600"/>
                </a:lnTo>
                <a:cubicBezTo>
                  <a:pt x="14701" y="21600"/>
                  <a:pt x="15022" y="21205"/>
                  <a:pt x="15022" y="20716"/>
                </a:cubicBezTo>
                <a:cubicBezTo>
                  <a:pt x="15025" y="19777"/>
                  <a:pt x="14914" y="18851"/>
                  <a:pt x="14680" y="17958"/>
                </a:cubicBezTo>
                <a:cubicBezTo>
                  <a:pt x="14331" y="16577"/>
                  <a:pt x="13719" y="15310"/>
                  <a:pt x="12898" y="14274"/>
                </a:cubicBezTo>
                <a:cubicBezTo>
                  <a:pt x="11450" y="12448"/>
                  <a:pt x="9528" y="11525"/>
                  <a:pt x="7605" y="11495"/>
                </a:cubicBezTo>
                <a:close/>
                <a:moveTo>
                  <a:pt x="16204" y="11579"/>
                </a:moveTo>
                <a:cubicBezTo>
                  <a:pt x="15239" y="11583"/>
                  <a:pt x="14292" y="11919"/>
                  <a:pt x="13464" y="12526"/>
                </a:cubicBezTo>
                <a:cubicBezTo>
                  <a:pt x="13620" y="12698"/>
                  <a:pt x="13778" y="12867"/>
                  <a:pt x="13926" y="13053"/>
                </a:cubicBezTo>
                <a:cubicBezTo>
                  <a:pt x="14906" y="14291"/>
                  <a:pt x="15633" y="15781"/>
                  <a:pt x="16050" y="17432"/>
                </a:cubicBezTo>
                <a:cubicBezTo>
                  <a:pt x="16193" y="17975"/>
                  <a:pt x="16292" y="18530"/>
                  <a:pt x="16358" y="19095"/>
                </a:cubicBezTo>
                <a:lnTo>
                  <a:pt x="20881" y="19095"/>
                </a:lnTo>
                <a:cubicBezTo>
                  <a:pt x="21278" y="19095"/>
                  <a:pt x="21600" y="18699"/>
                  <a:pt x="21600" y="18211"/>
                </a:cubicBezTo>
                <a:cubicBezTo>
                  <a:pt x="21597" y="14547"/>
                  <a:pt x="19185" y="11583"/>
                  <a:pt x="16204" y="1157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86" name="Graphic 27"/>
          <p:cNvSpPr/>
          <p:nvPr/>
        </p:nvSpPr>
        <p:spPr>
          <a:xfrm>
            <a:off x="7528164" y="3588420"/>
            <a:ext cx="793751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2" y="994"/>
                </a:moveTo>
                <a:cubicBezTo>
                  <a:pt x="20958" y="842"/>
                  <a:pt x="20666" y="875"/>
                  <a:pt x="20448" y="1080"/>
                </a:cubicBezTo>
                <a:lnTo>
                  <a:pt x="15840" y="5400"/>
                </a:lnTo>
                <a:lnTo>
                  <a:pt x="15840" y="3188"/>
                </a:lnTo>
                <a:cubicBezTo>
                  <a:pt x="15838" y="1428"/>
                  <a:pt x="14697" y="2"/>
                  <a:pt x="13290" y="0"/>
                </a:cubicBezTo>
                <a:lnTo>
                  <a:pt x="2550" y="0"/>
                </a:lnTo>
                <a:cubicBezTo>
                  <a:pt x="1142" y="2"/>
                  <a:pt x="2" y="1428"/>
                  <a:pt x="0" y="3188"/>
                </a:cubicBezTo>
                <a:lnTo>
                  <a:pt x="0" y="18412"/>
                </a:lnTo>
                <a:cubicBezTo>
                  <a:pt x="2" y="20172"/>
                  <a:pt x="1142" y="21598"/>
                  <a:pt x="2550" y="21600"/>
                </a:cubicBezTo>
                <a:lnTo>
                  <a:pt x="13290" y="21600"/>
                </a:lnTo>
                <a:cubicBezTo>
                  <a:pt x="14697" y="21598"/>
                  <a:pt x="15838" y="20172"/>
                  <a:pt x="15840" y="18412"/>
                </a:cubicBezTo>
                <a:lnTo>
                  <a:pt x="15840" y="16200"/>
                </a:lnTo>
                <a:lnTo>
                  <a:pt x="20448" y="20520"/>
                </a:lnTo>
                <a:cubicBezTo>
                  <a:pt x="20573" y="20637"/>
                  <a:pt x="20724" y="20700"/>
                  <a:pt x="20880" y="20700"/>
                </a:cubicBezTo>
                <a:cubicBezTo>
                  <a:pt x="21277" y="20700"/>
                  <a:pt x="21600" y="20297"/>
                  <a:pt x="21600" y="19800"/>
                </a:cubicBezTo>
                <a:lnTo>
                  <a:pt x="21600" y="1800"/>
                </a:lnTo>
                <a:cubicBezTo>
                  <a:pt x="21600" y="1459"/>
                  <a:pt x="21446" y="1147"/>
                  <a:pt x="21202" y="994"/>
                </a:cubicBezTo>
                <a:close/>
                <a:moveTo>
                  <a:pt x="11520" y="11700"/>
                </a:moveTo>
                <a:lnTo>
                  <a:pt x="8640" y="11700"/>
                </a:lnTo>
                <a:lnTo>
                  <a:pt x="8640" y="15300"/>
                </a:lnTo>
                <a:cubicBezTo>
                  <a:pt x="8640" y="15797"/>
                  <a:pt x="8318" y="16200"/>
                  <a:pt x="7920" y="16200"/>
                </a:cubicBezTo>
                <a:cubicBezTo>
                  <a:pt x="7522" y="16200"/>
                  <a:pt x="7200" y="15797"/>
                  <a:pt x="7200" y="15300"/>
                </a:cubicBezTo>
                <a:lnTo>
                  <a:pt x="7200" y="11700"/>
                </a:lnTo>
                <a:lnTo>
                  <a:pt x="4320" y="11700"/>
                </a:lnTo>
                <a:cubicBezTo>
                  <a:pt x="3922" y="11700"/>
                  <a:pt x="3600" y="11297"/>
                  <a:pt x="3600" y="10800"/>
                </a:cubicBezTo>
                <a:cubicBezTo>
                  <a:pt x="3600" y="10303"/>
                  <a:pt x="3922" y="9900"/>
                  <a:pt x="4320" y="9900"/>
                </a:cubicBezTo>
                <a:lnTo>
                  <a:pt x="7200" y="9900"/>
                </a:lnTo>
                <a:lnTo>
                  <a:pt x="7200" y="6300"/>
                </a:lnTo>
                <a:cubicBezTo>
                  <a:pt x="7200" y="5803"/>
                  <a:pt x="7522" y="5400"/>
                  <a:pt x="7920" y="5400"/>
                </a:cubicBezTo>
                <a:cubicBezTo>
                  <a:pt x="8318" y="5400"/>
                  <a:pt x="8640" y="5803"/>
                  <a:pt x="8640" y="6300"/>
                </a:cubicBezTo>
                <a:lnTo>
                  <a:pt x="8640" y="9900"/>
                </a:lnTo>
                <a:lnTo>
                  <a:pt x="11520" y="9900"/>
                </a:lnTo>
                <a:cubicBezTo>
                  <a:pt x="11918" y="9900"/>
                  <a:pt x="12240" y="10303"/>
                  <a:pt x="12240" y="10800"/>
                </a:cubicBezTo>
                <a:cubicBezTo>
                  <a:pt x="12240" y="11297"/>
                  <a:pt x="11918" y="11700"/>
                  <a:pt x="11520" y="117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87" name="Graphic 59"/>
          <p:cNvSpPr/>
          <p:nvPr/>
        </p:nvSpPr>
        <p:spPr>
          <a:xfrm>
            <a:off x="3348033" y="3588420"/>
            <a:ext cx="681519" cy="681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8" h="21589" extrusionOk="0">
                <a:moveTo>
                  <a:pt x="21301" y="197"/>
                </a:moveTo>
                <a:cubicBezTo>
                  <a:pt x="21162" y="57"/>
                  <a:pt x="20971" y="-11"/>
                  <a:pt x="20771" y="2"/>
                </a:cubicBezTo>
                <a:cubicBezTo>
                  <a:pt x="16330" y="365"/>
                  <a:pt x="12480" y="1702"/>
                  <a:pt x="9327" y="3976"/>
                </a:cubicBezTo>
                <a:cubicBezTo>
                  <a:pt x="9123" y="4123"/>
                  <a:pt x="9018" y="4373"/>
                  <a:pt x="9054" y="4622"/>
                </a:cubicBezTo>
                <a:cubicBezTo>
                  <a:pt x="9250" y="5963"/>
                  <a:pt x="8674" y="7547"/>
                  <a:pt x="8098" y="8726"/>
                </a:cubicBezTo>
                <a:cubicBezTo>
                  <a:pt x="7863" y="8056"/>
                  <a:pt x="7517" y="7442"/>
                  <a:pt x="7186" y="6946"/>
                </a:cubicBezTo>
                <a:cubicBezTo>
                  <a:pt x="7070" y="6772"/>
                  <a:pt x="6880" y="6662"/>
                  <a:pt x="6672" y="6648"/>
                </a:cubicBezTo>
                <a:cubicBezTo>
                  <a:pt x="6463" y="6636"/>
                  <a:pt x="6261" y="6720"/>
                  <a:pt x="6123" y="6876"/>
                </a:cubicBezTo>
                <a:cubicBezTo>
                  <a:pt x="3428" y="9958"/>
                  <a:pt x="2536" y="13198"/>
                  <a:pt x="3297" y="17006"/>
                </a:cubicBezTo>
                <a:lnTo>
                  <a:pt x="262" y="20053"/>
                </a:lnTo>
                <a:cubicBezTo>
                  <a:pt x="-88" y="20405"/>
                  <a:pt x="-88" y="20974"/>
                  <a:pt x="262" y="21325"/>
                </a:cubicBezTo>
                <a:cubicBezTo>
                  <a:pt x="437" y="21501"/>
                  <a:pt x="666" y="21589"/>
                  <a:pt x="896" y="21589"/>
                </a:cubicBezTo>
                <a:cubicBezTo>
                  <a:pt x="1125" y="21589"/>
                  <a:pt x="1354" y="21501"/>
                  <a:pt x="1529" y="21325"/>
                </a:cubicBezTo>
                <a:lnTo>
                  <a:pt x="9220" y="13601"/>
                </a:lnTo>
                <a:cubicBezTo>
                  <a:pt x="9570" y="13250"/>
                  <a:pt x="10136" y="13250"/>
                  <a:pt x="10486" y="13601"/>
                </a:cubicBezTo>
                <a:cubicBezTo>
                  <a:pt x="10837" y="13953"/>
                  <a:pt x="10837" y="14522"/>
                  <a:pt x="10486" y="14874"/>
                </a:cubicBezTo>
                <a:lnTo>
                  <a:pt x="6832" y="18543"/>
                </a:lnTo>
                <a:cubicBezTo>
                  <a:pt x="6902" y="18544"/>
                  <a:pt x="6973" y="18556"/>
                  <a:pt x="7041" y="18556"/>
                </a:cubicBezTo>
                <a:cubicBezTo>
                  <a:pt x="10135" y="18556"/>
                  <a:pt x="12887" y="17263"/>
                  <a:pt x="15528" y="14604"/>
                </a:cubicBezTo>
                <a:cubicBezTo>
                  <a:pt x="19272" y="10843"/>
                  <a:pt x="21000" y="6823"/>
                  <a:pt x="21495" y="727"/>
                </a:cubicBezTo>
                <a:cubicBezTo>
                  <a:pt x="21512" y="530"/>
                  <a:pt x="21440" y="336"/>
                  <a:pt x="21301" y="19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88" name="Freeform 18"/>
          <p:cNvSpPr/>
          <p:nvPr/>
        </p:nvSpPr>
        <p:spPr>
          <a:xfrm>
            <a:off x="11860011" y="3560718"/>
            <a:ext cx="716321" cy="690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9" h="20915" extrusionOk="0">
                <a:moveTo>
                  <a:pt x="19632" y="7001"/>
                </a:moveTo>
                <a:lnTo>
                  <a:pt x="13756" y="6550"/>
                </a:lnTo>
                <a:lnTo>
                  <a:pt x="11534" y="809"/>
                </a:lnTo>
                <a:cubicBezTo>
                  <a:pt x="11112" y="-269"/>
                  <a:pt x="9659" y="-269"/>
                  <a:pt x="9248" y="809"/>
                </a:cubicBezTo>
                <a:lnTo>
                  <a:pt x="7026" y="6550"/>
                </a:lnTo>
                <a:lnTo>
                  <a:pt x="1150" y="7001"/>
                </a:lnTo>
                <a:cubicBezTo>
                  <a:pt x="44" y="7089"/>
                  <a:pt x="-409" y="8540"/>
                  <a:pt x="444" y="9288"/>
                </a:cubicBezTo>
                <a:lnTo>
                  <a:pt x="4941" y="13280"/>
                </a:lnTo>
                <a:lnTo>
                  <a:pt x="3530" y="19296"/>
                </a:lnTo>
                <a:cubicBezTo>
                  <a:pt x="3266" y="20429"/>
                  <a:pt x="4435" y="21331"/>
                  <a:pt x="5383" y="20715"/>
                </a:cubicBezTo>
                <a:lnTo>
                  <a:pt x="10386" y="17449"/>
                </a:lnTo>
                <a:lnTo>
                  <a:pt x="15388" y="20715"/>
                </a:lnTo>
                <a:cubicBezTo>
                  <a:pt x="16325" y="21331"/>
                  <a:pt x="17505" y="20429"/>
                  <a:pt x="17242" y="19296"/>
                </a:cubicBezTo>
                <a:lnTo>
                  <a:pt x="15830" y="13280"/>
                </a:lnTo>
                <a:lnTo>
                  <a:pt x="20327" y="9288"/>
                </a:lnTo>
                <a:cubicBezTo>
                  <a:pt x="21191" y="8540"/>
                  <a:pt x="20738" y="7089"/>
                  <a:pt x="19632" y="700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89" name="Shape"/>
          <p:cNvSpPr/>
          <p:nvPr/>
        </p:nvSpPr>
        <p:spPr>
          <a:xfrm>
            <a:off x="20369939" y="3555884"/>
            <a:ext cx="700053" cy="700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7" y="0"/>
                </a:moveTo>
                <a:cubicBezTo>
                  <a:pt x="7319" y="0"/>
                  <a:pt x="4803" y="1007"/>
                  <a:pt x="2882" y="3017"/>
                </a:cubicBezTo>
                <a:cubicBezTo>
                  <a:pt x="-961" y="7039"/>
                  <a:pt x="-961" y="13558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8"/>
                  <a:pt x="20639" y="7039"/>
                  <a:pt x="16796" y="3017"/>
                </a:cubicBezTo>
                <a:cubicBezTo>
                  <a:pt x="14875" y="1007"/>
                  <a:pt x="12355" y="0"/>
                  <a:pt x="9837" y="0"/>
                </a:cubicBezTo>
                <a:close/>
                <a:moveTo>
                  <a:pt x="7099" y="6213"/>
                </a:moveTo>
                <a:lnTo>
                  <a:pt x="14902" y="10296"/>
                </a:lnTo>
                <a:lnTo>
                  <a:pt x="7099" y="14379"/>
                </a:lnTo>
                <a:lnTo>
                  <a:pt x="7099" y="621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83</Words>
  <Application>Microsoft Macintosh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2023-04-09T05:04:07Z</dcterms:modified>
</cp:coreProperties>
</file>