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71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141" d="100"/>
          <a:sy n="141" d="100"/>
        </p:scale>
        <p:origin x="8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Google Shape;856;g22be8c94013_3_80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7" name="Google Shape;857;g22be8c94013_3_80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Content Marketing</a:t>
            </a:r>
            <a:endParaRPr sz="500" dirty="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801400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31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860" name="Google Shape;860;p31"/>
          <p:cNvSpPr/>
          <p:nvPr/>
        </p:nvSpPr>
        <p:spPr>
          <a:xfrm>
            <a:off x="1558038" y="1994644"/>
            <a:ext cx="1021174" cy="2433751"/>
          </a:xfrm>
          <a:custGeom>
            <a:avLst/>
            <a:gdLst/>
            <a:ahLst/>
            <a:cxnLst/>
            <a:rect l="l" t="t" r="r" b="b"/>
            <a:pathLst>
              <a:path w="19756" h="21486" extrusionOk="0">
                <a:moveTo>
                  <a:pt x="9968" y="0"/>
                </a:moveTo>
                <a:cubicBezTo>
                  <a:pt x="2517" y="-48"/>
                  <a:pt x="-956" y="4194"/>
                  <a:pt x="4738" y="6387"/>
                </a:cubicBezTo>
                <a:cubicBezTo>
                  <a:pt x="7275" y="7292"/>
                  <a:pt x="8619" y="8727"/>
                  <a:pt x="8302" y="10189"/>
                </a:cubicBezTo>
                <a:cubicBezTo>
                  <a:pt x="8034" y="11425"/>
                  <a:pt x="6593" y="12546"/>
                  <a:pt x="4358" y="13255"/>
                </a:cubicBezTo>
                <a:cubicBezTo>
                  <a:pt x="314" y="14498"/>
                  <a:pt x="-728" y="16559"/>
                  <a:pt x="462" y="18309"/>
                </a:cubicBezTo>
                <a:cubicBezTo>
                  <a:pt x="1677" y="20097"/>
                  <a:pt x="5208" y="21552"/>
                  <a:pt x="10217" y="21484"/>
                </a:cubicBezTo>
                <a:cubicBezTo>
                  <a:pt x="14970" y="21420"/>
                  <a:pt x="18233" y="19980"/>
                  <a:pt x="19340" y="18255"/>
                </a:cubicBezTo>
                <a:cubicBezTo>
                  <a:pt x="20438" y="16545"/>
                  <a:pt x="19421" y="14552"/>
                  <a:pt x="15580" y="13305"/>
                </a:cubicBezTo>
                <a:cubicBezTo>
                  <a:pt x="12906" y="12493"/>
                  <a:pt x="11328" y="11113"/>
                  <a:pt x="11397" y="9648"/>
                </a:cubicBezTo>
                <a:cubicBezTo>
                  <a:pt x="11454" y="8414"/>
                  <a:pt x="12687" y="7254"/>
                  <a:pt x="14772" y="6470"/>
                </a:cubicBezTo>
                <a:cubicBezTo>
                  <a:pt x="20644" y="4356"/>
                  <a:pt x="17445" y="49"/>
                  <a:pt x="9968" y="0"/>
                </a:cubicBezTo>
                <a:close/>
              </a:path>
            </a:pathLst>
          </a:custGeom>
          <a:solidFill>
            <a:schemeClr val="accent1">
              <a:alpha val="69803"/>
            </a:schemeClr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61" name="Google Shape;861;p31"/>
          <p:cNvSpPr/>
          <p:nvPr/>
        </p:nvSpPr>
        <p:spPr>
          <a:xfrm>
            <a:off x="1749098" y="2085520"/>
            <a:ext cx="638043" cy="63804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62" name="Google Shape;862;p31"/>
          <p:cNvSpPr/>
          <p:nvPr/>
        </p:nvSpPr>
        <p:spPr>
          <a:xfrm rot="10800000" flipH="1">
            <a:off x="2113646" y="1072917"/>
            <a:ext cx="1021174" cy="2433751"/>
          </a:xfrm>
          <a:custGeom>
            <a:avLst/>
            <a:gdLst/>
            <a:ahLst/>
            <a:cxnLst/>
            <a:rect l="l" t="t" r="r" b="b"/>
            <a:pathLst>
              <a:path w="19756" h="21486" extrusionOk="0">
                <a:moveTo>
                  <a:pt x="9968" y="0"/>
                </a:moveTo>
                <a:cubicBezTo>
                  <a:pt x="2517" y="-48"/>
                  <a:pt x="-956" y="4194"/>
                  <a:pt x="4738" y="6387"/>
                </a:cubicBezTo>
                <a:cubicBezTo>
                  <a:pt x="7275" y="7292"/>
                  <a:pt x="8619" y="8727"/>
                  <a:pt x="8302" y="10189"/>
                </a:cubicBezTo>
                <a:cubicBezTo>
                  <a:pt x="8034" y="11425"/>
                  <a:pt x="6593" y="12546"/>
                  <a:pt x="4358" y="13255"/>
                </a:cubicBezTo>
                <a:cubicBezTo>
                  <a:pt x="314" y="14498"/>
                  <a:pt x="-728" y="16559"/>
                  <a:pt x="462" y="18309"/>
                </a:cubicBezTo>
                <a:cubicBezTo>
                  <a:pt x="1677" y="20097"/>
                  <a:pt x="5208" y="21552"/>
                  <a:pt x="10217" y="21484"/>
                </a:cubicBezTo>
                <a:cubicBezTo>
                  <a:pt x="14970" y="21420"/>
                  <a:pt x="18233" y="19980"/>
                  <a:pt x="19340" y="18255"/>
                </a:cubicBezTo>
                <a:cubicBezTo>
                  <a:pt x="20438" y="16545"/>
                  <a:pt x="19421" y="14552"/>
                  <a:pt x="15580" y="13305"/>
                </a:cubicBezTo>
                <a:cubicBezTo>
                  <a:pt x="12906" y="12493"/>
                  <a:pt x="11328" y="11113"/>
                  <a:pt x="11397" y="9648"/>
                </a:cubicBezTo>
                <a:cubicBezTo>
                  <a:pt x="11454" y="8414"/>
                  <a:pt x="12687" y="7254"/>
                  <a:pt x="14772" y="6470"/>
                </a:cubicBezTo>
                <a:cubicBezTo>
                  <a:pt x="20644" y="4356"/>
                  <a:pt x="17445" y="49"/>
                  <a:pt x="9968" y="0"/>
                </a:cubicBezTo>
                <a:close/>
              </a:path>
            </a:pathLst>
          </a:custGeom>
          <a:solidFill>
            <a:schemeClr val="accent2">
              <a:alpha val="69803"/>
            </a:schemeClr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63" name="Google Shape;863;p31"/>
          <p:cNvSpPr/>
          <p:nvPr/>
        </p:nvSpPr>
        <p:spPr>
          <a:xfrm rot="10800000" flipH="1">
            <a:off x="2304706" y="2777748"/>
            <a:ext cx="638044" cy="63804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64" name="Google Shape;864;p31"/>
          <p:cNvSpPr/>
          <p:nvPr/>
        </p:nvSpPr>
        <p:spPr>
          <a:xfrm>
            <a:off x="2669254" y="1994644"/>
            <a:ext cx="1021174" cy="2433751"/>
          </a:xfrm>
          <a:custGeom>
            <a:avLst/>
            <a:gdLst/>
            <a:ahLst/>
            <a:cxnLst/>
            <a:rect l="l" t="t" r="r" b="b"/>
            <a:pathLst>
              <a:path w="19756" h="21486" extrusionOk="0">
                <a:moveTo>
                  <a:pt x="9968" y="0"/>
                </a:moveTo>
                <a:cubicBezTo>
                  <a:pt x="2517" y="-48"/>
                  <a:pt x="-956" y="4194"/>
                  <a:pt x="4738" y="6387"/>
                </a:cubicBezTo>
                <a:cubicBezTo>
                  <a:pt x="7275" y="7292"/>
                  <a:pt x="8619" y="8727"/>
                  <a:pt x="8302" y="10189"/>
                </a:cubicBezTo>
                <a:cubicBezTo>
                  <a:pt x="8034" y="11425"/>
                  <a:pt x="6593" y="12546"/>
                  <a:pt x="4358" y="13255"/>
                </a:cubicBezTo>
                <a:cubicBezTo>
                  <a:pt x="314" y="14498"/>
                  <a:pt x="-728" y="16559"/>
                  <a:pt x="462" y="18309"/>
                </a:cubicBezTo>
                <a:cubicBezTo>
                  <a:pt x="1677" y="20097"/>
                  <a:pt x="5208" y="21552"/>
                  <a:pt x="10217" y="21484"/>
                </a:cubicBezTo>
                <a:cubicBezTo>
                  <a:pt x="14970" y="21420"/>
                  <a:pt x="18233" y="19980"/>
                  <a:pt x="19340" y="18255"/>
                </a:cubicBezTo>
                <a:cubicBezTo>
                  <a:pt x="20438" y="16545"/>
                  <a:pt x="19421" y="14552"/>
                  <a:pt x="15580" y="13305"/>
                </a:cubicBezTo>
                <a:cubicBezTo>
                  <a:pt x="12906" y="12493"/>
                  <a:pt x="11328" y="11113"/>
                  <a:pt x="11397" y="9648"/>
                </a:cubicBezTo>
                <a:cubicBezTo>
                  <a:pt x="11454" y="8414"/>
                  <a:pt x="12687" y="7254"/>
                  <a:pt x="14772" y="6470"/>
                </a:cubicBezTo>
                <a:cubicBezTo>
                  <a:pt x="20644" y="4356"/>
                  <a:pt x="17445" y="49"/>
                  <a:pt x="9968" y="0"/>
                </a:cubicBezTo>
                <a:close/>
              </a:path>
            </a:pathLst>
          </a:custGeom>
          <a:solidFill>
            <a:schemeClr val="accent3">
              <a:alpha val="69803"/>
            </a:schemeClr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65" name="Google Shape;865;p31"/>
          <p:cNvSpPr/>
          <p:nvPr/>
        </p:nvSpPr>
        <p:spPr>
          <a:xfrm>
            <a:off x="2860314" y="2085520"/>
            <a:ext cx="638043" cy="63804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66" name="Google Shape;866;p31"/>
          <p:cNvSpPr/>
          <p:nvPr/>
        </p:nvSpPr>
        <p:spPr>
          <a:xfrm rot="10800000" flipH="1">
            <a:off x="3224862" y="1072917"/>
            <a:ext cx="1021174" cy="2433751"/>
          </a:xfrm>
          <a:custGeom>
            <a:avLst/>
            <a:gdLst/>
            <a:ahLst/>
            <a:cxnLst/>
            <a:rect l="l" t="t" r="r" b="b"/>
            <a:pathLst>
              <a:path w="19756" h="21486" extrusionOk="0">
                <a:moveTo>
                  <a:pt x="9968" y="0"/>
                </a:moveTo>
                <a:cubicBezTo>
                  <a:pt x="2517" y="-48"/>
                  <a:pt x="-956" y="4194"/>
                  <a:pt x="4738" y="6387"/>
                </a:cubicBezTo>
                <a:cubicBezTo>
                  <a:pt x="7275" y="7292"/>
                  <a:pt x="8619" y="8727"/>
                  <a:pt x="8302" y="10189"/>
                </a:cubicBezTo>
                <a:cubicBezTo>
                  <a:pt x="8034" y="11425"/>
                  <a:pt x="6593" y="12546"/>
                  <a:pt x="4358" y="13255"/>
                </a:cubicBezTo>
                <a:cubicBezTo>
                  <a:pt x="314" y="14498"/>
                  <a:pt x="-728" y="16559"/>
                  <a:pt x="462" y="18309"/>
                </a:cubicBezTo>
                <a:cubicBezTo>
                  <a:pt x="1677" y="20097"/>
                  <a:pt x="5208" y="21552"/>
                  <a:pt x="10217" y="21484"/>
                </a:cubicBezTo>
                <a:cubicBezTo>
                  <a:pt x="14970" y="21420"/>
                  <a:pt x="18233" y="19980"/>
                  <a:pt x="19340" y="18255"/>
                </a:cubicBezTo>
                <a:cubicBezTo>
                  <a:pt x="20438" y="16545"/>
                  <a:pt x="19421" y="14552"/>
                  <a:pt x="15580" y="13305"/>
                </a:cubicBezTo>
                <a:cubicBezTo>
                  <a:pt x="12906" y="12493"/>
                  <a:pt x="11328" y="11113"/>
                  <a:pt x="11397" y="9648"/>
                </a:cubicBezTo>
                <a:cubicBezTo>
                  <a:pt x="11454" y="8414"/>
                  <a:pt x="12687" y="7254"/>
                  <a:pt x="14772" y="6470"/>
                </a:cubicBezTo>
                <a:cubicBezTo>
                  <a:pt x="20644" y="4356"/>
                  <a:pt x="17445" y="49"/>
                  <a:pt x="9968" y="0"/>
                </a:cubicBezTo>
                <a:close/>
              </a:path>
            </a:pathLst>
          </a:custGeom>
          <a:solidFill>
            <a:schemeClr val="accent4">
              <a:alpha val="69803"/>
            </a:schemeClr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67" name="Google Shape;867;p31"/>
          <p:cNvSpPr/>
          <p:nvPr/>
        </p:nvSpPr>
        <p:spPr>
          <a:xfrm rot="10800000" flipH="1">
            <a:off x="3415922" y="2777748"/>
            <a:ext cx="638043" cy="63804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68" name="Google Shape;868;p31"/>
          <p:cNvSpPr/>
          <p:nvPr/>
        </p:nvSpPr>
        <p:spPr>
          <a:xfrm>
            <a:off x="3780470" y="1994644"/>
            <a:ext cx="1021174" cy="2433751"/>
          </a:xfrm>
          <a:custGeom>
            <a:avLst/>
            <a:gdLst/>
            <a:ahLst/>
            <a:cxnLst/>
            <a:rect l="l" t="t" r="r" b="b"/>
            <a:pathLst>
              <a:path w="19756" h="21486" extrusionOk="0">
                <a:moveTo>
                  <a:pt x="9968" y="0"/>
                </a:moveTo>
                <a:cubicBezTo>
                  <a:pt x="2517" y="-48"/>
                  <a:pt x="-956" y="4194"/>
                  <a:pt x="4738" y="6387"/>
                </a:cubicBezTo>
                <a:cubicBezTo>
                  <a:pt x="7275" y="7292"/>
                  <a:pt x="8619" y="8727"/>
                  <a:pt x="8302" y="10189"/>
                </a:cubicBezTo>
                <a:cubicBezTo>
                  <a:pt x="8034" y="11425"/>
                  <a:pt x="6593" y="12546"/>
                  <a:pt x="4358" y="13255"/>
                </a:cubicBezTo>
                <a:cubicBezTo>
                  <a:pt x="314" y="14498"/>
                  <a:pt x="-728" y="16559"/>
                  <a:pt x="462" y="18309"/>
                </a:cubicBezTo>
                <a:cubicBezTo>
                  <a:pt x="1677" y="20097"/>
                  <a:pt x="5208" y="21552"/>
                  <a:pt x="10217" y="21484"/>
                </a:cubicBezTo>
                <a:cubicBezTo>
                  <a:pt x="14970" y="21420"/>
                  <a:pt x="18233" y="19980"/>
                  <a:pt x="19340" y="18255"/>
                </a:cubicBezTo>
                <a:cubicBezTo>
                  <a:pt x="20438" y="16545"/>
                  <a:pt x="19421" y="14552"/>
                  <a:pt x="15580" y="13305"/>
                </a:cubicBezTo>
                <a:cubicBezTo>
                  <a:pt x="12906" y="12493"/>
                  <a:pt x="11328" y="11113"/>
                  <a:pt x="11397" y="9648"/>
                </a:cubicBezTo>
                <a:cubicBezTo>
                  <a:pt x="11454" y="8414"/>
                  <a:pt x="12687" y="7254"/>
                  <a:pt x="14772" y="6470"/>
                </a:cubicBezTo>
                <a:cubicBezTo>
                  <a:pt x="20644" y="4356"/>
                  <a:pt x="17445" y="49"/>
                  <a:pt x="9968" y="0"/>
                </a:cubicBezTo>
                <a:close/>
              </a:path>
            </a:pathLst>
          </a:custGeom>
          <a:solidFill>
            <a:schemeClr val="accent1">
              <a:alpha val="69803"/>
            </a:schemeClr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69" name="Google Shape;869;p31"/>
          <p:cNvSpPr/>
          <p:nvPr/>
        </p:nvSpPr>
        <p:spPr>
          <a:xfrm>
            <a:off x="3971530" y="2085520"/>
            <a:ext cx="638043" cy="63804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70" name="Google Shape;870;p31"/>
          <p:cNvSpPr/>
          <p:nvPr/>
        </p:nvSpPr>
        <p:spPr>
          <a:xfrm rot="10800000" flipH="1">
            <a:off x="4336078" y="1072917"/>
            <a:ext cx="1021174" cy="2433751"/>
          </a:xfrm>
          <a:custGeom>
            <a:avLst/>
            <a:gdLst/>
            <a:ahLst/>
            <a:cxnLst/>
            <a:rect l="l" t="t" r="r" b="b"/>
            <a:pathLst>
              <a:path w="19756" h="21486" extrusionOk="0">
                <a:moveTo>
                  <a:pt x="9968" y="0"/>
                </a:moveTo>
                <a:cubicBezTo>
                  <a:pt x="2517" y="-48"/>
                  <a:pt x="-956" y="4194"/>
                  <a:pt x="4738" y="6387"/>
                </a:cubicBezTo>
                <a:cubicBezTo>
                  <a:pt x="7275" y="7292"/>
                  <a:pt x="8619" y="8727"/>
                  <a:pt x="8302" y="10189"/>
                </a:cubicBezTo>
                <a:cubicBezTo>
                  <a:pt x="8034" y="11425"/>
                  <a:pt x="6593" y="12546"/>
                  <a:pt x="4358" y="13255"/>
                </a:cubicBezTo>
                <a:cubicBezTo>
                  <a:pt x="314" y="14498"/>
                  <a:pt x="-728" y="16559"/>
                  <a:pt x="462" y="18309"/>
                </a:cubicBezTo>
                <a:cubicBezTo>
                  <a:pt x="1677" y="20097"/>
                  <a:pt x="5208" y="21552"/>
                  <a:pt x="10217" y="21484"/>
                </a:cubicBezTo>
                <a:cubicBezTo>
                  <a:pt x="14970" y="21420"/>
                  <a:pt x="18233" y="19980"/>
                  <a:pt x="19340" y="18255"/>
                </a:cubicBezTo>
                <a:cubicBezTo>
                  <a:pt x="20438" y="16545"/>
                  <a:pt x="19421" y="14552"/>
                  <a:pt x="15580" y="13305"/>
                </a:cubicBezTo>
                <a:cubicBezTo>
                  <a:pt x="12906" y="12493"/>
                  <a:pt x="11328" y="11113"/>
                  <a:pt x="11397" y="9648"/>
                </a:cubicBezTo>
                <a:cubicBezTo>
                  <a:pt x="11454" y="8414"/>
                  <a:pt x="12687" y="7254"/>
                  <a:pt x="14772" y="6470"/>
                </a:cubicBezTo>
                <a:cubicBezTo>
                  <a:pt x="20644" y="4356"/>
                  <a:pt x="17445" y="49"/>
                  <a:pt x="9968" y="0"/>
                </a:cubicBezTo>
                <a:close/>
              </a:path>
            </a:pathLst>
          </a:custGeom>
          <a:solidFill>
            <a:schemeClr val="accent2">
              <a:alpha val="69803"/>
            </a:schemeClr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71" name="Google Shape;871;p31"/>
          <p:cNvSpPr/>
          <p:nvPr/>
        </p:nvSpPr>
        <p:spPr>
          <a:xfrm rot="10800000" flipH="1">
            <a:off x="4527138" y="2777748"/>
            <a:ext cx="638043" cy="63804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72" name="Google Shape;872;p31"/>
          <p:cNvSpPr/>
          <p:nvPr/>
        </p:nvSpPr>
        <p:spPr>
          <a:xfrm>
            <a:off x="4891686" y="1994644"/>
            <a:ext cx="1021174" cy="2433751"/>
          </a:xfrm>
          <a:custGeom>
            <a:avLst/>
            <a:gdLst/>
            <a:ahLst/>
            <a:cxnLst/>
            <a:rect l="l" t="t" r="r" b="b"/>
            <a:pathLst>
              <a:path w="19756" h="21486" extrusionOk="0">
                <a:moveTo>
                  <a:pt x="9968" y="0"/>
                </a:moveTo>
                <a:cubicBezTo>
                  <a:pt x="2517" y="-48"/>
                  <a:pt x="-956" y="4194"/>
                  <a:pt x="4738" y="6387"/>
                </a:cubicBezTo>
                <a:cubicBezTo>
                  <a:pt x="7275" y="7292"/>
                  <a:pt x="8619" y="8727"/>
                  <a:pt x="8302" y="10189"/>
                </a:cubicBezTo>
                <a:cubicBezTo>
                  <a:pt x="8034" y="11425"/>
                  <a:pt x="6593" y="12546"/>
                  <a:pt x="4358" y="13255"/>
                </a:cubicBezTo>
                <a:cubicBezTo>
                  <a:pt x="314" y="14498"/>
                  <a:pt x="-728" y="16559"/>
                  <a:pt x="462" y="18309"/>
                </a:cubicBezTo>
                <a:cubicBezTo>
                  <a:pt x="1677" y="20097"/>
                  <a:pt x="5208" y="21552"/>
                  <a:pt x="10217" y="21484"/>
                </a:cubicBezTo>
                <a:cubicBezTo>
                  <a:pt x="14970" y="21420"/>
                  <a:pt x="18233" y="19980"/>
                  <a:pt x="19340" y="18255"/>
                </a:cubicBezTo>
                <a:cubicBezTo>
                  <a:pt x="20438" y="16545"/>
                  <a:pt x="19421" y="14552"/>
                  <a:pt x="15580" y="13305"/>
                </a:cubicBezTo>
                <a:cubicBezTo>
                  <a:pt x="12906" y="12493"/>
                  <a:pt x="11328" y="11113"/>
                  <a:pt x="11397" y="9648"/>
                </a:cubicBezTo>
                <a:cubicBezTo>
                  <a:pt x="11454" y="8414"/>
                  <a:pt x="12687" y="7254"/>
                  <a:pt x="14772" y="6470"/>
                </a:cubicBezTo>
                <a:cubicBezTo>
                  <a:pt x="20644" y="4356"/>
                  <a:pt x="17445" y="49"/>
                  <a:pt x="9968" y="0"/>
                </a:cubicBezTo>
                <a:close/>
              </a:path>
            </a:pathLst>
          </a:custGeom>
          <a:solidFill>
            <a:schemeClr val="accent3">
              <a:alpha val="69803"/>
            </a:schemeClr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73" name="Google Shape;873;p31"/>
          <p:cNvSpPr/>
          <p:nvPr/>
        </p:nvSpPr>
        <p:spPr>
          <a:xfrm>
            <a:off x="5082747" y="2085520"/>
            <a:ext cx="638043" cy="63804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74" name="Google Shape;874;p31"/>
          <p:cNvSpPr/>
          <p:nvPr/>
        </p:nvSpPr>
        <p:spPr>
          <a:xfrm rot="10800000" flipH="1">
            <a:off x="5447294" y="1072917"/>
            <a:ext cx="1021174" cy="2433751"/>
          </a:xfrm>
          <a:custGeom>
            <a:avLst/>
            <a:gdLst/>
            <a:ahLst/>
            <a:cxnLst/>
            <a:rect l="l" t="t" r="r" b="b"/>
            <a:pathLst>
              <a:path w="19756" h="21486" extrusionOk="0">
                <a:moveTo>
                  <a:pt x="9968" y="0"/>
                </a:moveTo>
                <a:cubicBezTo>
                  <a:pt x="2517" y="-48"/>
                  <a:pt x="-956" y="4194"/>
                  <a:pt x="4738" y="6387"/>
                </a:cubicBezTo>
                <a:cubicBezTo>
                  <a:pt x="7275" y="7292"/>
                  <a:pt x="8619" y="8727"/>
                  <a:pt x="8302" y="10189"/>
                </a:cubicBezTo>
                <a:cubicBezTo>
                  <a:pt x="8034" y="11425"/>
                  <a:pt x="6593" y="12546"/>
                  <a:pt x="4358" y="13255"/>
                </a:cubicBezTo>
                <a:cubicBezTo>
                  <a:pt x="314" y="14498"/>
                  <a:pt x="-728" y="16559"/>
                  <a:pt x="462" y="18309"/>
                </a:cubicBezTo>
                <a:cubicBezTo>
                  <a:pt x="1677" y="20097"/>
                  <a:pt x="5208" y="21552"/>
                  <a:pt x="10217" y="21484"/>
                </a:cubicBezTo>
                <a:cubicBezTo>
                  <a:pt x="14970" y="21420"/>
                  <a:pt x="18233" y="19980"/>
                  <a:pt x="19340" y="18255"/>
                </a:cubicBezTo>
                <a:cubicBezTo>
                  <a:pt x="20438" y="16545"/>
                  <a:pt x="19421" y="14552"/>
                  <a:pt x="15580" y="13305"/>
                </a:cubicBezTo>
                <a:cubicBezTo>
                  <a:pt x="12906" y="12493"/>
                  <a:pt x="11328" y="11113"/>
                  <a:pt x="11397" y="9648"/>
                </a:cubicBezTo>
                <a:cubicBezTo>
                  <a:pt x="11454" y="8414"/>
                  <a:pt x="12687" y="7254"/>
                  <a:pt x="14772" y="6470"/>
                </a:cubicBezTo>
                <a:cubicBezTo>
                  <a:pt x="20644" y="4356"/>
                  <a:pt x="17445" y="49"/>
                  <a:pt x="9968" y="0"/>
                </a:cubicBezTo>
                <a:close/>
              </a:path>
            </a:pathLst>
          </a:custGeom>
          <a:solidFill>
            <a:schemeClr val="accent4">
              <a:alpha val="69803"/>
            </a:schemeClr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75" name="Google Shape;875;p31"/>
          <p:cNvSpPr/>
          <p:nvPr/>
        </p:nvSpPr>
        <p:spPr>
          <a:xfrm rot="10800000" flipH="1">
            <a:off x="5638355" y="2777748"/>
            <a:ext cx="638043" cy="63804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76" name="Google Shape;876;p31"/>
          <p:cNvSpPr/>
          <p:nvPr/>
        </p:nvSpPr>
        <p:spPr>
          <a:xfrm>
            <a:off x="6002902" y="1994644"/>
            <a:ext cx="1021174" cy="2433751"/>
          </a:xfrm>
          <a:custGeom>
            <a:avLst/>
            <a:gdLst/>
            <a:ahLst/>
            <a:cxnLst/>
            <a:rect l="l" t="t" r="r" b="b"/>
            <a:pathLst>
              <a:path w="19756" h="21486" extrusionOk="0">
                <a:moveTo>
                  <a:pt x="9968" y="0"/>
                </a:moveTo>
                <a:cubicBezTo>
                  <a:pt x="2517" y="-48"/>
                  <a:pt x="-956" y="4194"/>
                  <a:pt x="4738" y="6387"/>
                </a:cubicBezTo>
                <a:cubicBezTo>
                  <a:pt x="7275" y="7292"/>
                  <a:pt x="8619" y="8727"/>
                  <a:pt x="8302" y="10189"/>
                </a:cubicBezTo>
                <a:cubicBezTo>
                  <a:pt x="8034" y="11425"/>
                  <a:pt x="6593" y="12546"/>
                  <a:pt x="4358" y="13255"/>
                </a:cubicBezTo>
                <a:cubicBezTo>
                  <a:pt x="314" y="14498"/>
                  <a:pt x="-728" y="16559"/>
                  <a:pt x="462" y="18309"/>
                </a:cubicBezTo>
                <a:cubicBezTo>
                  <a:pt x="1677" y="20097"/>
                  <a:pt x="5208" y="21552"/>
                  <a:pt x="10217" y="21484"/>
                </a:cubicBezTo>
                <a:cubicBezTo>
                  <a:pt x="14970" y="21420"/>
                  <a:pt x="18233" y="19980"/>
                  <a:pt x="19340" y="18255"/>
                </a:cubicBezTo>
                <a:cubicBezTo>
                  <a:pt x="20438" y="16545"/>
                  <a:pt x="19421" y="14552"/>
                  <a:pt x="15580" y="13305"/>
                </a:cubicBezTo>
                <a:cubicBezTo>
                  <a:pt x="12906" y="12493"/>
                  <a:pt x="11328" y="11113"/>
                  <a:pt x="11397" y="9648"/>
                </a:cubicBezTo>
                <a:cubicBezTo>
                  <a:pt x="11454" y="8414"/>
                  <a:pt x="12687" y="7254"/>
                  <a:pt x="14772" y="6470"/>
                </a:cubicBezTo>
                <a:cubicBezTo>
                  <a:pt x="20644" y="4356"/>
                  <a:pt x="17445" y="49"/>
                  <a:pt x="9968" y="0"/>
                </a:cubicBezTo>
                <a:close/>
              </a:path>
            </a:pathLst>
          </a:custGeom>
          <a:solidFill>
            <a:schemeClr val="accent1">
              <a:alpha val="69803"/>
            </a:schemeClr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77" name="Google Shape;877;p31"/>
          <p:cNvSpPr/>
          <p:nvPr/>
        </p:nvSpPr>
        <p:spPr>
          <a:xfrm>
            <a:off x="6193962" y="2085520"/>
            <a:ext cx="638044" cy="63804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78" name="Google Shape;878;p31"/>
          <p:cNvSpPr/>
          <p:nvPr/>
        </p:nvSpPr>
        <p:spPr>
          <a:xfrm rot="10800000" flipH="1">
            <a:off x="6558510" y="1072917"/>
            <a:ext cx="1021174" cy="2433751"/>
          </a:xfrm>
          <a:custGeom>
            <a:avLst/>
            <a:gdLst/>
            <a:ahLst/>
            <a:cxnLst/>
            <a:rect l="l" t="t" r="r" b="b"/>
            <a:pathLst>
              <a:path w="19756" h="21486" extrusionOk="0">
                <a:moveTo>
                  <a:pt x="9968" y="0"/>
                </a:moveTo>
                <a:cubicBezTo>
                  <a:pt x="2517" y="-48"/>
                  <a:pt x="-956" y="4194"/>
                  <a:pt x="4738" y="6387"/>
                </a:cubicBezTo>
                <a:cubicBezTo>
                  <a:pt x="7275" y="7292"/>
                  <a:pt x="8619" y="8727"/>
                  <a:pt x="8302" y="10189"/>
                </a:cubicBezTo>
                <a:cubicBezTo>
                  <a:pt x="8034" y="11425"/>
                  <a:pt x="6593" y="12546"/>
                  <a:pt x="4358" y="13255"/>
                </a:cubicBezTo>
                <a:cubicBezTo>
                  <a:pt x="314" y="14498"/>
                  <a:pt x="-728" y="16559"/>
                  <a:pt x="462" y="18309"/>
                </a:cubicBezTo>
                <a:cubicBezTo>
                  <a:pt x="1677" y="20097"/>
                  <a:pt x="5208" y="21552"/>
                  <a:pt x="10217" y="21484"/>
                </a:cubicBezTo>
                <a:cubicBezTo>
                  <a:pt x="14970" y="21420"/>
                  <a:pt x="18233" y="19980"/>
                  <a:pt x="19340" y="18255"/>
                </a:cubicBezTo>
                <a:cubicBezTo>
                  <a:pt x="20438" y="16545"/>
                  <a:pt x="19421" y="14552"/>
                  <a:pt x="15580" y="13305"/>
                </a:cubicBezTo>
                <a:cubicBezTo>
                  <a:pt x="12906" y="12493"/>
                  <a:pt x="11328" y="11113"/>
                  <a:pt x="11397" y="9648"/>
                </a:cubicBezTo>
                <a:cubicBezTo>
                  <a:pt x="11454" y="8414"/>
                  <a:pt x="12687" y="7254"/>
                  <a:pt x="14772" y="6470"/>
                </a:cubicBezTo>
                <a:cubicBezTo>
                  <a:pt x="20644" y="4356"/>
                  <a:pt x="17445" y="49"/>
                  <a:pt x="9968" y="0"/>
                </a:cubicBezTo>
                <a:close/>
              </a:path>
            </a:pathLst>
          </a:custGeom>
          <a:solidFill>
            <a:schemeClr val="accent2">
              <a:alpha val="69803"/>
            </a:schemeClr>
          </a:solidFill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79" name="Google Shape;879;p31"/>
          <p:cNvSpPr/>
          <p:nvPr/>
        </p:nvSpPr>
        <p:spPr>
          <a:xfrm rot="10800000" flipH="1">
            <a:off x="6749571" y="2777748"/>
            <a:ext cx="638043" cy="638044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80" name="Google Shape;880;p31"/>
          <p:cNvSpPr txBox="1"/>
          <p:nvPr/>
        </p:nvSpPr>
        <p:spPr>
          <a:xfrm>
            <a:off x="1900158" y="481991"/>
            <a:ext cx="5343684" cy="323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700"/>
              <a:buFont typeface="DM Sans Medium"/>
              <a:buNone/>
            </a:pPr>
            <a:r>
              <a:rPr lang="en-GB" sz="17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Content marketing channels</a:t>
            </a:r>
            <a:endParaRPr sz="500"/>
          </a:p>
        </p:txBody>
      </p:sp>
      <p:sp>
        <p:nvSpPr>
          <p:cNvPr id="881" name="Google Shape;881;p31"/>
          <p:cNvSpPr txBox="1"/>
          <p:nvPr/>
        </p:nvSpPr>
        <p:spPr>
          <a:xfrm>
            <a:off x="1684779" y="3765391"/>
            <a:ext cx="767692" cy="2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Organic traffic SEO</a:t>
            </a:r>
            <a:endParaRPr sz="500"/>
          </a:p>
        </p:txBody>
      </p:sp>
      <p:sp>
        <p:nvSpPr>
          <p:cNvPr id="882" name="Google Shape;882;p31"/>
          <p:cNvSpPr txBox="1"/>
          <p:nvPr/>
        </p:nvSpPr>
        <p:spPr>
          <a:xfrm>
            <a:off x="2240387" y="1431766"/>
            <a:ext cx="767692" cy="2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Paid search traffic SEM</a:t>
            </a:r>
            <a:endParaRPr sz="500"/>
          </a:p>
        </p:txBody>
      </p:sp>
      <p:sp>
        <p:nvSpPr>
          <p:cNvPr id="883" name="Google Shape;883;p31"/>
          <p:cNvSpPr txBox="1"/>
          <p:nvPr/>
        </p:nvSpPr>
        <p:spPr>
          <a:xfrm>
            <a:off x="3351603" y="1431766"/>
            <a:ext cx="767692" cy="2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Email marketing</a:t>
            </a:r>
            <a:endParaRPr sz="500"/>
          </a:p>
        </p:txBody>
      </p:sp>
      <p:sp>
        <p:nvSpPr>
          <p:cNvPr id="884" name="Google Shape;884;p31"/>
          <p:cNvSpPr txBox="1"/>
          <p:nvPr/>
        </p:nvSpPr>
        <p:spPr>
          <a:xfrm>
            <a:off x="2795995" y="3765391"/>
            <a:ext cx="767692" cy="2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Social media marketing</a:t>
            </a:r>
            <a:endParaRPr sz="500"/>
          </a:p>
        </p:txBody>
      </p:sp>
      <p:sp>
        <p:nvSpPr>
          <p:cNvPr id="885" name="Google Shape;885;p31"/>
          <p:cNvSpPr txBox="1"/>
          <p:nvPr/>
        </p:nvSpPr>
        <p:spPr>
          <a:xfrm>
            <a:off x="4462819" y="1431766"/>
            <a:ext cx="767692" cy="2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Link </a:t>
            </a:r>
            <a:endParaRPr sz="500"/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building</a:t>
            </a:r>
            <a:endParaRPr sz="500"/>
          </a:p>
        </p:txBody>
      </p:sp>
      <p:sp>
        <p:nvSpPr>
          <p:cNvPr id="886" name="Google Shape;886;p31"/>
          <p:cNvSpPr txBox="1"/>
          <p:nvPr/>
        </p:nvSpPr>
        <p:spPr>
          <a:xfrm>
            <a:off x="5574035" y="1506213"/>
            <a:ext cx="767692" cy="165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Podcasting</a:t>
            </a:r>
            <a:endParaRPr sz="500"/>
          </a:p>
        </p:txBody>
      </p:sp>
      <p:sp>
        <p:nvSpPr>
          <p:cNvPr id="887" name="Google Shape;887;p31"/>
          <p:cNvSpPr txBox="1"/>
          <p:nvPr/>
        </p:nvSpPr>
        <p:spPr>
          <a:xfrm>
            <a:off x="6685252" y="1442735"/>
            <a:ext cx="767692" cy="2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Display advertising</a:t>
            </a:r>
            <a:endParaRPr sz="500"/>
          </a:p>
        </p:txBody>
      </p:sp>
      <p:sp>
        <p:nvSpPr>
          <p:cNvPr id="888" name="Google Shape;888;p31"/>
          <p:cNvSpPr txBox="1"/>
          <p:nvPr/>
        </p:nvSpPr>
        <p:spPr>
          <a:xfrm>
            <a:off x="3907212" y="3839838"/>
            <a:ext cx="767692" cy="165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Syndication</a:t>
            </a:r>
            <a:endParaRPr sz="500"/>
          </a:p>
        </p:txBody>
      </p:sp>
      <p:sp>
        <p:nvSpPr>
          <p:cNvPr id="889" name="Google Shape;889;p31"/>
          <p:cNvSpPr txBox="1"/>
          <p:nvPr/>
        </p:nvSpPr>
        <p:spPr>
          <a:xfrm>
            <a:off x="5018427" y="3776360"/>
            <a:ext cx="767692" cy="2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Event-based marketing</a:t>
            </a:r>
            <a:endParaRPr sz="500"/>
          </a:p>
        </p:txBody>
      </p:sp>
      <p:sp>
        <p:nvSpPr>
          <p:cNvPr id="890" name="Google Shape;890;p31"/>
          <p:cNvSpPr txBox="1"/>
          <p:nvPr/>
        </p:nvSpPr>
        <p:spPr>
          <a:xfrm>
            <a:off x="6132051" y="3776360"/>
            <a:ext cx="767692" cy="2923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"/>
                <a:ea typeface="DM Sans"/>
                <a:cs typeface="DM Sans"/>
                <a:sym typeface="DM Sans"/>
              </a:rPr>
              <a:t>Mobile marketing</a:t>
            </a:r>
            <a:endParaRPr sz="500"/>
          </a:p>
        </p:txBody>
      </p:sp>
      <p:sp>
        <p:nvSpPr>
          <p:cNvPr id="891" name="Google Shape;891;p31"/>
          <p:cNvSpPr/>
          <p:nvPr/>
        </p:nvSpPr>
        <p:spPr>
          <a:xfrm>
            <a:off x="2526664" y="2994629"/>
            <a:ext cx="214354" cy="16746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462" y="0"/>
                </a:moveTo>
                <a:lnTo>
                  <a:pt x="2458" y="7089"/>
                </a:lnTo>
                <a:lnTo>
                  <a:pt x="10800" y="7089"/>
                </a:lnTo>
                <a:cubicBezTo>
                  <a:pt x="10800" y="5044"/>
                  <a:pt x="12110" y="3390"/>
                  <a:pt x="13708" y="3390"/>
                </a:cubicBezTo>
                <a:cubicBezTo>
                  <a:pt x="15306" y="3390"/>
                  <a:pt x="16598" y="5044"/>
                  <a:pt x="16598" y="7089"/>
                </a:cubicBezTo>
                <a:lnTo>
                  <a:pt x="19765" y="7089"/>
                </a:lnTo>
                <a:lnTo>
                  <a:pt x="19765" y="13890"/>
                </a:lnTo>
                <a:cubicBezTo>
                  <a:pt x="19922" y="13920"/>
                  <a:pt x="20065" y="13970"/>
                  <a:pt x="20215" y="14023"/>
                </a:cubicBezTo>
                <a:lnTo>
                  <a:pt x="21600" y="4209"/>
                </a:lnTo>
                <a:lnTo>
                  <a:pt x="3462" y="0"/>
                </a:lnTo>
                <a:close/>
                <a:moveTo>
                  <a:pt x="13708" y="5073"/>
                </a:moveTo>
                <a:cubicBezTo>
                  <a:pt x="12835" y="5073"/>
                  <a:pt x="12115" y="5972"/>
                  <a:pt x="12115" y="7089"/>
                </a:cubicBezTo>
                <a:cubicBezTo>
                  <a:pt x="12115" y="8207"/>
                  <a:pt x="12835" y="9105"/>
                  <a:pt x="13708" y="9105"/>
                </a:cubicBezTo>
                <a:cubicBezTo>
                  <a:pt x="14581" y="9105"/>
                  <a:pt x="15283" y="8207"/>
                  <a:pt x="15283" y="7089"/>
                </a:cubicBezTo>
                <a:cubicBezTo>
                  <a:pt x="15283" y="5972"/>
                  <a:pt x="14581" y="5073"/>
                  <a:pt x="13708" y="5073"/>
                </a:cubicBezTo>
                <a:close/>
                <a:moveTo>
                  <a:pt x="0" y="8773"/>
                </a:moveTo>
                <a:lnTo>
                  <a:pt x="0" y="21600"/>
                </a:lnTo>
                <a:lnTo>
                  <a:pt x="16408" y="21600"/>
                </a:lnTo>
                <a:cubicBezTo>
                  <a:pt x="15868" y="20778"/>
                  <a:pt x="15542" y="19720"/>
                  <a:pt x="15542" y="18565"/>
                </a:cubicBezTo>
                <a:cubicBezTo>
                  <a:pt x="15542" y="16309"/>
                  <a:pt x="16795" y="14422"/>
                  <a:pt x="18450" y="13957"/>
                </a:cubicBezTo>
                <a:lnTo>
                  <a:pt x="18450" y="8773"/>
                </a:lnTo>
                <a:lnTo>
                  <a:pt x="16287" y="8773"/>
                </a:lnTo>
                <a:cubicBezTo>
                  <a:pt x="15806" y="9972"/>
                  <a:pt x="14831" y="10811"/>
                  <a:pt x="13708" y="10811"/>
                </a:cubicBezTo>
                <a:cubicBezTo>
                  <a:pt x="12584" y="10811"/>
                  <a:pt x="11610" y="9972"/>
                  <a:pt x="11129" y="8773"/>
                </a:cubicBezTo>
                <a:lnTo>
                  <a:pt x="0" y="8773"/>
                </a:lnTo>
                <a:close/>
                <a:moveTo>
                  <a:pt x="9225" y="11143"/>
                </a:moveTo>
                <a:cubicBezTo>
                  <a:pt x="10971" y="11143"/>
                  <a:pt x="12375" y="12940"/>
                  <a:pt x="12375" y="15175"/>
                </a:cubicBezTo>
                <a:cubicBezTo>
                  <a:pt x="12375" y="17411"/>
                  <a:pt x="10971" y="19230"/>
                  <a:pt x="9225" y="19230"/>
                </a:cubicBezTo>
                <a:cubicBezTo>
                  <a:pt x="7479" y="19230"/>
                  <a:pt x="6058" y="17410"/>
                  <a:pt x="6058" y="15175"/>
                </a:cubicBezTo>
                <a:cubicBezTo>
                  <a:pt x="6058" y="12941"/>
                  <a:pt x="7479" y="11143"/>
                  <a:pt x="9225" y="11143"/>
                </a:cubicBezTo>
                <a:close/>
                <a:moveTo>
                  <a:pt x="19229" y="15530"/>
                </a:moveTo>
                <a:cubicBezTo>
                  <a:pt x="17919" y="15530"/>
                  <a:pt x="16858" y="16889"/>
                  <a:pt x="16858" y="18565"/>
                </a:cubicBezTo>
                <a:cubicBezTo>
                  <a:pt x="16858" y="20241"/>
                  <a:pt x="17919" y="21600"/>
                  <a:pt x="19229" y="21600"/>
                </a:cubicBezTo>
                <a:cubicBezTo>
                  <a:pt x="20538" y="21600"/>
                  <a:pt x="21600" y="20241"/>
                  <a:pt x="21600" y="18565"/>
                </a:cubicBezTo>
                <a:cubicBezTo>
                  <a:pt x="21600" y="16889"/>
                  <a:pt x="20538" y="15530"/>
                  <a:pt x="19229" y="1553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92" name="Google Shape;892;p31"/>
          <p:cNvSpPr/>
          <p:nvPr/>
        </p:nvSpPr>
        <p:spPr>
          <a:xfrm>
            <a:off x="1978543" y="2292613"/>
            <a:ext cx="193605" cy="1905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6299" y="14237"/>
                </a:moveTo>
                <a:cubicBezTo>
                  <a:pt x="17294" y="12773"/>
                  <a:pt x="17877" y="10998"/>
                  <a:pt x="17877" y="9084"/>
                </a:cubicBezTo>
                <a:cubicBezTo>
                  <a:pt x="17877" y="4068"/>
                  <a:pt x="13876" y="0"/>
                  <a:pt x="8938" y="0"/>
                </a:cubicBezTo>
                <a:cubicBezTo>
                  <a:pt x="4001" y="0"/>
                  <a:pt x="0" y="4067"/>
                  <a:pt x="0" y="9084"/>
                </a:cubicBezTo>
                <a:cubicBezTo>
                  <a:pt x="0" y="14101"/>
                  <a:pt x="4001" y="18168"/>
                  <a:pt x="8938" y="18168"/>
                </a:cubicBezTo>
                <a:cubicBezTo>
                  <a:pt x="10999" y="18168"/>
                  <a:pt x="12895" y="17458"/>
                  <a:pt x="14408" y="16267"/>
                </a:cubicBezTo>
                <a:lnTo>
                  <a:pt x="19655" y="21600"/>
                </a:lnTo>
                <a:lnTo>
                  <a:pt x="21600" y="19624"/>
                </a:lnTo>
                <a:lnTo>
                  <a:pt x="16299" y="14237"/>
                </a:lnTo>
                <a:close/>
                <a:moveTo>
                  <a:pt x="8938" y="16771"/>
                </a:moveTo>
                <a:cubicBezTo>
                  <a:pt x="4768" y="16771"/>
                  <a:pt x="1375" y="13322"/>
                  <a:pt x="1375" y="9084"/>
                </a:cubicBezTo>
                <a:cubicBezTo>
                  <a:pt x="1375" y="4846"/>
                  <a:pt x="4768" y="1397"/>
                  <a:pt x="8938" y="1397"/>
                </a:cubicBezTo>
                <a:cubicBezTo>
                  <a:pt x="13109" y="1397"/>
                  <a:pt x="16502" y="4846"/>
                  <a:pt x="16502" y="9084"/>
                </a:cubicBezTo>
                <a:cubicBezTo>
                  <a:pt x="16502" y="13322"/>
                  <a:pt x="13109" y="16771"/>
                  <a:pt x="8938" y="167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93" name="Google Shape;893;p31"/>
          <p:cNvSpPr/>
          <p:nvPr/>
        </p:nvSpPr>
        <p:spPr>
          <a:xfrm>
            <a:off x="3077149" y="2287262"/>
            <a:ext cx="248479" cy="1905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8250" y="0"/>
                </a:moveTo>
                <a:lnTo>
                  <a:pt x="2395" y="7207"/>
                </a:lnTo>
                <a:lnTo>
                  <a:pt x="2160" y="7207"/>
                </a:lnTo>
                <a:lnTo>
                  <a:pt x="0" y="5635"/>
                </a:lnTo>
                <a:lnTo>
                  <a:pt x="0" y="15659"/>
                </a:lnTo>
                <a:lnTo>
                  <a:pt x="2160" y="14087"/>
                </a:lnTo>
                <a:lnTo>
                  <a:pt x="2395" y="14087"/>
                </a:lnTo>
                <a:lnTo>
                  <a:pt x="5243" y="15373"/>
                </a:lnTo>
                <a:lnTo>
                  <a:pt x="4930" y="16578"/>
                </a:lnTo>
                <a:cubicBezTo>
                  <a:pt x="4508" y="18209"/>
                  <a:pt x="5182" y="19987"/>
                  <a:pt x="6433" y="20538"/>
                </a:cubicBezTo>
                <a:lnTo>
                  <a:pt x="8483" y="21437"/>
                </a:lnTo>
                <a:cubicBezTo>
                  <a:pt x="8736" y="21548"/>
                  <a:pt x="8996" y="21600"/>
                  <a:pt x="9250" y="21600"/>
                </a:cubicBezTo>
                <a:cubicBezTo>
                  <a:pt x="10252" y="21600"/>
                  <a:pt x="11183" y="20779"/>
                  <a:pt x="11520" y="19477"/>
                </a:cubicBezTo>
                <a:lnTo>
                  <a:pt x="11817" y="18374"/>
                </a:lnTo>
                <a:lnTo>
                  <a:pt x="18250" y="21294"/>
                </a:lnTo>
                <a:lnTo>
                  <a:pt x="18250" y="0"/>
                </a:lnTo>
                <a:close/>
                <a:moveTo>
                  <a:pt x="16560" y="3083"/>
                </a:moveTo>
                <a:lnTo>
                  <a:pt x="16560" y="18211"/>
                </a:lnTo>
                <a:lnTo>
                  <a:pt x="14400" y="17231"/>
                </a:lnTo>
                <a:lnTo>
                  <a:pt x="14400" y="4063"/>
                </a:lnTo>
                <a:lnTo>
                  <a:pt x="16560" y="3083"/>
                </a:lnTo>
                <a:close/>
                <a:moveTo>
                  <a:pt x="20833" y="3083"/>
                </a:moveTo>
                <a:lnTo>
                  <a:pt x="19143" y="4328"/>
                </a:lnTo>
                <a:lnTo>
                  <a:pt x="19737" y="5696"/>
                </a:lnTo>
                <a:lnTo>
                  <a:pt x="21428" y="4430"/>
                </a:lnTo>
                <a:lnTo>
                  <a:pt x="20833" y="3083"/>
                </a:lnTo>
                <a:close/>
                <a:moveTo>
                  <a:pt x="19503" y="9861"/>
                </a:moveTo>
                <a:lnTo>
                  <a:pt x="19503" y="11433"/>
                </a:lnTo>
                <a:lnTo>
                  <a:pt x="21600" y="11433"/>
                </a:lnTo>
                <a:lnTo>
                  <a:pt x="21600" y="9861"/>
                </a:lnTo>
                <a:lnTo>
                  <a:pt x="19503" y="9861"/>
                </a:lnTo>
                <a:close/>
                <a:moveTo>
                  <a:pt x="19737" y="15598"/>
                </a:moveTo>
                <a:lnTo>
                  <a:pt x="19143" y="16966"/>
                </a:lnTo>
                <a:lnTo>
                  <a:pt x="20833" y="18211"/>
                </a:lnTo>
                <a:lnTo>
                  <a:pt x="21428" y="16864"/>
                </a:lnTo>
                <a:lnTo>
                  <a:pt x="19737" y="15598"/>
                </a:lnTo>
                <a:close/>
                <a:moveTo>
                  <a:pt x="6370" y="15904"/>
                </a:moveTo>
                <a:lnTo>
                  <a:pt x="10675" y="17843"/>
                </a:lnTo>
                <a:lnTo>
                  <a:pt x="10393" y="18987"/>
                </a:lnTo>
                <a:cubicBezTo>
                  <a:pt x="10229" y="19623"/>
                  <a:pt x="9769" y="20048"/>
                  <a:pt x="9250" y="20048"/>
                </a:cubicBezTo>
                <a:cubicBezTo>
                  <a:pt x="9122" y="20048"/>
                  <a:pt x="8983" y="20021"/>
                  <a:pt x="8859" y="19967"/>
                </a:cubicBezTo>
                <a:lnTo>
                  <a:pt x="6824" y="19048"/>
                </a:lnTo>
                <a:cubicBezTo>
                  <a:pt x="6198" y="18771"/>
                  <a:pt x="5846" y="17885"/>
                  <a:pt x="6057" y="17068"/>
                </a:cubicBezTo>
                <a:lnTo>
                  <a:pt x="6370" y="15904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94" name="Google Shape;894;p31"/>
          <p:cNvSpPr/>
          <p:nvPr/>
        </p:nvSpPr>
        <p:spPr>
          <a:xfrm>
            <a:off x="3640819" y="2994606"/>
            <a:ext cx="200170" cy="17703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039" y="0"/>
                </a:moveTo>
                <a:lnTo>
                  <a:pt x="3039" y="5318"/>
                </a:lnTo>
                <a:lnTo>
                  <a:pt x="0" y="5318"/>
                </a:lnTo>
                <a:lnTo>
                  <a:pt x="0" y="18470"/>
                </a:lnTo>
                <a:cubicBezTo>
                  <a:pt x="0" y="20193"/>
                  <a:pt x="1245" y="21600"/>
                  <a:pt x="2768" y="21600"/>
                </a:cubicBezTo>
                <a:lnTo>
                  <a:pt x="18832" y="21600"/>
                </a:lnTo>
                <a:cubicBezTo>
                  <a:pt x="20355" y="21600"/>
                  <a:pt x="21600" y="20193"/>
                  <a:pt x="21600" y="18470"/>
                </a:cubicBezTo>
                <a:lnTo>
                  <a:pt x="21600" y="5318"/>
                </a:lnTo>
                <a:lnTo>
                  <a:pt x="18561" y="5318"/>
                </a:lnTo>
                <a:lnTo>
                  <a:pt x="18561" y="0"/>
                </a:lnTo>
                <a:lnTo>
                  <a:pt x="3039" y="0"/>
                </a:lnTo>
                <a:close/>
                <a:moveTo>
                  <a:pt x="4432" y="1555"/>
                </a:moveTo>
                <a:lnTo>
                  <a:pt x="17168" y="1555"/>
                </a:lnTo>
                <a:lnTo>
                  <a:pt x="17168" y="8509"/>
                </a:lnTo>
                <a:lnTo>
                  <a:pt x="19013" y="7159"/>
                </a:lnTo>
                <a:lnTo>
                  <a:pt x="19755" y="8489"/>
                </a:lnTo>
                <a:lnTo>
                  <a:pt x="10800" y="15014"/>
                </a:lnTo>
                <a:lnTo>
                  <a:pt x="1845" y="8489"/>
                </a:lnTo>
                <a:lnTo>
                  <a:pt x="2587" y="7159"/>
                </a:lnTo>
                <a:lnTo>
                  <a:pt x="4432" y="8509"/>
                </a:lnTo>
                <a:lnTo>
                  <a:pt x="4432" y="1555"/>
                </a:lnTo>
                <a:close/>
                <a:moveTo>
                  <a:pt x="7200" y="3907"/>
                </a:moveTo>
                <a:lnTo>
                  <a:pt x="7200" y="5482"/>
                </a:lnTo>
                <a:lnTo>
                  <a:pt x="14400" y="5482"/>
                </a:lnTo>
                <a:lnTo>
                  <a:pt x="14400" y="3907"/>
                </a:lnTo>
                <a:lnTo>
                  <a:pt x="7200" y="3907"/>
                </a:lnTo>
                <a:close/>
                <a:moveTo>
                  <a:pt x="7200" y="7036"/>
                </a:moveTo>
                <a:lnTo>
                  <a:pt x="7200" y="8611"/>
                </a:lnTo>
                <a:lnTo>
                  <a:pt x="14400" y="8611"/>
                </a:lnTo>
                <a:lnTo>
                  <a:pt x="14400" y="7036"/>
                </a:lnTo>
                <a:lnTo>
                  <a:pt x="7200" y="7036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95" name="Google Shape;895;p31"/>
          <p:cNvSpPr/>
          <p:nvPr/>
        </p:nvSpPr>
        <p:spPr>
          <a:xfrm>
            <a:off x="4193516" y="2264421"/>
            <a:ext cx="214015" cy="224715"/>
          </a:xfrm>
          <a:custGeom>
            <a:avLst/>
            <a:gdLst/>
            <a:ahLst/>
            <a:cxnLst/>
            <a:rect l="l" t="t" r="r" b="b"/>
            <a:pathLst>
              <a:path w="21599" h="21600" extrusionOk="0">
                <a:moveTo>
                  <a:pt x="8708" y="0"/>
                </a:moveTo>
                <a:lnTo>
                  <a:pt x="8708" y="1845"/>
                </a:lnTo>
                <a:cubicBezTo>
                  <a:pt x="6518" y="2193"/>
                  <a:pt x="4569" y="3190"/>
                  <a:pt x="3068" y="4620"/>
                </a:cubicBezTo>
                <a:cubicBezTo>
                  <a:pt x="1180" y="6417"/>
                  <a:pt x="-1" y="8914"/>
                  <a:pt x="0" y="11657"/>
                </a:cubicBezTo>
                <a:cubicBezTo>
                  <a:pt x="0" y="12147"/>
                  <a:pt x="49" y="12614"/>
                  <a:pt x="120" y="13077"/>
                </a:cubicBezTo>
                <a:lnTo>
                  <a:pt x="1954" y="12832"/>
                </a:lnTo>
                <a:cubicBezTo>
                  <a:pt x="1895" y="12443"/>
                  <a:pt x="1851" y="12053"/>
                  <a:pt x="1851" y="11657"/>
                </a:cubicBezTo>
                <a:cubicBezTo>
                  <a:pt x="1852" y="9395"/>
                  <a:pt x="2815" y="7345"/>
                  <a:pt x="4371" y="5861"/>
                </a:cubicBezTo>
                <a:cubicBezTo>
                  <a:pt x="5544" y="4745"/>
                  <a:pt x="7041" y="3966"/>
                  <a:pt x="8725" y="3641"/>
                </a:cubicBezTo>
                <a:lnTo>
                  <a:pt x="8742" y="5535"/>
                </a:lnTo>
                <a:lnTo>
                  <a:pt x="12428" y="2743"/>
                </a:lnTo>
                <a:lnTo>
                  <a:pt x="8708" y="0"/>
                </a:lnTo>
                <a:close/>
                <a:moveTo>
                  <a:pt x="14056" y="2318"/>
                </a:moveTo>
                <a:lnTo>
                  <a:pt x="13422" y="3984"/>
                </a:lnTo>
                <a:cubicBezTo>
                  <a:pt x="15059" y="4559"/>
                  <a:pt x="16457" y="5587"/>
                  <a:pt x="17451" y="6922"/>
                </a:cubicBezTo>
                <a:cubicBezTo>
                  <a:pt x="18445" y="8258"/>
                  <a:pt x="19027" y="9893"/>
                  <a:pt x="19028" y="11657"/>
                </a:cubicBezTo>
                <a:cubicBezTo>
                  <a:pt x="19027" y="12746"/>
                  <a:pt x="18815" y="13778"/>
                  <a:pt x="18411" y="14726"/>
                </a:cubicBezTo>
                <a:lnTo>
                  <a:pt x="16696" y="13698"/>
                </a:lnTo>
                <a:lnTo>
                  <a:pt x="17159" y="18155"/>
                </a:lnTo>
                <a:lnTo>
                  <a:pt x="21599" y="16669"/>
                </a:lnTo>
                <a:lnTo>
                  <a:pt x="19988" y="15690"/>
                </a:lnTo>
                <a:cubicBezTo>
                  <a:pt x="20563" y="14456"/>
                  <a:pt x="20879" y="13090"/>
                  <a:pt x="20879" y="11657"/>
                </a:cubicBezTo>
                <a:cubicBezTo>
                  <a:pt x="20879" y="9520"/>
                  <a:pt x="20167" y="7531"/>
                  <a:pt x="18959" y="5910"/>
                </a:cubicBezTo>
                <a:cubicBezTo>
                  <a:pt x="17752" y="4289"/>
                  <a:pt x="16050" y="3020"/>
                  <a:pt x="14056" y="2318"/>
                </a:cubicBezTo>
                <a:close/>
                <a:moveTo>
                  <a:pt x="10508" y="6873"/>
                </a:moveTo>
                <a:cubicBezTo>
                  <a:pt x="10050" y="6873"/>
                  <a:pt x="9610" y="6927"/>
                  <a:pt x="9188" y="7037"/>
                </a:cubicBezTo>
                <a:lnTo>
                  <a:pt x="9188" y="8098"/>
                </a:lnTo>
                <a:cubicBezTo>
                  <a:pt x="8725" y="8254"/>
                  <a:pt x="8303" y="8486"/>
                  <a:pt x="7937" y="8784"/>
                </a:cubicBezTo>
                <a:lnTo>
                  <a:pt x="6977" y="8261"/>
                </a:lnTo>
                <a:cubicBezTo>
                  <a:pt x="6349" y="8854"/>
                  <a:pt x="5888" y="9594"/>
                  <a:pt x="5657" y="10432"/>
                </a:cubicBezTo>
                <a:lnTo>
                  <a:pt x="6617" y="10971"/>
                </a:lnTo>
                <a:cubicBezTo>
                  <a:pt x="6574" y="11195"/>
                  <a:pt x="6548" y="11421"/>
                  <a:pt x="6548" y="11657"/>
                </a:cubicBezTo>
                <a:cubicBezTo>
                  <a:pt x="6548" y="11892"/>
                  <a:pt x="6573" y="12119"/>
                  <a:pt x="6617" y="12343"/>
                </a:cubicBezTo>
                <a:lnTo>
                  <a:pt x="5657" y="12865"/>
                </a:lnTo>
                <a:cubicBezTo>
                  <a:pt x="5888" y="13704"/>
                  <a:pt x="6349" y="14460"/>
                  <a:pt x="6977" y="15053"/>
                </a:cubicBezTo>
                <a:lnTo>
                  <a:pt x="7937" y="14530"/>
                </a:lnTo>
                <a:cubicBezTo>
                  <a:pt x="8303" y="14828"/>
                  <a:pt x="8725" y="15060"/>
                  <a:pt x="9188" y="15216"/>
                </a:cubicBezTo>
                <a:lnTo>
                  <a:pt x="9188" y="16261"/>
                </a:lnTo>
                <a:cubicBezTo>
                  <a:pt x="9610" y="16371"/>
                  <a:pt x="10050" y="16441"/>
                  <a:pt x="10508" y="16441"/>
                </a:cubicBezTo>
                <a:cubicBezTo>
                  <a:pt x="10966" y="16441"/>
                  <a:pt x="11406" y="16370"/>
                  <a:pt x="11828" y="16261"/>
                </a:cubicBezTo>
                <a:lnTo>
                  <a:pt x="11828" y="15216"/>
                </a:lnTo>
                <a:cubicBezTo>
                  <a:pt x="12291" y="15060"/>
                  <a:pt x="12713" y="14828"/>
                  <a:pt x="13079" y="14530"/>
                </a:cubicBezTo>
                <a:lnTo>
                  <a:pt x="14039" y="15053"/>
                </a:lnTo>
                <a:cubicBezTo>
                  <a:pt x="14667" y="14460"/>
                  <a:pt x="15128" y="13704"/>
                  <a:pt x="15359" y="12865"/>
                </a:cubicBezTo>
                <a:lnTo>
                  <a:pt x="14399" y="12343"/>
                </a:lnTo>
                <a:cubicBezTo>
                  <a:pt x="14442" y="12119"/>
                  <a:pt x="14468" y="11892"/>
                  <a:pt x="14468" y="11657"/>
                </a:cubicBezTo>
                <a:cubicBezTo>
                  <a:pt x="14468" y="11422"/>
                  <a:pt x="14443" y="11195"/>
                  <a:pt x="14399" y="10971"/>
                </a:cubicBezTo>
                <a:lnTo>
                  <a:pt x="15359" y="10432"/>
                </a:lnTo>
                <a:cubicBezTo>
                  <a:pt x="15128" y="9594"/>
                  <a:pt x="14667" y="8854"/>
                  <a:pt x="14039" y="8261"/>
                </a:cubicBezTo>
                <a:lnTo>
                  <a:pt x="13079" y="8784"/>
                </a:lnTo>
                <a:cubicBezTo>
                  <a:pt x="12713" y="8486"/>
                  <a:pt x="12291" y="8254"/>
                  <a:pt x="11828" y="8098"/>
                </a:cubicBezTo>
                <a:lnTo>
                  <a:pt x="11828" y="7037"/>
                </a:lnTo>
                <a:cubicBezTo>
                  <a:pt x="11406" y="6926"/>
                  <a:pt x="10966" y="6873"/>
                  <a:pt x="10508" y="6873"/>
                </a:cubicBezTo>
                <a:close/>
                <a:moveTo>
                  <a:pt x="10508" y="9894"/>
                </a:moveTo>
                <a:cubicBezTo>
                  <a:pt x="11529" y="9894"/>
                  <a:pt x="12359" y="10684"/>
                  <a:pt x="12359" y="11657"/>
                </a:cubicBezTo>
                <a:cubicBezTo>
                  <a:pt x="12359" y="12630"/>
                  <a:pt x="11529" y="13420"/>
                  <a:pt x="10508" y="13420"/>
                </a:cubicBezTo>
                <a:cubicBezTo>
                  <a:pt x="9486" y="13420"/>
                  <a:pt x="8657" y="12630"/>
                  <a:pt x="8657" y="11657"/>
                </a:cubicBezTo>
                <a:cubicBezTo>
                  <a:pt x="8657" y="10684"/>
                  <a:pt x="9486" y="9894"/>
                  <a:pt x="10508" y="9894"/>
                </a:cubicBezTo>
                <a:close/>
                <a:moveTo>
                  <a:pt x="1165" y="14302"/>
                </a:moveTo>
                <a:lnTo>
                  <a:pt x="463" y="18726"/>
                </a:lnTo>
                <a:lnTo>
                  <a:pt x="2228" y="17779"/>
                </a:lnTo>
                <a:cubicBezTo>
                  <a:pt x="3063" y="18794"/>
                  <a:pt x="4097" y="19651"/>
                  <a:pt x="5280" y="20294"/>
                </a:cubicBezTo>
                <a:cubicBezTo>
                  <a:pt x="6803" y="21122"/>
                  <a:pt x="8562" y="21600"/>
                  <a:pt x="10439" y="21600"/>
                </a:cubicBezTo>
                <a:cubicBezTo>
                  <a:pt x="12742" y="21600"/>
                  <a:pt x="14885" y="20878"/>
                  <a:pt x="16611" y="19673"/>
                </a:cubicBezTo>
                <a:lnTo>
                  <a:pt x="15514" y="18253"/>
                </a:lnTo>
                <a:cubicBezTo>
                  <a:pt x="14090" y="19245"/>
                  <a:pt x="12339" y="19836"/>
                  <a:pt x="10439" y="19836"/>
                </a:cubicBezTo>
                <a:cubicBezTo>
                  <a:pt x="8889" y="19836"/>
                  <a:pt x="7442" y="19440"/>
                  <a:pt x="6188" y="18759"/>
                </a:cubicBezTo>
                <a:cubicBezTo>
                  <a:pt x="5297" y="18274"/>
                  <a:pt x="4512" y="17643"/>
                  <a:pt x="3857" y="16898"/>
                </a:cubicBezTo>
                <a:lnTo>
                  <a:pt x="5520" y="16000"/>
                </a:lnTo>
                <a:lnTo>
                  <a:pt x="1165" y="1430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96" name="Google Shape;896;p31"/>
          <p:cNvSpPr/>
          <p:nvPr/>
        </p:nvSpPr>
        <p:spPr>
          <a:xfrm>
            <a:off x="4759467" y="2982473"/>
            <a:ext cx="200675" cy="20067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7671" y="6688"/>
                </a:moveTo>
                <a:cubicBezTo>
                  <a:pt x="18428" y="6710"/>
                  <a:pt x="19192" y="6436"/>
                  <a:pt x="19770" y="5858"/>
                </a:cubicBezTo>
                <a:cubicBezTo>
                  <a:pt x="20882" y="4746"/>
                  <a:pt x="20882" y="2943"/>
                  <a:pt x="19770" y="1830"/>
                </a:cubicBezTo>
                <a:cubicBezTo>
                  <a:pt x="18657" y="718"/>
                  <a:pt x="16854" y="718"/>
                  <a:pt x="15742" y="1830"/>
                </a:cubicBezTo>
                <a:cubicBezTo>
                  <a:pt x="15164" y="2408"/>
                  <a:pt x="14890" y="3172"/>
                  <a:pt x="14912" y="3929"/>
                </a:cubicBezTo>
                <a:lnTo>
                  <a:pt x="10983" y="0"/>
                </a:lnTo>
                <a:lnTo>
                  <a:pt x="6407" y="4576"/>
                </a:lnTo>
                <a:lnTo>
                  <a:pt x="6867" y="5037"/>
                </a:lnTo>
                <a:cubicBezTo>
                  <a:pt x="7604" y="4891"/>
                  <a:pt x="8398" y="5103"/>
                  <a:pt x="8970" y="5674"/>
                </a:cubicBezTo>
                <a:cubicBezTo>
                  <a:pt x="9879" y="6584"/>
                  <a:pt x="9879" y="8059"/>
                  <a:pt x="8969" y="8969"/>
                </a:cubicBezTo>
                <a:cubicBezTo>
                  <a:pt x="8059" y="9879"/>
                  <a:pt x="6584" y="9879"/>
                  <a:pt x="5674" y="8969"/>
                </a:cubicBezTo>
                <a:cubicBezTo>
                  <a:pt x="5103" y="8398"/>
                  <a:pt x="4891" y="7604"/>
                  <a:pt x="5037" y="6867"/>
                </a:cubicBezTo>
                <a:lnTo>
                  <a:pt x="4576" y="6407"/>
                </a:lnTo>
                <a:lnTo>
                  <a:pt x="0" y="10983"/>
                </a:lnTo>
                <a:lnTo>
                  <a:pt x="3929" y="14912"/>
                </a:lnTo>
                <a:cubicBezTo>
                  <a:pt x="3172" y="14890"/>
                  <a:pt x="2408" y="15165"/>
                  <a:pt x="1830" y="15743"/>
                </a:cubicBezTo>
                <a:cubicBezTo>
                  <a:pt x="718" y="16855"/>
                  <a:pt x="718" y="18658"/>
                  <a:pt x="1830" y="19770"/>
                </a:cubicBezTo>
                <a:cubicBezTo>
                  <a:pt x="2943" y="20882"/>
                  <a:pt x="4746" y="20882"/>
                  <a:pt x="5858" y="19770"/>
                </a:cubicBezTo>
                <a:cubicBezTo>
                  <a:pt x="6436" y="19192"/>
                  <a:pt x="6711" y="18428"/>
                  <a:pt x="6688" y="17671"/>
                </a:cubicBezTo>
                <a:lnTo>
                  <a:pt x="10617" y="21600"/>
                </a:lnTo>
                <a:lnTo>
                  <a:pt x="15193" y="17024"/>
                </a:lnTo>
                <a:lnTo>
                  <a:pt x="14732" y="16563"/>
                </a:lnTo>
                <a:cubicBezTo>
                  <a:pt x="13996" y="16709"/>
                  <a:pt x="13201" y="16497"/>
                  <a:pt x="12630" y="15925"/>
                </a:cubicBezTo>
                <a:cubicBezTo>
                  <a:pt x="11720" y="15015"/>
                  <a:pt x="11720" y="13540"/>
                  <a:pt x="12630" y="12630"/>
                </a:cubicBezTo>
                <a:cubicBezTo>
                  <a:pt x="13540" y="11720"/>
                  <a:pt x="15015" y="11720"/>
                  <a:pt x="15925" y="12630"/>
                </a:cubicBezTo>
                <a:cubicBezTo>
                  <a:pt x="16497" y="13201"/>
                  <a:pt x="16709" y="13995"/>
                  <a:pt x="16563" y="14732"/>
                </a:cubicBezTo>
                <a:lnTo>
                  <a:pt x="17023" y="15193"/>
                </a:lnTo>
                <a:lnTo>
                  <a:pt x="21600" y="10617"/>
                </a:lnTo>
                <a:lnTo>
                  <a:pt x="17671" y="66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97" name="Google Shape;897;p31"/>
          <p:cNvSpPr/>
          <p:nvPr/>
        </p:nvSpPr>
        <p:spPr>
          <a:xfrm>
            <a:off x="5304804" y="2291053"/>
            <a:ext cx="218099" cy="1905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50" y="0"/>
                </a:moveTo>
                <a:lnTo>
                  <a:pt x="4650" y="3129"/>
                </a:lnTo>
                <a:lnTo>
                  <a:pt x="7383" y="3129"/>
                </a:lnTo>
                <a:lnTo>
                  <a:pt x="7383" y="0"/>
                </a:lnTo>
                <a:lnTo>
                  <a:pt x="4650" y="0"/>
                </a:lnTo>
                <a:close/>
                <a:moveTo>
                  <a:pt x="14217" y="0"/>
                </a:moveTo>
                <a:lnTo>
                  <a:pt x="14217" y="3129"/>
                </a:lnTo>
                <a:lnTo>
                  <a:pt x="16950" y="3129"/>
                </a:lnTo>
                <a:lnTo>
                  <a:pt x="16950" y="0"/>
                </a:lnTo>
                <a:lnTo>
                  <a:pt x="14217" y="0"/>
                </a:lnTo>
                <a:close/>
                <a:moveTo>
                  <a:pt x="0" y="2174"/>
                </a:moveTo>
                <a:lnTo>
                  <a:pt x="0" y="18471"/>
                </a:lnTo>
                <a:cubicBezTo>
                  <a:pt x="0" y="20194"/>
                  <a:pt x="1228" y="21600"/>
                  <a:pt x="2733" y="21600"/>
                </a:cubicBezTo>
                <a:lnTo>
                  <a:pt x="18867" y="21600"/>
                </a:lnTo>
                <a:cubicBezTo>
                  <a:pt x="20372" y="21600"/>
                  <a:pt x="21600" y="20194"/>
                  <a:pt x="21600" y="18471"/>
                </a:cubicBezTo>
                <a:lnTo>
                  <a:pt x="21600" y="2174"/>
                </a:lnTo>
                <a:lnTo>
                  <a:pt x="18317" y="2174"/>
                </a:lnTo>
                <a:lnTo>
                  <a:pt x="18317" y="4694"/>
                </a:lnTo>
                <a:lnTo>
                  <a:pt x="12850" y="4694"/>
                </a:lnTo>
                <a:lnTo>
                  <a:pt x="12850" y="2174"/>
                </a:lnTo>
                <a:lnTo>
                  <a:pt x="8750" y="2174"/>
                </a:lnTo>
                <a:lnTo>
                  <a:pt x="8750" y="4694"/>
                </a:lnTo>
                <a:lnTo>
                  <a:pt x="3283" y="4694"/>
                </a:lnTo>
                <a:lnTo>
                  <a:pt x="3283" y="2174"/>
                </a:lnTo>
                <a:lnTo>
                  <a:pt x="0" y="2174"/>
                </a:lnTo>
                <a:close/>
                <a:moveTo>
                  <a:pt x="1917" y="6563"/>
                </a:moveTo>
                <a:lnTo>
                  <a:pt x="19683" y="6563"/>
                </a:lnTo>
                <a:lnTo>
                  <a:pt x="19683" y="18471"/>
                </a:lnTo>
                <a:cubicBezTo>
                  <a:pt x="19683" y="18980"/>
                  <a:pt x="19312" y="19405"/>
                  <a:pt x="18867" y="19405"/>
                </a:cubicBezTo>
                <a:lnTo>
                  <a:pt x="2733" y="19405"/>
                </a:lnTo>
                <a:cubicBezTo>
                  <a:pt x="2288" y="19405"/>
                  <a:pt x="1917" y="18980"/>
                  <a:pt x="1917" y="18471"/>
                </a:cubicBezTo>
                <a:lnTo>
                  <a:pt x="1917" y="6563"/>
                </a:lnTo>
                <a:close/>
                <a:moveTo>
                  <a:pt x="10809" y="8128"/>
                </a:moveTo>
                <a:cubicBezTo>
                  <a:pt x="8467" y="8128"/>
                  <a:pt x="6567" y="10303"/>
                  <a:pt x="6567" y="12984"/>
                </a:cubicBezTo>
                <a:cubicBezTo>
                  <a:pt x="6567" y="15666"/>
                  <a:pt x="8467" y="17841"/>
                  <a:pt x="10809" y="17841"/>
                </a:cubicBezTo>
                <a:cubicBezTo>
                  <a:pt x="13151" y="17841"/>
                  <a:pt x="15033" y="15665"/>
                  <a:pt x="15033" y="12984"/>
                </a:cubicBezTo>
                <a:cubicBezTo>
                  <a:pt x="15033" y="10304"/>
                  <a:pt x="13151" y="8128"/>
                  <a:pt x="10809" y="8128"/>
                </a:cubicBezTo>
                <a:close/>
                <a:moveTo>
                  <a:pt x="12459" y="10465"/>
                </a:moveTo>
                <a:lnTo>
                  <a:pt x="13524" y="11440"/>
                </a:lnTo>
                <a:lnTo>
                  <a:pt x="10667" y="15484"/>
                </a:lnTo>
                <a:lnTo>
                  <a:pt x="8413" y="13330"/>
                </a:lnTo>
                <a:lnTo>
                  <a:pt x="9300" y="12131"/>
                </a:lnTo>
                <a:lnTo>
                  <a:pt x="10472" y="13269"/>
                </a:lnTo>
                <a:lnTo>
                  <a:pt x="12459" y="10465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98" name="Google Shape;898;p31"/>
          <p:cNvSpPr/>
          <p:nvPr/>
        </p:nvSpPr>
        <p:spPr>
          <a:xfrm>
            <a:off x="5887938" y="2987575"/>
            <a:ext cx="158825" cy="19050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1857" y="0"/>
                </a:moveTo>
                <a:cubicBezTo>
                  <a:pt x="6478" y="0"/>
                  <a:pt x="2114" y="3633"/>
                  <a:pt x="2114" y="8123"/>
                </a:cubicBezTo>
                <a:cubicBezTo>
                  <a:pt x="2114" y="8423"/>
                  <a:pt x="2137" y="8721"/>
                  <a:pt x="2174" y="9013"/>
                </a:cubicBezTo>
                <a:cubicBezTo>
                  <a:pt x="1455" y="10232"/>
                  <a:pt x="122" y="12396"/>
                  <a:pt x="101" y="12436"/>
                </a:cubicBezTo>
                <a:cubicBezTo>
                  <a:pt x="32" y="12565"/>
                  <a:pt x="0" y="12706"/>
                  <a:pt x="0" y="12856"/>
                </a:cubicBezTo>
                <a:cubicBezTo>
                  <a:pt x="0" y="13425"/>
                  <a:pt x="547" y="13897"/>
                  <a:pt x="1228" y="13897"/>
                </a:cubicBezTo>
                <a:lnTo>
                  <a:pt x="2476" y="13897"/>
                </a:lnTo>
                <a:lnTo>
                  <a:pt x="2456" y="16834"/>
                </a:lnTo>
                <a:cubicBezTo>
                  <a:pt x="2456" y="17625"/>
                  <a:pt x="3238" y="18260"/>
                  <a:pt x="4187" y="18260"/>
                </a:cubicBezTo>
                <a:lnTo>
                  <a:pt x="7730" y="18260"/>
                </a:lnTo>
                <a:lnTo>
                  <a:pt x="8938" y="21600"/>
                </a:lnTo>
                <a:lnTo>
                  <a:pt x="20533" y="18663"/>
                </a:lnTo>
                <a:lnTo>
                  <a:pt x="18762" y="13846"/>
                </a:lnTo>
                <a:cubicBezTo>
                  <a:pt x="20506" y="12377"/>
                  <a:pt x="21600" y="10354"/>
                  <a:pt x="21600" y="8123"/>
                </a:cubicBezTo>
                <a:cubicBezTo>
                  <a:pt x="21600" y="3633"/>
                  <a:pt x="17236" y="0"/>
                  <a:pt x="11857" y="0"/>
                </a:cubicBezTo>
                <a:close/>
                <a:moveTo>
                  <a:pt x="11877" y="3088"/>
                </a:moveTo>
                <a:cubicBezTo>
                  <a:pt x="14393" y="3088"/>
                  <a:pt x="16346" y="4835"/>
                  <a:pt x="16346" y="6697"/>
                </a:cubicBezTo>
                <a:cubicBezTo>
                  <a:pt x="16345" y="8883"/>
                  <a:pt x="14455" y="9165"/>
                  <a:pt x="13991" y="10288"/>
                </a:cubicBezTo>
                <a:lnTo>
                  <a:pt x="9763" y="10288"/>
                </a:lnTo>
                <a:cubicBezTo>
                  <a:pt x="9300" y="9165"/>
                  <a:pt x="7408" y="8883"/>
                  <a:pt x="7408" y="6697"/>
                </a:cubicBezTo>
                <a:cubicBezTo>
                  <a:pt x="7408" y="4835"/>
                  <a:pt x="9361" y="3088"/>
                  <a:pt x="11877" y="3088"/>
                </a:cubicBezTo>
                <a:close/>
                <a:moveTo>
                  <a:pt x="12018" y="4246"/>
                </a:moveTo>
                <a:lnTo>
                  <a:pt x="12018" y="5522"/>
                </a:lnTo>
                <a:cubicBezTo>
                  <a:pt x="12403" y="5522"/>
                  <a:pt x="12751" y="5664"/>
                  <a:pt x="13004" y="5874"/>
                </a:cubicBezTo>
                <a:cubicBezTo>
                  <a:pt x="13257" y="6085"/>
                  <a:pt x="13407" y="6358"/>
                  <a:pt x="13407" y="6680"/>
                </a:cubicBezTo>
                <a:lnTo>
                  <a:pt x="14957" y="6680"/>
                </a:lnTo>
                <a:cubicBezTo>
                  <a:pt x="14958" y="6007"/>
                  <a:pt x="14620" y="5391"/>
                  <a:pt x="14091" y="4951"/>
                </a:cubicBezTo>
                <a:cubicBezTo>
                  <a:pt x="13564" y="4510"/>
                  <a:pt x="12824" y="4245"/>
                  <a:pt x="12018" y="4246"/>
                </a:cubicBezTo>
                <a:close/>
                <a:moveTo>
                  <a:pt x="9864" y="11564"/>
                </a:moveTo>
                <a:lnTo>
                  <a:pt x="13870" y="11564"/>
                </a:lnTo>
                <a:lnTo>
                  <a:pt x="13870" y="13376"/>
                </a:lnTo>
                <a:lnTo>
                  <a:pt x="9864" y="13376"/>
                </a:lnTo>
                <a:lnTo>
                  <a:pt x="9864" y="11564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899" name="Google Shape;899;p31"/>
          <p:cNvSpPr/>
          <p:nvPr/>
        </p:nvSpPr>
        <p:spPr>
          <a:xfrm>
            <a:off x="6454349" y="2276420"/>
            <a:ext cx="137331" cy="21976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3239" y="0"/>
                </a:moveTo>
                <a:cubicBezTo>
                  <a:pt x="1449" y="0"/>
                  <a:pt x="0" y="906"/>
                  <a:pt x="0" y="2024"/>
                </a:cubicBezTo>
                <a:lnTo>
                  <a:pt x="0" y="19576"/>
                </a:lnTo>
                <a:cubicBezTo>
                  <a:pt x="0" y="20694"/>
                  <a:pt x="1449" y="21600"/>
                  <a:pt x="3239" y="21600"/>
                </a:cubicBezTo>
                <a:lnTo>
                  <a:pt x="18361" y="21600"/>
                </a:lnTo>
                <a:cubicBezTo>
                  <a:pt x="20151" y="21600"/>
                  <a:pt x="21600" y="20694"/>
                  <a:pt x="21600" y="19576"/>
                </a:cubicBezTo>
                <a:lnTo>
                  <a:pt x="21600" y="2024"/>
                </a:lnTo>
                <a:cubicBezTo>
                  <a:pt x="21600" y="906"/>
                  <a:pt x="20151" y="0"/>
                  <a:pt x="18361" y="0"/>
                </a:cubicBezTo>
                <a:lnTo>
                  <a:pt x="3239" y="0"/>
                </a:lnTo>
                <a:close/>
                <a:moveTo>
                  <a:pt x="3239" y="1347"/>
                </a:moveTo>
                <a:lnTo>
                  <a:pt x="5405" y="1347"/>
                </a:lnTo>
                <a:lnTo>
                  <a:pt x="5405" y="2024"/>
                </a:lnTo>
                <a:cubicBezTo>
                  <a:pt x="5405" y="2397"/>
                  <a:pt x="5881" y="2701"/>
                  <a:pt x="6478" y="2701"/>
                </a:cubicBezTo>
                <a:lnTo>
                  <a:pt x="15122" y="2701"/>
                </a:lnTo>
                <a:cubicBezTo>
                  <a:pt x="15719" y="2701"/>
                  <a:pt x="16205" y="2397"/>
                  <a:pt x="16205" y="2024"/>
                </a:cubicBezTo>
                <a:lnTo>
                  <a:pt x="16205" y="1347"/>
                </a:lnTo>
                <a:lnTo>
                  <a:pt x="18361" y="1347"/>
                </a:lnTo>
                <a:cubicBezTo>
                  <a:pt x="18958" y="1347"/>
                  <a:pt x="19444" y="1651"/>
                  <a:pt x="19444" y="2024"/>
                </a:cubicBezTo>
                <a:lnTo>
                  <a:pt x="19444" y="19576"/>
                </a:lnTo>
                <a:cubicBezTo>
                  <a:pt x="19444" y="19949"/>
                  <a:pt x="18958" y="20247"/>
                  <a:pt x="18361" y="20247"/>
                </a:cubicBezTo>
                <a:lnTo>
                  <a:pt x="3239" y="20247"/>
                </a:lnTo>
                <a:cubicBezTo>
                  <a:pt x="2642" y="20247"/>
                  <a:pt x="2156" y="19949"/>
                  <a:pt x="2156" y="19576"/>
                </a:cubicBezTo>
                <a:lnTo>
                  <a:pt x="2156" y="2024"/>
                </a:lnTo>
                <a:cubicBezTo>
                  <a:pt x="2156" y="1651"/>
                  <a:pt x="2642" y="1347"/>
                  <a:pt x="3239" y="1347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00" name="Google Shape;900;p31"/>
          <p:cNvSpPr/>
          <p:nvPr/>
        </p:nvSpPr>
        <p:spPr>
          <a:xfrm>
            <a:off x="6979875" y="2979437"/>
            <a:ext cx="202551" cy="20737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8231" y="0"/>
                </a:moveTo>
                <a:lnTo>
                  <a:pt x="13496" y="4642"/>
                </a:lnTo>
                <a:lnTo>
                  <a:pt x="13496" y="7050"/>
                </a:lnTo>
                <a:lnTo>
                  <a:pt x="10463" y="10081"/>
                </a:lnTo>
                <a:cubicBezTo>
                  <a:pt x="10369" y="10062"/>
                  <a:pt x="10279" y="10047"/>
                  <a:pt x="10179" y="10047"/>
                </a:cubicBezTo>
                <a:cubicBezTo>
                  <a:pt x="9419" y="10047"/>
                  <a:pt x="8796" y="10656"/>
                  <a:pt x="8796" y="11398"/>
                </a:cubicBezTo>
                <a:cubicBezTo>
                  <a:pt x="8796" y="12140"/>
                  <a:pt x="9420" y="12731"/>
                  <a:pt x="10179" y="12731"/>
                </a:cubicBezTo>
                <a:cubicBezTo>
                  <a:pt x="10939" y="12731"/>
                  <a:pt x="11563" y="12140"/>
                  <a:pt x="11563" y="11398"/>
                </a:cubicBezTo>
                <a:cubicBezTo>
                  <a:pt x="11563" y="11256"/>
                  <a:pt x="11533" y="11110"/>
                  <a:pt x="11492" y="10982"/>
                </a:cubicBezTo>
                <a:lnTo>
                  <a:pt x="14524" y="7933"/>
                </a:lnTo>
                <a:lnTo>
                  <a:pt x="16847" y="7933"/>
                </a:lnTo>
                <a:lnTo>
                  <a:pt x="21600" y="3291"/>
                </a:lnTo>
                <a:lnTo>
                  <a:pt x="19348" y="3083"/>
                </a:lnTo>
                <a:lnTo>
                  <a:pt x="20518" y="1905"/>
                </a:lnTo>
                <a:lnTo>
                  <a:pt x="19525" y="970"/>
                </a:lnTo>
                <a:lnTo>
                  <a:pt x="18443" y="2061"/>
                </a:lnTo>
                <a:lnTo>
                  <a:pt x="18231" y="0"/>
                </a:lnTo>
                <a:close/>
                <a:moveTo>
                  <a:pt x="10179" y="1715"/>
                </a:moveTo>
                <a:cubicBezTo>
                  <a:pt x="4557" y="1715"/>
                  <a:pt x="0" y="6166"/>
                  <a:pt x="0" y="11657"/>
                </a:cubicBezTo>
                <a:cubicBezTo>
                  <a:pt x="0" y="17149"/>
                  <a:pt x="4558" y="21600"/>
                  <a:pt x="10179" y="21600"/>
                </a:cubicBezTo>
                <a:cubicBezTo>
                  <a:pt x="15802" y="21600"/>
                  <a:pt x="20359" y="17149"/>
                  <a:pt x="20359" y="11657"/>
                </a:cubicBezTo>
                <a:cubicBezTo>
                  <a:pt x="20359" y="10082"/>
                  <a:pt x="19979" y="8598"/>
                  <a:pt x="19312" y="7275"/>
                </a:cubicBezTo>
                <a:lnTo>
                  <a:pt x="17858" y="8695"/>
                </a:lnTo>
                <a:cubicBezTo>
                  <a:pt x="18231" y="9612"/>
                  <a:pt x="18426" y="10612"/>
                  <a:pt x="18426" y="11657"/>
                </a:cubicBezTo>
                <a:cubicBezTo>
                  <a:pt x="18426" y="16103"/>
                  <a:pt x="14731" y="19729"/>
                  <a:pt x="10179" y="19729"/>
                </a:cubicBezTo>
                <a:cubicBezTo>
                  <a:pt x="5628" y="19729"/>
                  <a:pt x="1933" y="16104"/>
                  <a:pt x="1933" y="11657"/>
                </a:cubicBezTo>
                <a:cubicBezTo>
                  <a:pt x="1933" y="7212"/>
                  <a:pt x="5628" y="3603"/>
                  <a:pt x="10179" y="3603"/>
                </a:cubicBezTo>
                <a:cubicBezTo>
                  <a:pt x="10911" y="3603"/>
                  <a:pt x="11614" y="3688"/>
                  <a:pt x="12290" y="3863"/>
                </a:cubicBezTo>
                <a:lnTo>
                  <a:pt x="13815" y="2373"/>
                </a:lnTo>
                <a:cubicBezTo>
                  <a:pt x="12683" y="1949"/>
                  <a:pt x="11464" y="1715"/>
                  <a:pt x="10179" y="1715"/>
                </a:cubicBezTo>
                <a:close/>
                <a:moveTo>
                  <a:pt x="10179" y="6011"/>
                </a:moveTo>
                <a:cubicBezTo>
                  <a:pt x="7140" y="6011"/>
                  <a:pt x="4682" y="8412"/>
                  <a:pt x="4682" y="11380"/>
                </a:cubicBezTo>
                <a:cubicBezTo>
                  <a:pt x="4682" y="14348"/>
                  <a:pt x="7140" y="16767"/>
                  <a:pt x="10179" y="16767"/>
                </a:cubicBezTo>
                <a:cubicBezTo>
                  <a:pt x="13218" y="16767"/>
                  <a:pt x="15677" y="14348"/>
                  <a:pt x="15677" y="11380"/>
                </a:cubicBezTo>
                <a:cubicBezTo>
                  <a:pt x="15678" y="10534"/>
                  <a:pt x="15484" y="9737"/>
                  <a:pt x="15127" y="9025"/>
                </a:cubicBezTo>
                <a:lnTo>
                  <a:pt x="14099" y="10116"/>
                </a:lnTo>
                <a:cubicBezTo>
                  <a:pt x="14237" y="10518"/>
                  <a:pt x="14311" y="10933"/>
                  <a:pt x="14311" y="11380"/>
                </a:cubicBezTo>
                <a:cubicBezTo>
                  <a:pt x="14311" y="13603"/>
                  <a:pt x="12455" y="15416"/>
                  <a:pt x="10179" y="15416"/>
                </a:cubicBezTo>
                <a:cubicBezTo>
                  <a:pt x="7904" y="15416"/>
                  <a:pt x="6047" y="13603"/>
                  <a:pt x="6047" y="11380"/>
                </a:cubicBezTo>
                <a:cubicBezTo>
                  <a:pt x="6047" y="9158"/>
                  <a:pt x="7904" y="7362"/>
                  <a:pt x="10179" y="7362"/>
                </a:cubicBezTo>
                <a:cubicBezTo>
                  <a:pt x="10570" y="7362"/>
                  <a:pt x="10939" y="7418"/>
                  <a:pt x="11297" y="7518"/>
                </a:cubicBezTo>
                <a:lnTo>
                  <a:pt x="12325" y="6444"/>
                </a:lnTo>
                <a:cubicBezTo>
                  <a:pt x="11665" y="6170"/>
                  <a:pt x="10942" y="6011"/>
                  <a:pt x="10179" y="601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</Words>
  <Application>Microsoft Macintosh PowerPoint</Application>
  <PresentationFormat>On-screen Show (16:9)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DM Sans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2023-04-09T05:04:20Z</dcterms:modified>
</cp:coreProperties>
</file>