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72" r:id="rId2"/>
  </p:sldIdLst>
  <p:sldSz cx="9144000" cy="5143500" type="screen16x9"/>
  <p:notesSz cx="6858000" cy="9144000"/>
  <p:embeddedFontLst>
    <p:embeddedFont>
      <p:font typeface="DM Sans" pitchFamily="2" charset="77"/>
      <p:regular r:id="rId4"/>
      <p:bold r:id="rId5"/>
      <p:italic r:id="rId6"/>
      <p:boldItalic r:id="rId7"/>
    </p:embeddedFont>
    <p:embeddedFont>
      <p:font typeface="DM Sans Medium" pitchFamily="2" charset="77"/>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141" d="100"/>
          <a:sy n="141" d="100"/>
        </p:scale>
        <p:origin x="800" y="176"/>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ableStyles" Target="tableStyle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01"/>
        <p:cNvGrpSpPr/>
        <p:nvPr/>
      </p:nvGrpSpPr>
      <p:grpSpPr>
        <a:xfrm>
          <a:off x="0" y="0"/>
          <a:ext cx="0" cy="0"/>
          <a:chOff x="0" y="0"/>
          <a:chExt cx="0" cy="0"/>
        </a:xfrm>
      </p:grpSpPr>
      <p:sp>
        <p:nvSpPr>
          <p:cNvPr id="902" name="Google Shape;902;g22be8c94013_3_848: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903" name="Google Shape;903;g22be8c94013_3_84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ide with logo">
  <p:cSld name="Side with logo">
    <p:spTree>
      <p:nvGrpSpPr>
        <p:cNvPr id="1" name="Shape 56"/>
        <p:cNvGrpSpPr/>
        <p:nvPr/>
      </p:nvGrpSpPr>
      <p:grpSpPr>
        <a:xfrm>
          <a:off x="0" y="0"/>
          <a:ext cx="0" cy="0"/>
          <a:chOff x="0" y="0"/>
          <a:chExt cx="0" cy="0"/>
        </a:xfrm>
      </p:grpSpPr>
      <p:cxnSp>
        <p:nvCxnSpPr>
          <p:cNvPr id="57" name="Google Shape;57;p15"/>
          <p:cNvCxnSpPr/>
          <p:nvPr/>
        </p:nvCxnSpPr>
        <p:spPr>
          <a:xfrm>
            <a:off x="8220770" y="4655288"/>
            <a:ext cx="0" cy="185414"/>
          </a:xfrm>
          <a:prstGeom prst="straightConnector1">
            <a:avLst/>
          </a:prstGeom>
          <a:noFill/>
          <a:ln w="25400" cap="flat" cmpd="sng">
            <a:solidFill>
              <a:schemeClr val="accent6"/>
            </a:solidFill>
            <a:prstDash val="solid"/>
            <a:miter lim="400000"/>
            <a:headEnd type="none" w="sm" len="sm"/>
            <a:tailEnd type="none" w="sm" len="sm"/>
          </a:ln>
        </p:spPr>
      </p:cxnSp>
      <p:sp>
        <p:nvSpPr>
          <p:cNvPr id="58" name="Google Shape;58;p15"/>
          <p:cNvSpPr txBox="1"/>
          <p:nvPr/>
        </p:nvSpPr>
        <p:spPr>
          <a:xfrm>
            <a:off x="6318992" y="4655126"/>
            <a:ext cx="1761468" cy="176972"/>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rgbClr val="656565"/>
              </a:buClr>
              <a:buSzPts val="900"/>
              <a:buFont typeface="DM Sans"/>
              <a:buNone/>
            </a:pPr>
            <a:r>
              <a:rPr lang="en-GB" sz="900" b="0" i="0" u="none" strike="noStrike" cap="none" dirty="0">
                <a:solidFill>
                  <a:srgbClr val="656565"/>
                </a:solidFill>
                <a:latin typeface="DM Sans"/>
                <a:ea typeface="DM Sans"/>
                <a:cs typeface="DM Sans"/>
                <a:sym typeface="DM Sans"/>
              </a:rPr>
              <a:t>Content Marketing</a:t>
            </a:r>
            <a:endParaRPr sz="500" dirty="0"/>
          </a:p>
        </p:txBody>
      </p:sp>
      <p:sp>
        <p:nvSpPr>
          <p:cNvPr id="59" name="Google Shape;59;p15"/>
          <p:cNvSpPr txBox="1"/>
          <p:nvPr/>
        </p:nvSpPr>
        <p:spPr>
          <a:xfrm>
            <a:off x="586200" y="4655125"/>
            <a:ext cx="1801400" cy="176972"/>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rgbClr val="656565"/>
              </a:buClr>
              <a:buSzPts val="900"/>
              <a:buFont typeface="DM Sans"/>
              <a:buNone/>
            </a:pPr>
            <a:r>
              <a:rPr lang="en-GB" sz="900" b="1" i="0" u="none" strike="noStrike" cap="none" dirty="0" err="1">
                <a:solidFill>
                  <a:srgbClr val="656565"/>
                </a:solidFill>
                <a:latin typeface="DM Sans"/>
                <a:ea typeface="DM Sans"/>
                <a:cs typeface="DM Sans"/>
                <a:sym typeface="DM Sans"/>
              </a:rPr>
              <a:t>HiSlide.io</a:t>
            </a:r>
            <a:r>
              <a:rPr lang="en-GB" sz="900" b="0" i="0" u="none" strike="noStrike" cap="none" dirty="0">
                <a:solidFill>
                  <a:srgbClr val="656565"/>
                </a:solidFill>
                <a:latin typeface="DM Sans"/>
                <a:ea typeface="DM Sans"/>
                <a:cs typeface="DM Sans"/>
                <a:sym typeface="DM Sans"/>
              </a:rPr>
              <a:t> Templates</a:t>
            </a:r>
            <a:endParaRPr sz="500" dirty="0"/>
          </a:p>
        </p:txBody>
      </p:sp>
      <p:sp>
        <p:nvSpPr>
          <p:cNvPr id="60" name="Google Shape;60;p1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535353"/>
              </a:buClr>
              <a:buSzPts val="900"/>
              <a:buFont typeface="DM Sans"/>
              <a:buNone/>
              <a:defRPr>
                <a:solidFill>
                  <a:srgbClr val="535353"/>
                </a:solidFill>
              </a:defRPr>
            </a:lvl1pPr>
            <a:lvl2pPr marL="0" lvl="1" indent="0" algn="ctr">
              <a:lnSpc>
                <a:spcPct val="100000"/>
              </a:lnSpc>
              <a:spcBef>
                <a:spcPts val="0"/>
              </a:spcBef>
              <a:spcAft>
                <a:spcPts val="0"/>
              </a:spcAft>
              <a:buClr>
                <a:srgbClr val="535353"/>
              </a:buClr>
              <a:buSzPts val="900"/>
              <a:buFont typeface="DM Sans"/>
              <a:buNone/>
              <a:defRPr>
                <a:solidFill>
                  <a:srgbClr val="535353"/>
                </a:solidFill>
              </a:defRPr>
            </a:lvl2pPr>
            <a:lvl3pPr marL="0" lvl="2" indent="0" algn="ctr">
              <a:lnSpc>
                <a:spcPct val="100000"/>
              </a:lnSpc>
              <a:spcBef>
                <a:spcPts val="0"/>
              </a:spcBef>
              <a:spcAft>
                <a:spcPts val="0"/>
              </a:spcAft>
              <a:buClr>
                <a:srgbClr val="535353"/>
              </a:buClr>
              <a:buSzPts val="900"/>
              <a:buFont typeface="DM Sans"/>
              <a:buNone/>
              <a:defRPr>
                <a:solidFill>
                  <a:srgbClr val="535353"/>
                </a:solidFill>
              </a:defRPr>
            </a:lvl3pPr>
            <a:lvl4pPr marL="0" lvl="3" indent="0" algn="ctr">
              <a:lnSpc>
                <a:spcPct val="100000"/>
              </a:lnSpc>
              <a:spcBef>
                <a:spcPts val="0"/>
              </a:spcBef>
              <a:spcAft>
                <a:spcPts val="0"/>
              </a:spcAft>
              <a:buClr>
                <a:srgbClr val="535353"/>
              </a:buClr>
              <a:buSzPts val="900"/>
              <a:buFont typeface="DM Sans"/>
              <a:buNone/>
              <a:defRPr>
                <a:solidFill>
                  <a:srgbClr val="535353"/>
                </a:solidFill>
              </a:defRPr>
            </a:lvl4pPr>
            <a:lvl5pPr marL="0" lvl="4" indent="0" algn="ctr">
              <a:lnSpc>
                <a:spcPct val="100000"/>
              </a:lnSpc>
              <a:spcBef>
                <a:spcPts val="0"/>
              </a:spcBef>
              <a:spcAft>
                <a:spcPts val="0"/>
              </a:spcAft>
              <a:buClr>
                <a:srgbClr val="535353"/>
              </a:buClr>
              <a:buSzPts val="900"/>
              <a:buFont typeface="DM Sans"/>
              <a:buNone/>
              <a:defRPr>
                <a:solidFill>
                  <a:srgbClr val="535353"/>
                </a:solidFill>
              </a:defRPr>
            </a:lvl5pPr>
            <a:lvl6pPr marL="0" lvl="5" indent="0" algn="ctr">
              <a:lnSpc>
                <a:spcPct val="100000"/>
              </a:lnSpc>
              <a:spcBef>
                <a:spcPts val="0"/>
              </a:spcBef>
              <a:spcAft>
                <a:spcPts val="0"/>
              </a:spcAft>
              <a:buClr>
                <a:srgbClr val="535353"/>
              </a:buClr>
              <a:buSzPts val="900"/>
              <a:buFont typeface="DM Sans"/>
              <a:buNone/>
              <a:defRPr>
                <a:solidFill>
                  <a:srgbClr val="535353"/>
                </a:solidFill>
              </a:defRPr>
            </a:lvl6pPr>
            <a:lvl7pPr marL="0" lvl="6" indent="0" algn="ctr">
              <a:lnSpc>
                <a:spcPct val="100000"/>
              </a:lnSpc>
              <a:spcBef>
                <a:spcPts val="0"/>
              </a:spcBef>
              <a:spcAft>
                <a:spcPts val="0"/>
              </a:spcAft>
              <a:buClr>
                <a:srgbClr val="535353"/>
              </a:buClr>
              <a:buSzPts val="900"/>
              <a:buFont typeface="DM Sans"/>
              <a:buNone/>
              <a:defRPr>
                <a:solidFill>
                  <a:srgbClr val="535353"/>
                </a:solidFill>
              </a:defRPr>
            </a:lvl7pPr>
            <a:lvl8pPr marL="0" lvl="7" indent="0" algn="ctr">
              <a:lnSpc>
                <a:spcPct val="100000"/>
              </a:lnSpc>
              <a:spcBef>
                <a:spcPts val="0"/>
              </a:spcBef>
              <a:spcAft>
                <a:spcPts val="0"/>
              </a:spcAft>
              <a:buClr>
                <a:srgbClr val="535353"/>
              </a:buClr>
              <a:buSzPts val="900"/>
              <a:buFont typeface="DM Sans"/>
              <a:buNone/>
              <a:defRPr>
                <a:solidFill>
                  <a:srgbClr val="535353"/>
                </a:solidFill>
              </a:defRPr>
            </a:lvl8pPr>
            <a:lvl9pPr marL="0" lvl="8" indent="0" algn="ctr">
              <a:lnSpc>
                <a:spcPct val="100000"/>
              </a:lnSpc>
              <a:spcBef>
                <a:spcPts val="0"/>
              </a:spcBef>
              <a:spcAft>
                <a:spcPts val="0"/>
              </a:spcAft>
              <a:buClr>
                <a:srgbClr val="535353"/>
              </a:buClr>
              <a:buSzPts val="900"/>
              <a:buFont typeface="DM Sans"/>
              <a:buNone/>
              <a:defRPr>
                <a:solidFill>
                  <a:srgbClr val="535353"/>
                </a:solidFill>
              </a:defRPr>
            </a:lvl9pPr>
          </a:lstStyle>
          <a:p>
            <a:pPr marL="0" lvl="0" indent="0" algn="ctr" rtl="0">
              <a:spcBef>
                <a:spcPts val="0"/>
              </a:spcBef>
              <a:spcAft>
                <a:spcPts val="0"/>
              </a:spcAft>
              <a:buNone/>
            </a:pPr>
            <a:fld id="{00000000-1234-1234-1234-123412341234}" type="slidenum">
              <a:rPr lang="en-GB"/>
              <a:t>‹#›</a:t>
            </a:fld>
            <a:endParaRPr sz="900" b="0" i="0" u="none" strike="noStrike" cap="none">
              <a:latin typeface="DM Sans"/>
              <a:ea typeface="DM Sans"/>
              <a:cs typeface="DM Sans"/>
              <a:sym typeface="DM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69056"/>
            <a:ext cx="8229600" cy="1131094"/>
          </a:xfrm>
          <a:prstGeom prst="rect">
            <a:avLst/>
          </a:prstGeom>
          <a:noFill/>
          <a:ln>
            <a:noFill/>
          </a:ln>
        </p:spPr>
        <p:txBody>
          <a:bodyPr spcFirstLastPara="1" wrap="square" lIns="17150" tIns="17150" rIns="17150" bIns="17150" anchor="ctr" anchorCtr="0">
            <a:noAutofit/>
          </a:bodyPr>
          <a:lstStyle>
            <a:lvl1pPr marR="0" lvl="0"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1pPr>
            <a:lvl2pPr marR="0" lvl="1"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2pPr>
            <a:lvl3pPr marR="0" lvl="2"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3pPr>
            <a:lvl4pPr marR="0" lvl="3"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4pPr>
            <a:lvl5pPr marR="0" lvl="4"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5pPr>
            <a:lvl6pPr marR="0" lvl="5"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6pPr>
            <a:lvl7pPr marR="0" lvl="6"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7pPr>
            <a:lvl8pPr marR="0" lvl="7"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8pPr>
            <a:lvl9pPr marR="0" lvl="8"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9pPr>
          </a:lstStyle>
          <a:p>
            <a:endParaRPr/>
          </a:p>
        </p:txBody>
      </p:sp>
      <p:sp>
        <p:nvSpPr>
          <p:cNvPr id="52" name="Google Shape;52;p13"/>
          <p:cNvSpPr txBox="1">
            <a:spLocks noGrp="1"/>
          </p:cNvSpPr>
          <p:nvPr>
            <p:ph type="body" idx="1"/>
          </p:nvPr>
        </p:nvSpPr>
        <p:spPr>
          <a:xfrm>
            <a:off x="457200" y="1200150"/>
            <a:ext cx="8229600" cy="3943350"/>
          </a:xfrm>
          <a:prstGeom prst="rect">
            <a:avLst/>
          </a:prstGeom>
          <a:noFill/>
          <a:ln>
            <a:noFill/>
          </a:ln>
        </p:spPr>
        <p:txBody>
          <a:bodyPr spcFirstLastPara="1" wrap="square" lIns="17150" tIns="17150" rIns="17150" bIns="17150" anchor="t" anchorCtr="0">
            <a:noAutofit/>
          </a:bodyPr>
          <a:lstStyle>
            <a:lvl1pPr marL="457200" marR="0" lvl="0"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1pPr>
            <a:lvl2pPr marL="914400" marR="0" lvl="1"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2pPr>
            <a:lvl3pPr marL="1371600" marR="0" lvl="2"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3pPr>
            <a:lvl4pPr marL="1828800" marR="0" lvl="3"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4pPr>
            <a:lvl5pPr marL="2286000" marR="0" lvl="4"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5pPr>
            <a:lvl6pPr marL="2743200" marR="0" lvl="5"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6pPr>
            <a:lvl7pPr marL="3200400" marR="0" lvl="6"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7pPr>
            <a:lvl8pPr marL="3657600" marR="0" lvl="7"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8pPr>
            <a:lvl9pPr marL="4114800" marR="0" lvl="8"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9pPr>
          </a:lstStyle>
          <a:p>
            <a:endParaRPr/>
          </a:p>
        </p:txBody>
      </p:sp>
      <p:sp>
        <p:nvSpPr>
          <p:cNvPr id="53" name="Google Shape;53;p13"/>
          <p:cNvSpPr txBox="1">
            <a:spLocks noGrp="1"/>
          </p:cNvSpPr>
          <p:nvPr>
            <p:ph type="sldNum" idx="12"/>
          </p:nvPr>
        </p:nvSpPr>
        <p:spPr>
          <a:xfrm>
            <a:off x="5486400" y="4767263"/>
            <a:ext cx="2133600" cy="276225"/>
          </a:xfrm>
          <a:prstGeom prst="rect">
            <a:avLst/>
          </a:prstGeom>
          <a:noFill/>
          <a:ln>
            <a:noFill/>
          </a:ln>
        </p:spPr>
        <p:txBody>
          <a:bodyPr spcFirstLastPara="1" wrap="square" lIns="19050" tIns="19050" rIns="19050" bIns="19050" anchor="t" anchorCtr="0">
            <a:spAutoFit/>
          </a:bodyPr>
          <a:lstStyle>
            <a:lvl1pPr marL="0" marR="0" lvl="0"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1pPr>
            <a:lvl2pPr marL="0" marR="0" lvl="1"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2pPr>
            <a:lvl3pPr marL="0" marR="0" lvl="2"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3pPr>
            <a:lvl4pPr marL="0" marR="0" lvl="3"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4pPr>
            <a:lvl5pPr marL="0" marR="0" lvl="4"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5pPr>
            <a:lvl6pPr marL="0" marR="0" lvl="5"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6pPr>
            <a:lvl7pPr marL="0" marR="0" lvl="6"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7pPr>
            <a:lvl8pPr marL="0" marR="0" lvl="7"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8pPr>
            <a:lvl9pPr marL="0" marR="0" lvl="8"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4"/>
        <p:cNvGrpSpPr/>
        <p:nvPr/>
      </p:nvGrpSpPr>
      <p:grpSpPr>
        <a:xfrm>
          <a:off x="0" y="0"/>
          <a:ext cx="0" cy="0"/>
          <a:chOff x="0" y="0"/>
          <a:chExt cx="0" cy="0"/>
        </a:xfrm>
      </p:grpSpPr>
      <p:cxnSp>
        <p:nvCxnSpPr>
          <p:cNvPr id="905" name="Google Shape;905;p32"/>
          <p:cNvCxnSpPr/>
          <p:nvPr/>
        </p:nvCxnSpPr>
        <p:spPr>
          <a:xfrm>
            <a:off x="1428870" y="1243741"/>
            <a:ext cx="1324590" cy="0"/>
          </a:xfrm>
          <a:prstGeom prst="straightConnector1">
            <a:avLst/>
          </a:prstGeom>
          <a:noFill/>
          <a:ln w="9525" cap="flat" cmpd="sng">
            <a:solidFill>
              <a:srgbClr val="DCDCDC"/>
            </a:solidFill>
            <a:prstDash val="dash"/>
            <a:miter lim="400000"/>
            <a:headEnd type="none" w="sm" len="sm"/>
            <a:tailEnd type="none" w="sm" len="sm"/>
          </a:ln>
        </p:spPr>
      </p:cxnSp>
      <p:cxnSp>
        <p:nvCxnSpPr>
          <p:cNvPr id="906" name="Google Shape;906;p32"/>
          <p:cNvCxnSpPr/>
          <p:nvPr/>
        </p:nvCxnSpPr>
        <p:spPr>
          <a:xfrm>
            <a:off x="1424777" y="1732064"/>
            <a:ext cx="1062953" cy="0"/>
          </a:xfrm>
          <a:prstGeom prst="straightConnector1">
            <a:avLst/>
          </a:prstGeom>
          <a:noFill/>
          <a:ln w="9525" cap="flat" cmpd="sng">
            <a:solidFill>
              <a:srgbClr val="DCDCDC"/>
            </a:solidFill>
            <a:prstDash val="dash"/>
            <a:miter lim="400000"/>
            <a:headEnd type="none" w="sm" len="sm"/>
            <a:tailEnd type="none" w="sm" len="sm"/>
          </a:ln>
        </p:spPr>
      </p:cxnSp>
      <p:cxnSp>
        <p:nvCxnSpPr>
          <p:cNvPr id="907" name="Google Shape;907;p32"/>
          <p:cNvCxnSpPr/>
          <p:nvPr/>
        </p:nvCxnSpPr>
        <p:spPr>
          <a:xfrm>
            <a:off x="1415252" y="2213076"/>
            <a:ext cx="820353" cy="0"/>
          </a:xfrm>
          <a:prstGeom prst="straightConnector1">
            <a:avLst/>
          </a:prstGeom>
          <a:noFill/>
          <a:ln w="9525" cap="flat" cmpd="sng">
            <a:solidFill>
              <a:srgbClr val="DCDCDC"/>
            </a:solidFill>
            <a:prstDash val="dash"/>
            <a:miter lim="400000"/>
            <a:headEnd type="none" w="sm" len="sm"/>
            <a:tailEnd type="none" w="sm" len="sm"/>
          </a:ln>
        </p:spPr>
      </p:cxnSp>
      <p:cxnSp>
        <p:nvCxnSpPr>
          <p:cNvPr id="908" name="Google Shape;908;p32"/>
          <p:cNvCxnSpPr/>
          <p:nvPr/>
        </p:nvCxnSpPr>
        <p:spPr>
          <a:xfrm>
            <a:off x="1415252" y="2817914"/>
            <a:ext cx="490721" cy="0"/>
          </a:xfrm>
          <a:prstGeom prst="straightConnector1">
            <a:avLst/>
          </a:prstGeom>
          <a:noFill/>
          <a:ln w="9525" cap="flat" cmpd="sng">
            <a:solidFill>
              <a:srgbClr val="DCDCDC"/>
            </a:solidFill>
            <a:prstDash val="dash"/>
            <a:miter lim="400000"/>
            <a:headEnd type="none" w="sm" len="sm"/>
            <a:tailEnd type="none" w="sm" len="sm"/>
          </a:ln>
        </p:spPr>
      </p:cxnSp>
      <p:cxnSp>
        <p:nvCxnSpPr>
          <p:cNvPr id="909" name="Google Shape;909;p32"/>
          <p:cNvCxnSpPr/>
          <p:nvPr/>
        </p:nvCxnSpPr>
        <p:spPr>
          <a:xfrm>
            <a:off x="1410490" y="3494189"/>
            <a:ext cx="127264" cy="0"/>
          </a:xfrm>
          <a:prstGeom prst="straightConnector1">
            <a:avLst/>
          </a:prstGeom>
          <a:noFill/>
          <a:ln w="9525" cap="flat" cmpd="sng">
            <a:solidFill>
              <a:srgbClr val="DCDCDC"/>
            </a:solidFill>
            <a:prstDash val="dash"/>
            <a:miter lim="400000"/>
            <a:headEnd type="none" w="sm" len="sm"/>
            <a:tailEnd type="none" w="sm" len="sm"/>
          </a:ln>
        </p:spPr>
      </p:cxnSp>
      <p:sp>
        <p:nvSpPr>
          <p:cNvPr id="910" name="Google Shape;910;p32"/>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p>
            <a:pPr marL="0" lvl="0" indent="0" algn="ctr" rtl="0">
              <a:lnSpc>
                <a:spcPct val="100000"/>
              </a:lnSpc>
              <a:spcBef>
                <a:spcPts val="0"/>
              </a:spcBef>
              <a:spcAft>
                <a:spcPts val="0"/>
              </a:spcAft>
              <a:buClr>
                <a:srgbClr val="535353"/>
              </a:buClr>
              <a:buSzPts val="900"/>
              <a:buFont typeface="DM Sans"/>
              <a:buNone/>
            </a:pPr>
            <a:fld id="{00000000-1234-1234-1234-123412341234}" type="slidenum">
              <a:rPr lang="en-GB">
                <a:solidFill>
                  <a:srgbClr val="535353"/>
                </a:solidFill>
              </a:rPr>
              <a:t>1</a:t>
            </a:fld>
            <a:endParaRPr/>
          </a:p>
        </p:txBody>
      </p:sp>
      <p:sp>
        <p:nvSpPr>
          <p:cNvPr id="911" name="Google Shape;911;p32"/>
          <p:cNvSpPr/>
          <p:nvPr/>
        </p:nvSpPr>
        <p:spPr>
          <a:xfrm rot="-5400000">
            <a:off x="-745458" y="2333625"/>
            <a:ext cx="3730967" cy="476250"/>
          </a:xfrm>
          <a:prstGeom prst="rightArrow">
            <a:avLst>
              <a:gd name="adj1" fmla="val 100000"/>
              <a:gd name="adj2" fmla="val 77968"/>
            </a:avLst>
          </a:prstGeom>
          <a:gradFill>
            <a:gsLst>
              <a:gs pos="0">
                <a:srgbClr val="FFFFFF"/>
              </a:gs>
              <a:gs pos="100000">
                <a:schemeClr val="accent5"/>
              </a:gs>
            </a:gsLst>
            <a:lin ang="0" scaled="0"/>
          </a:gra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chemeClr val="dk2"/>
              </a:solidFill>
              <a:latin typeface="DM Sans Medium"/>
              <a:ea typeface="DM Sans Medium"/>
              <a:cs typeface="DM Sans Medium"/>
              <a:sym typeface="DM Sans Medium"/>
            </a:endParaRPr>
          </a:p>
        </p:txBody>
      </p:sp>
      <p:grpSp>
        <p:nvGrpSpPr>
          <p:cNvPr id="912" name="Google Shape;912;p32"/>
          <p:cNvGrpSpPr/>
          <p:nvPr/>
        </p:nvGrpSpPr>
        <p:grpSpPr>
          <a:xfrm>
            <a:off x="1524445" y="1002006"/>
            <a:ext cx="2950677" cy="3367830"/>
            <a:chOff x="0" y="0"/>
            <a:chExt cx="7868470" cy="8980878"/>
          </a:xfrm>
        </p:grpSpPr>
        <p:grpSp>
          <p:nvGrpSpPr>
            <p:cNvPr id="913" name="Google Shape;913;p32"/>
            <p:cNvGrpSpPr/>
            <p:nvPr/>
          </p:nvGrpSpPr>
          <p:grpSpPr>
            <a:xfrm>
              <a:off x="0" y="4592144"/>
              <a:ext cx="7868470" cy="4388734"/>
              <a:chOff x="0" y="0"/>
              <a:chExt cx="7868469" cy="4388733"/>
            </a:xfrm>
          </p:grpSpPr>
          <p:sp>
            <p:nvSpPr>
              <p:cNvPr id="914" name="Google Shape;914;p32"/>
              <p:cNvSpPr/>
              <p:nvPr/>
            </p:nvSpPr>
            <p:spPr>
              <a:xfrm>
                <a:off x="1323804" y="397267"/>
                <a:ext cx="2611532" cy="1602243"/>
              </a:xfrm>
              <a:custGeom>
                <a:avLst/>
                <a:gdLst/>
                <a:ahLst/>
                <a:cxnLst/>
                <a:rect l="l" t="t" r="r" b="b"/>
                <a:pathLst>
                  <a:path w="21600" h="21600" extrusionOk="0">
                    <a:moveTo>
                      <a:pt x="0" y="17474"/>
                    </a:moveTo>
                    <a:lnTo>
                      <a:pt x="21600" y="0"/>
                    </a:lnTo>
                    <a:lnTo>
                      <a:pt x="21600" y="7988"/>
                    </a:lnTo>
                    <a:lnTo>
                      <a:pt x="4905" y="21600"/>
                    </a:lnTo>
                    <a:lnTo>
                      <a:pt x="0" y="17474"/>
                    </a:lnTo>
                    <a:close/>
                  </a:path>
                </a:pathLst>
              </a:custGeom>
              <a:solidFill>
                <a:schemeClr val="accent1"/>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15" name="Google Shape;915;p32"/>
              <p:cNvSpPr/>
              <p:nvPr/>
            </p:nvSpPr>
            <p:spPr>
              <a:xfrm>
                <a:off x="3923313" y="397889"/>
                <a:ext cx="2639520" cy="1589378"/>
              </a:xfrm>
              <a:custGeom>
                <a:avLst/>
                <a:gdLst/>
                <a:ahLst/>
                <a:cxnLst/>
                <a:rect l="l" t="t" r="r" b="b"/>
                <a:pathLst>
                  <a:path w="21600" h="21600" extrusionOk="0">
                    <a:moveTo>
                      <a:pt x="0" y="0"/>
                    </a:moveTo>
                    <a:lnTo>
                      <a:pt x="6" y="8001"/>
                    </a:lnTo>
                    <a:lnTo>
                      <a:pt x="16744" y="21600"/>
                    </a:lnTo>
                    <a:lnTo>
                      <a:pt x="21600" y="17703"/>
                    </a:lnTo>
                    <a:lnTo>
                      <a:pt x="0" y="0"/>
                    </a:lnTo>
                    <a:close/>
                  </a:path>
                </a:pathLst>
              </a:custGeom>
              <a:solidFill>
                <a:srgbClr val="A4E3CD"/>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16" name="Google Shape;916;p32"/>
              <p:cNvSpPr/>
              <p:nvPr/>
            </p:nvSpPr>
            <p:spPr>
              <a:xfrm>
                <a:off x="3927173" y="1723042"/>
                <a:ext cx="3941296" cy="2664380"/>
              </a:xfrm>
              <a:custGeom>
                <a:avLst/>
                <a:gdLst/>
                <a:ahLst/>
                <a:cxnLst/>
                <a:rect l="l" t="t" r="r" b="b"/>
                <a:pathLst>
                  <a:path w="21600" h="21600" extrusionOk="0">
                    <a:moveTo>
                      <a:pt x="33" y="14108"/>
                    </a:moveTo>
                    <a:lnTo>
                      <a:pt x="19204" y="0"/>
                    </a:lnTo>
                    <a:lnTo>
                      <a:pt x="21600" y="5664"/>
                    </a:lnTo>
                    <a:lnTo>
                      <a:pt x="0" y="21600"/>
                    </a:lnTo>
                    <a:lnTo>
                      <a:pt x="33" y="14108"/>
                    </a:lnTo>
                    <a:close/>
                  </a:path>
                </a:pathLst>
              </a:custGeom>
              <a:solidFill>
                <a:schemeClr val="accent1"/>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17" name="Google Shape;917;p32"/>
              <p:cNvSpPr/>
              <p:nvPr/>
            </p:nvSpPr>
            <p:spPr>
              <a:xfrm>
                <a:off x="0" y="1720485"/>
                <a:ext cx="3937714" cy="2668248"/>
              </a:xfrm>
              <a:custGeom>
                <a:avLst/>
                <a:gdLst/>
                <a:ahLst/>
                <a:cxnLst/>
                <a:rect l="l" t="t" r="r" b="b"/>
                <a:pathLst>
                  <a:path w="21600" h="21600" extrusionOk="0">
                    <a:moveTo>
                      <a:pt x="2446" y="0"/>
                    </a:moveTo>
                    <a:lnTo>
                      <a:pt x="21600" y="14179"/>
                    </a:lnTo>
                    <a:lnTo>
                      <a:pt x="21600" y="21600"/>
                    </a:lnTo>
                    <a:lnTo>
                      <a:pt x="0" y="5766"/>
                    </a:lnTo>
                    <a:lnTo>
                      <a:pt x="2446" y="0"/>
                    </a:lnTo>
                    <a:close/>
                  </a:path>
                </a:pathLst>
              </a:custGeom>
              <a:solidFill>
                <a:srgbClr val="A4E3CD"/>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18" name="Google Shape;918;p32"/>
              <p:cNvSpPr/>
              <p:nvPr/>
            </p:nvSpPr>
            <p:spPr>
              <a:xfrm>
                <a:off x="434403" y="0"/>
                <a:ext cx="7002374" cy="3469453"/>
              </a:xfrm>
              <a:custGeom>
                <a:avLst/>
                <a:gdLst/>
                <a:ahLst/>
                <a:cxnLst/>
                <a:rect l="l" t="t" r="r" b="b"/>
                <a:pathLst>
                  <a:path w="21600" h="21600" extrusionOk="0">
                    <a:moveTo>
                      <a:pt x="10795" y="0"/>
                    </a:moveTo>
                    <a:lnTo>
                      <a:pt x="0" y="10758"/>
                    </a:lnTo>
                    <a:lnTo>
                      <a:pt x="10797" y="21600"/>
                    </a:lnTo>
                    <a:lnTo>
                      <a:pt x="21600" y="10751"/>
                    </a:lnTo>
                    <a:lnTo>
                      <a:pt x="10795" y="0"/>
                    </a:lnTo>
                    <a:close/>
                    <a:moveTo>
                      <a:pt x="10796" y="2531"/>
                    </a:moveTo>
                    <a:lnTo>
                      <a:pt x="18806" y="10538"/>
                    </a:lnTo>
                    <a:lnTo>
                      <a:pt x="10797" y="18613"/>
                    </a:lnTo>
                    <a:lnTo>
                      <a:pt x="2775" y="10534"/>
                    </a:lnTo>
                    <a:lnTo>
                      <a:pt x="10796" y="2531"/>
                    </a:lnTo>
                    <a:close/>
                  </a:path>
                </a:pathLst>
              </a:custGeom>
              <a:solidFill>
                <a:srgbClr val="77D5B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919" name="Google Shape;919;p32"/>
            <p:cNvGrpSpPr/>
            <p:nvPr/>
          </p:nvGrpSpPr>
          <p:grpSpPr>
            <a:xfrm>
              <a:off x="927000" y="3221091"/>
              <a:ext cx="6014469" cy="3446817"/>
              <a:chOff x="0" y="0"/>
              <a:chExt cx="6014468" cy="3446815"/>
            </a:xfrm>
          </p:grpSpPr>
          <p:sp>
            <p:nvSpPr>
              <p:cNvPr id="920" name="Google Shape;920;p32"/>
              <p:cNvSpPr/>
              <p:nvPr/>
            </p:nvSpPr>
            <p:spPr>
              <a:xfrm>
                <a:off x="1162123" y="379721"/>
                <a:ext cx="1840210" cy="1155203"/>
              </a:xfrm>
              <a:custGeom>
                <a:avLst/>
                <a:gdLst/>
                <a:ahLst/>
                <a:cxnLst/>
                <a:rect l="l" t="t" r="r" b="b"/>
                <a:pathLst>
                  <a:path w="21600" h="21600" extrusionOk="0">
                    <a:moveTo>
                      <a:pt x="21600" y="0"/>
                    </a:moveTo>
                    <a:lnTo>
                      <a:pt x="21504" y="9087"/>
                    </a:lnTo>
                    <a:lnTo>
                      <a:pt x="5810" y="21600"/>
                    </a:lnTo>
                    <a:lnTo>
                      <a:pt x="0" y="17099"/>
                    </a:lnTo>
                    <a:lnTo>
                      <a:pt x="21600" y="0"/>
                    </a:lnTo>
                    <a:close/>
                  </a:path>
                </a:pathLst>
              </a:custGeom>
              <a:solidFill>
                <a:schemeClr val="accent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21" name="Google Shape;921;p32"/>
              <p:cNvSpPr/>
              <p:nvPr/>
            </p:nvSpPr>
            <p:spPr>
              <a:xfrm>
                <a:off x="2993883" y="375898"/>
                <a:ext cx="1861022" cy="1158163"/>
              </a:xfrm>
              <a:custGeom>
                <a:avLst/>
                <a:gdLst/>
                <a:ahLst/>
                <a:cxnLst/>
                <a:rect l="l" t="t" r="r" b="b"/>
                <a:pathLst>
                  <a:path w="21600" h="21600" extrusionOk="0">
                    <a:moveTo>
                      <a:pt x="29" y="0"/>
                    </a:moveTo>
                    <a:lnTo>
                      <a:pt x="0" y="9041"/>
                    </a:lnTo>
                    <a:lnTo>
                      <a:pt x="15717" y="21600"/>
                    </a:lnTo>
                    <a:lnTo>
                      <a:pt x="21600" y="17148"/>
                    </a:lnTo>
                    <a:lnTo>
                      <a:pt x="29" y="0"/>
                    </a:lnTo>
                    <a:close/>
                  </a:path>
                </a:pathLst>
              </a:custGeom>
              <a:solidFill>
                <a:srgbClr val="85D4F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22" name="Google Shape;922;p32"/>
              <p:cNvSpPr/>
              <p:nvPr/>
            </p:nvSpPr>
            <p:spPr>
              <a:xfrm>
                <a:off x="0" y="1287785"/>
                <a:ext cx="3003837" cy="2159030"/>
              </a:xfrm>
              <a:custGeom>
                <a:avLst/>
                <a:gdLst/>
                <a:ahLst/>
                <a:cxnLst/>
                <a:rect l="l" t="t" r="r" b="b"/>
                <a:pathLst>
                  <a:path w="21600" h="21600" extrusionOk="0">
                    <a:moveTo>
                      <a:pt x="2965" y="0"/>
                    </a:moveTo>
                    <a:lnTo>
                      <a:pt x="0" y="6682"/>
                    </a:lnTo>
                    <a:lnTo>
                      <a:pt x="21600" y="21600"/>
                    </a:lnTo>
                    <a:lnTo>
                      <a:pt x="21595" y="12887"/>
                    </a:lnTo>
                    <a:lnTo>
                      <a:pt x="2965" y="0"/>
                    </a:lnTo>
                    <a:close/>
                  </a:path>
                </a:pathLst>
              </a:custGeom>
              <a:solidFill>
                <a:srgbClr val="85D4F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23" name="Google Shape;923;p32"/>
              <p:cNvSpPr/>
              <p:nvPr/>
            </p:nvSpPr>
            <p:spPr>
              <a:xfrm>
                <a:off x="3000792" y="1287190"/>
                <a:ext cx="3013676" cy="2159562"/>
              </a:xfrm>
              <a:custGeom>
                <a:avLst/>
                <a:gdLst/>
                <a:ahLst/>
                <a:cxnLst/>
                <a:rect l="l" t="t" r="r" b="b"/>
                <a:pathLst>
                  <a:path w="21600" h="21600" extrusionOk="0">
                    <a:moveTo>
                      <a:pt x="18605" y="0"/>
                    </a:moveTo>
                    <a:lnTo>
                      <a:pt x="21600" y="6613"/>
                    </a:lnTo>
                    <a:lnTo>
                      <a:pt x="0" y="21600"/>
                    </a:lnTo>
                    <a:lnTo>
                      <a:pt x="0" y="12923"/>
                    </a:lnTo>
                    <a:lnTo>
                      <a:pt x="18605" y="0"/>
                    </a:lnTo>
                    <a:close/>
                  </a:path>
                </a:pathLst>
              </a:custGeom>
              <a:solidFill>
                <a:schemeClr val="accent2"/>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24" name="Google Shape;924;p32"/>
              <p:cNvSpPr/>
              <p:nvPr/>
            </p:nvSpPr>
            <p:spPr>
              <a:xfrm>
                <a:off x="397700" y="0"/>
                <a:ext cx="5205400" cy="2592761"/>
              </a:xfrm>
              <a:custGeom>
                <a:avLst/>
                <a:gdLst/>
                <a:ahLst/>
                <a:cxnLst/>
                <a:rect l="l" t="t" r="r" b="b"/>
                <a:pathLst>
                  <a:path w="21600" h="21600" extrusionOk="0">
                    <a:moveTo>
                      <a:pt x="10776" y="0"/>
                    </a:moveTo>
                    <a:lnTo>
                      <a:pt x="0" y="10796"/>
                    </a:lnTo>
                    <a:lnTo>
                      <a:pt x="10799" y="21600"/>
                    </a:lnTo>
                    <a:lnTo>
                      <a:pt x="21600" y="10784"/>
                    </a:lnTo>
                    <a:lnTo>
                      <a:pt x="10776" y="0"/>
                    </a:lnTo>
                    <a:close/>
                    <a:moveTo>
                      <a:pt x="10812" y="3172"/>
                    </a:moveTo>
                    <a:lnTo>
                      <a:pt x="18301" y="10604"/>
                    </a:lnTo>
                    <a:lnTo>
                      <a:pt x="10791" y="18140"/>
                    </a:lnTo>
                    <a:lnTo>
                      <a:pt x="3285" y="10685"/>
                    </a:lnTo>
                    <a:lnTo>
                      <a:pt x="10812" y="3172"/>
                    </a:lnTo>
                    <a:close/>
                  </a:path>
                </a:pathLst>
              </a:custGeom>
              <a:solidFill>
                <a:srgbClr val="48BEEB"/>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925" name="Google Shape;925;p32"/>
            <p:cNvGrpSpPr/>
            <p:nvPr/>
          </p:nvGrpSpPr>
          <p:grpSpPr>
            <a:xfrm>
              <a:off x="1857789" y="2081510"/>
              <a:ext cx="4152891" cy="2456469"/>
              <a:chOff x="0" y="0"/>
              <a:chExt cx="4152890" cy="2456468"/>
            </a:xfrm>
          </p:grpSpPr>
          <p:sp>
            <p:nvSpPr>
              <p:cNvPr id="926" name="Google Shape;926;p32"/>
              <p:cNvSpPr/>
              <p:nvPr/>
            </p:nvSpPr>
            <p:spPr>
              <a:xfrm>
                <a:off x="1022856" y="327148"/>
                <a:ext cx="1045611" cy="709769"/>
              </a:xfrm>
              <a:custGeom>
                <a:avLst/>
                <a:gdLst/>
                <a:ahLst/>
                <a:cxnLst/>
                <a:rect l="l" t="t" r="r" b="b"/>
                <a:pathLst>
                  <a:path w="21600" h="21600" extrusionOk="0">
                    <a:moveTo>
                      <a:pt x="0" y="15955"/>
                    </a:moveTo>
                    <a:lnTo>
                      <a:pt x="21600" y="0"/>
                    </a:lnTo>
                    <a:lnTo>
                      <a:pt x="21594" y="11211"/>
                    </a:lnTo>
                    <a:lnTo>
                      <a:pt x="7421" y="21600"/>
                    </a:lnTo>
                    <a:lnTo>
                      <a:pt x="0" y="15955"/>
                    </a:lnTo>
                    <a:close/>
                  </a:path>
                </a:pathLst>
              </a:custGeom>
              <a:solidFill>
                <a:schemeClr val="accent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27" name="Google Shape;927;p32"/>
              <p:cNvSpPr/>
              <p:nvPr/>
            </p:nvSpPr>
            <p:spPr>
              <a:xfrm>
                <a:off x="2061645" y="324345"/>
                <a:ext cx="1064018" cy="707833"/>
              </a:xfrm>
              <a:custGeom>
                <a:avLst/>
                <a:gdLst/>
                <a:ahLst/>
                <a:cxnLst/>
                <a:rect l="l" t="t" r="r" b="b"/>
                <a:pathLst>
                  <a:path w="21600" h="21600" extrusionOk="0">
                    <a:moveTo>
                      <a:pt x="54" y="0"/>
                    </a:moveTo>
                    <a:lnTo>
                      <a:pt x="0" y="11247"/>
                    </a:lnTo>
                    <a:lnTo>
                      <a:pt x="13706" y="21600"/>
                    </a:lnTo>
                    <a:lnTo>
                      <a:pt x="21600" y="15959"/>
                    </a:lnTo>
                    <a:lnTo>
                      <a:pt x="54" y="0"/>
                    </a:lnTo>
                    <a:close/>
                  </a:path>
                </a:pathLst>
              </a:custGeom>
              <a:solidFill>
                <a:srgbClr val="FADA8C"/>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28" name="Google Shape;928;p32"/>
              <p:cNvSpPr/>
              <p:nvPr/>
            </p:nvSpPr>
            <p:spPr>
              <a:xfrm>
                <a:off x="0" y="851466"/>
                <a:ext cx="2078286" cy="1600728"/>
              </a:xfrm>
              <a:custGeom>
                <a:avLst/>
                <a:gdLst/>
                <a:ahLst/>
                <a:cxnLst/>
                <a:rect l="l" t="t" r="r" b="b"/>
                <a:pathLst>
                  <a:path w="21600" h="21600" extrusionOk="0">
                    <a:moveTo>
                      <a:pt x="3600" y="0"/>
                    </a:moveTo>
                    <a:lnTo>
                      <a:pt x="0" y="7716"/>
                    </a:lnTo>
                    <a:lnTo>
                      <a:pt x="21600" y="21600"/>
                    </a:lnTo>
                    <a:lnTo>
                      <a:pt x="21537" y="11583"/>
                    </a:lnTo>
                    <a:lnTo>
                      <a:pt x="3600" y="0"/>
                    </a:lnTo>
                    <a:close/>
                  </a:path>
                </a:pathLst>
              </a:custGeom>
              <a:solidFill>
                <a:srgbClr val="FADA8C"/>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29" name="Google Shape;929;p32"/>
              <p:cNvSpPr/>
              <p:nvPr/>
            </p:nvSpPr>
            <p:spPr>
              <a:xfrm>
                <a:off x="2068061" y="852197"/>
                <a:ext cx="2084829" cy="1604271"/>
              </a:xfrm>
              <a:custGeom>
                <a:avLst/>
                <a:gdLst/>
                <a:ahLst/>
                <a:cxnLst/>
                <a:rect l="l" t="t" r="r" b="b"/>
                <a:pathLst>
                  <a:path w="21600" h="21600" extrusionOk="0">
                    <a:moveTo>
                      <a:pt x="21600" y="7583"/>
                    </a:moveTo>
                    <a:lnTo>
                      <a:pt x="17945" y="0"/>
                    </a:lnTo>
                    <a:lnTo>
                      <a:pt x="0" y="11577"/>
                    </a:lnTo>
                    <a:lnTo>
                      <a:pt x="31" y="21600"/>
                    </a:lnTo>
                    <a:lnTo>
                      <a:pt x="21600" y="7583"/>
                    </a:lnTo>
                    <a:close/>
                  </a:path>
                </a:pathLst>
              </a:custGeom>
              <a:solidFill>
                <a:schemeClr val="accent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30" name="Google Shape;930;p32"/>
              <p:cNvSpPr/>
              <p:nvPr/>
            </p:nvSpPr>
            <p:spPr>
              <a:xfrm>
                <a:off x="344596" y="0"/>
                <a:ext cx="3455882" cy="1716367"/>
              </a:xfrm>
              <a:custGeom>
                <a:avLst/>
                <a:gdLst/>
                <a:ahLst/>
                <a:cxnLst/>
                <a:rect l="l" t="t" r="r" b="b"/>
                <a:pathLst>
                  <a:path w="21600" h="21600" extrusionOk="0">
                    <a:moveTo>
                      <a:pt x="10776" y="0"/>
                    </a:moveTo>
                    <a:lnTo>
                      <a:pt x="0" y="10765"/>
                    </a:lnTo>
                    <a:lnTo>
                      <a:pt x="10807" y="21600"/>
                    </a:lnTo>
                    <a:lnTo>
                      <a:pt x="21600" y="10826"/>
                    </a:lnTo>
                    <a:lnTo>
                      <a:pt x="10776" y="0"/>
                    </a:lnTo>
                    <a:close/>
                    <a:moveTo>
                      <a:pt x="10763" y="4191"/>
                    </a:moveTo>
                    <a:lnTo>
                      <a:pt x="17193" y="10581"/>
                    </a:lnTo>
                    <a:lnTo>
                      <a:pt x="10746" y="16979"/>
                    </a:lnTo>
                    <a:lnTo>
                      <a:pt x="4333" y="10668"/>
                    </a:lnTo>
                    <a:lnTo>
                      <a:pt x="10763" y="4191"/>
                    </a:lnTo>
                    <a:close/>
                  </a:path>
                </a:pathLst>
              </a:custGeom>
              <a:solidFill>
                <a:srgbClr val="F8C85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931" name="Google Shape;931;p32"/>
            <p:cNvGrpSpPr/>
            <p:nvPr/>
          </p:nvGrpSpPr>
          <p:grpSpPr>
            <a:xfrm>
              <a:off x="2626523" y="1270957"/>
              <a:ext cx="2615424" cy="1587243"/>
              <a:chOff x="0" y="0"/>
              <a:chExt cx="2615422" cy="1587242"/>
            </a:xfrm>
          </p:grpSpPr>
          <p:sp>
            <p:nvSpPr>
              <p:cNvPr id="932" name="Google Shape;932;p32"/>
              <p:cNvSpPr/>
              <p:nvPr/>
            </p:nvSpPr>
            <p:spPr>
              <a:xfrm>
                <a:off x="927084" y="308594"/>
                <a:ext cx="380037" cy="404573"/>
              </a:xfrm>
              <a:custGeom>
                <a:avLst/>
                <a:gdLst/>
                <a:ahLst/>
                <a:cxnLst/>
                <a:rect l="l" t="t" r="r" b="b"/>
                <a:pathLst>
                  <a:path w="21600" h="21600" extrusionOk="0">
                    <a:moveTo>
                      <a:pt x="0" y="10578"/>
                    </a:moveTo>
                    <a:lnTo>
                      <a:pt x="21487" y="0"/>
                    </a:lnTo>
                    <a:lnTo>
                      <a:pt x="21600" y="21600"/>
                    </a:lnTo>
                    <a:lnTo>
                      <a:pt x="0" y="10578"/>
                    </a:lnTo>
                    <a:close/>
                  </a:path>
                </a:pathLst>
              </a:custGeom>
              <a:solidFill>
                <a:schemeClr val="accent4"/>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33" name="Google Shape;933;p32"/>
              <p:cNvSpPr/>
              <p:nvPr/>
            </p:nvSpPr>
            <p:spPr>
              <a:xfrm>
                <a:off x="1294087" y="323132"/>
                <a:ext cx="368349" cy="388662"/>
              </a:xfrm>
              <a:custGeom>
                <a:avLst/>
                <a:gdLst/>
                <a:ahLst/>
                <a:cxnLst/>
                <a:rect l="l" t="t" r="r" b="b"/>
                <a:pathLst>
                  <a:path w="21600" h="21600" extrusionOk="0">
                    <a:moveTo>
                      <a:pt x="0" y="0"/>
                    </a:moveTo>
                    <a:lnTo>
                      <a:pt x="0" y="21600"/>
                    </a:lnTo>
                    <a:lnTo>
                      <a:pt x="21600" y="10042"/>
                    </a:lnTo>
                    <a:lnTo>
                      <a:pt x="0" y="0"/>
                    </a:lnTo>
                    <a:close/>
                  </a:path>
                </a:pathLst>
              </a:custGeom>
              <a:solidFill>
                <a:srgbClr val="FBBB7F"/>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34" name="Google Shape;934;p32"/>
              <p:cNvSpPr/>
              <p:nvPr/>
            </p:nvSpPr>
            <p:spPr>
              <a:xfrm>
                <a:off x="0" y="511500"/>
                <a:ext cx="1301487" cy="1074855"/>
              </a:xfrm>
              <a:custGeom>
                <a:avLst/>
                <a:gdLst/>
                <a:ahLst/>
                <a:cxnLst/>
                <a:rect l="l" t="t" r="r" b="b"/>
                <a:pathLst>
                  <a:path w="21600" h="21600" extrusionOk="0">
                    <a:moveTo>
                      <a:pt x="4400" y="0"/>
                    </a:moveTo>
                    <a:lnTo>
                      <a:pt x="0" y="8591"/>
                    </a:lnTo>
                    <a:lnTo>
                      <a:pt x="21578" y="21600"/>
                    </a:lnTo>
                    <a:lnTo>
                      <a:pt x="21600" y="10433"/>
                    </a:lnTo>
                    <a:lnTo>
                      <a:pt x="4400" y="0"/>
                    </a:lnTo>
                    <a:close/>
                  </a:path>
                </a:pathLst>
              </a:custGeom>
              <a:solidFill>
                <a:srgbClr val="FBBB7F"/>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35" name="Google Shape;935;p32"/>
              <p:cNvSpPr/>
              <p:nvPr/>
            </p:nvSpPr>
            <p:spPr>
              <a:xfrm>
                <a:off x="1295308" y="515206"/>
                <a:ext cx="1320114" cy="1072036"/>
              </a:xfrm>
              <a:custGeom>
                <a:avLst/>
                <a:gdLst/>
                <a:ahLst/>
                <a:cxnLst/>
                <a:rect l="l" t="t" r="r" b="b"/>
                <a:pathLst>
                  <a:path w="21600" h="21600" extrusionOk="0">
                    <a:moveTo>
                      <a:pt x="0" y="10529"/>
                    </a:moveTo>
                    <a:lnTo>
                      <a:pt x="17222" y="0"/>
                    </a:lnTo>
                    <a:lnTo>
                      <a:pt x="21600" y="8450"/>
                    </a:lnTo>
                    <a:lnTo>
                      <a:pt x="4" y="21600"/>
                    </a:lnTo>
                    <a:lnTo>
                      <a:pt x="0" y="10529"/>
                    </a:lnTo>
                    <a:close/>
                  </a:path>
                </a:pathLst>
              </a:custGeom>
              <a:solidFill>
                <a:schemeClr val="accent4"/>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36" name="Google Shape;936;p32"/>
              <p:cNvSpPr/>
              <p:nvPr/>
            </p:nvSpPr>
            <p:spPr>
              <a:xfrm>
                <a:off x="258696" y="0"/>
                <a:ext cx="2097574" cy="1044079"/>
              </a:xfrm>
              <a:custGeom>
                <a:avLst/>
                <a:gdLst/>
                <a:ahLst/>
                <a:cxnLst/>
                <a:rect l="l" t="t" r="r" b="b"/>
                <a:pathLst>
                  <a:path w="21600" h="21600" extrusionOk="0">
                    <a:moveTo>
                      <a:pt x="10877" y="0"/>
                    </a:moveTo>
                    <a:lnTo>
                      <a:pt x="0" y="10778"/>
                    </a:lnTo>
                    <a:lnTo>
                      <a:pt x="10748" y="21600"/>
                    </a:lnTo>
                    <a:lnTo>
                      <a:pt x="21600" y="10887"/>
                    </a:lnTo>
                    <a:lnTo>
                      <a:pt x="10877" y="0"/>
                    </a:lnTo>
                    <a:close/>
                    <a:moveTo>
                      <a:pt x="10759" y="6825"/>
                    </a:moveTo>
                    <a:lnTo>
                      <a:pt x="14253" y="10418"/>
                    </a:lnTo>
                    <a:lnTo>
                      <a:pt x="10705" y="14039"/>
                    </a:lnTo>
                    <a:lnTo>
                      <a:pt x="7121" y="10497"/>
                    </a:lnTo>
                    <a:lnTo>
                      <a:pt x="10759" y="6825"/>
                    </a:lnTo>
                    <a:close/>
                  </a:path>
                </a:pathLst>
              </a:custGeom>
              <a:solidFill>
                <a:srgbClr val="FA993F"/>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grpSp>
          <p:nvGrpSpPr>
            <p:cNvPr id="937" name="Google Shape;937;p32"/>
            <p:cNvGrpSpPr/>
            <p:nvPr/>
          </p:nvGrpSpPr>
          <p:grpSpPr>
            <a:xfrm>
              <a:off x="3223584" y="0"/>
              <a:ext cx="1421301" cy="1501467"/>
              <a:chOff x="0" y="0"/>
              <a:chExt cx="1421299" cy="1501466"/>
            </a:xfrm>
          </p:grpSpPr>
          <p:sp>
            <p:nvSpPr>
              <p:cNvPr id="938" name="Google Shape;938;p32"/>
              <p:cNvSpPr/>
              <p:nvPr/>
            </p:nvSpPr>
            <p:spPr>
              <a:xfrm>
                <a:off x="0" y="2798"/>
                <a:ext cx="703441" cy="1497041"/>
              </a:xfrm>
              <a:custGeom>
                <a:avLst/>
                <a:gdLst/>
                <a:ahLst/>
                <a:cxnLst/>
                <a:rect l="l" t="t" r="r" b="b"/>
                <a:pathLst>
                  <a:path w="21600" h="21600" extrusionOk="0">
                    <a:moveTo>
                      <a:pt x="0" y="16470"/>
                    </a:moveTo>
                    <a:lnTo>
                      <a:pt x="21600" y="21600"/>
                    </a:lnTo>
                    <a:lnTo>
                      <a:pt x="21600" y="0"/>
                    </a:lnTo>
                    <a:lnTo>
                      <a:pt x="0" y="16470"/>
                    </a:lnTo>
                    <a:close/>
                  </a:path>
                </a:pathLst>
              </a:custGeom>
              <a:solidFill>
                <a:srgbClr val="767676"/>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939" name="Google Shape;939;p32"/>
              <p:cNvSpPr/>
              <p:nvPr/>
            </p:nvSpPr>
            <p:spPr>
              <a:xfrm>
                <a:off x="699016" y="0"/>
                <a:ext cx="722283" cy="1501466"/>
              </a:xfrm>
              <a:custGeom>
                <a:avLst/>
                <a:gdLst/>
                <a:ahLst/>
                <a:cxnLst/>
                <a:rect l="l" t="t" r="r" b="b"/>
                <a:pathLst>
                  <a:path w="21600" h="21600" extrusionOk="0">
                    <a:moveTo>
                      <a:pt x="7" y="21600"/>
                    </a:moveTo>
                    <a:lnTo>
                      <a:pt x="21600" y="16328"/>
                    </a:lnTo>
                    <a:lnTo>
                      <a:pt x="0" y="0"/>
                    </a:lnTo>
                    <a:lnTo>
                      <a:pt x="7" y="21600"/>
                    </a:lnTo>
                    <a:close/>
                  </a:path>
                </a:pathLst>
              </a:custGeom>
              <a:solidFill>
                <a:srgbClr val="535353"/>
              </a:solidFill>
              <a:ln>
                <a:noFill/>
              </a:ln>
            </p:spPr>
            <p:txBody>
              <a:bodyPr spcFirstLastPara="1" wrap="square" lIns="17150" tIns="17150" rIns="17150" bIns="17150" anchor="t"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grpSp>
      </p:grpSp>
      <p:sp>
        <p:nvSpPr>
          <p:cNvPr id="940" name="Google Shape;940;p32"/>
          <p:cNvSpPr txBox="1"/>
          <p:nvPr/>
        </p:nvSpPr>
        <p:spPr>
          <a:xfrm rot="-5400000">
            <a:off x="752241" y="1538727"/>
            <a:ext cx="735569" cy="153888"/>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chemeClr val="dk2"/>
              </a:buClr>
              <a:buSzPts val="800"/>
              <a:buFont typeface="DM Sans"/>
              <a:buNone/>
            </a:pPr>
            <a:r>
              <a:rPr lang="en-GB" sz="800" b="0" i="0" u="none" strike="noStrike" cap="none">
                <a:solidFill>
                  <a:schemeClr val="dk2"/>
                </a:solidFill>
                <a:latin typeface="DM Sans"/>
                <a:ea typeface="DM Sans"/>
                <a:cs typeface="DM Sans"/>
                <a:sym typeface="DM Sans"/>
              </a:rPr>
              <a:t>High effort</a:t>
            </a:r>
            <a:endParaRPr sz="500"/>
          </a:p>
        </p:txBody>
      </p:sp>
      <p:sp>
        <p:nvSpPr>
          <p:cNvPr id="941" name="Google Shape;941;p32"/>
          <p:cNvSpPr txBox="1"/>
          <p:nvPr/>
        </p:nvSpPr>
        <p:spPr>
          <a:xfrm rot="-5400000">
            <a:off x="721104" y="3082996"/>
            <a:ext cx="797843" cy="153888"/>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800"/>
              <a:buFont typeface="DM Sans"/>
              <a:buNone/>
            </a:pPr>
            <a:r>
              <a:rPr lang="en-GB" sz="800" b="0" i="0" u="none" strike="noStrike" cap="none">
                <a:solidFill>
                  <a:schemeClr val="dk2"/>
                </a:solidFill>
                <a:latin typeface="DM Sans"/>
                <a:ea typeface="DM Sans"/>
                <a:cs typeface="DM Sans"/>
                <a:sym typeface="DM Sans"/>
              </a:rPr>
              <a:t>Low effort</a:t>
            </a:r>
            <a:endParaRPr sz="500"/>
          </a:p>
        </p:txBody>
      </p:sp>
      <p:sp>
        <p:nvSpPr>
          <p:cNvPr id="942" name="Google Shape;942;p32"/>
          <p:cNvSpPr txBox="1"/>
          <p:nvPr/>
        </p:nvSpPr>
        <p:spPr>
          <a:xfrm>
            <a:off x="5005842" y="3303143"/>
            <a:ext cx="3309217" cy="992579"/>
          </a:xfrm>
          <a:prstGeom prst="rect">
            <a:avLst/>
          </a:prstGeom>
          <a:noFill/>
          <a:ln>
            <a:noFill/>
          </a:ln>
        </p:spPr>
        <p:txBody>
          <a:bodyPr spcFirstLastPara="1" wrap="square" lIns="19050" tIns="19050" rIns="19050" bIns="19050" anchor="t" anchorCtr="0">
            <a:spAutoFit/>
          </a:bodyPr>
          <a:lstStyle/>
          <a:p>
            <a:pPr marL="114300" marR="0" lvl="0" indent="-114300" algn="l" rtl="0">
              <a:lnSpc>
                <a:spcPct val="100000"/>
              </a:lnSpc>
              <a:spcBef>
                <a:spcPts val="0"/>
              </a:spcBef>
              <a:spcAft>
                <a:spcPts val="0"/>
              </a:spcAft>
              <a:buClr>
                <a:schemeClr val="dk2"/>
              </a:buClr>
              <a:buSzPts val="800"/>
              <a:buFont typeface="DM Sans"/>
              <a:buAutoNum type="arabicPeriod"/>
            </a:pPr>
            <a:r>
              <a:rPr lang="en-GB" sz="800" b="0" i="0" u="none" strike="noStrike" cap="none">
                <a:solidFill>
                  <a:schemeClr val="dk2"/>
                </a:solidFill>
                <a:latin typeface="DM Sans"/>
                <a:ea typeface="DM Sans"/>
                <a:cs typeface="DM Sans"/>
                <a:sym typeface="DM Sans"/>
              </a:rPr>
              <a:t>Social media and curated content</a:t>
            </a:r>
            <a:endParaRPr sz="500"/>
          </a:p>
          <a:p>
            <a:pPr marL="114300" marR="0" lvl="0" indent="-114300" algn="l" rtl="0">
              <a:lnSpc>
                <a:spcPct val="100000"/>
              </a:lnSpc>
              <a:spcBef>
                <a:spcPts val="400"/>
              </a:spcBef>
              <a:spcAft>
                <a:spcPts val="0"/>
              </a:spcAft>
              <a:buClr>
                <a:schemeClr val="dk2"/>
              </a:buClr>
              <a:buSzPts val="800"/>
              <a:buFont typeface="DM Sans"/>
              <a:buAutoNum type="arabicPeriod"/>
            </a:pPr>
            <a:r>
              <a:rPr lang="en-GB" sz="800" b="0" i="0" u="none" strike="noStrike" cap="none">
                <a:solidFill>
                  <a:schemeClr val="dk2"/>
                </a:solidFill>
                <a:latin typeface="DM Sans"/>
                <a:ea typeface="DM Sans"/>
                <a:cs typeface="DM Sans"/>
                <a:sym typeface="DM Sans"/>
              </a:rPr>
              <a:t>Short-form log and contributed content</a:t>
            </a:r>
            <a:endParaRPr sz="500"/>
          </a:p>
          <a:p>
            <a:pPr marL="114300" marR="0" lvl="0" indent="-114300" algn="l" rtl="0">
              <a:lnSpc>
                <a:spcPct val="100000"/>
              </a:lnSpc>
              <a:spcBef>
                <a:spcPts val="400"/>
              </a:spcBef>
              <a:spcAft>
                <a:spcPts val="0"/>
              </a:spcAft>
              <a:buClr>
                <a:schemeClr val="dk2"/>
              </a:buClr>
              <a:buSzPts val="800"/>
              <a:buFont typeface="DM Sans"/>
              <a:buAutoNum type="arabicPeriod"/>
            </a:pPr>
            <a:r>
              <a:rPr lang="en-GB" sz="800" b="0" i="0" u="none" strike="noStrike" cap="none">
                <a:solidFill>
                  <a:schemeClr val="dk2"/>
                </a:solidFill>
                <a:latin typeface="DM Sans"/>
                <a:ea typeface="DM Sans"/>
                <a:cs typeface="DM Sans"/>
                <a:sym typeface="DM Sans"/>
              </a:rPr>
              <a:t>Infographics</a:t>
            </a:r>
            <a:endParaRPr sz="500"/>
          </a:p>
          <a:p>
            <a:pPr marL="114300" marR="0" lvl="0" indent="-114300" algn="l" rtl="0">
              <a:lnSpc>
                <a:spcPct val="100000"/>
              </a:lnSpc>
              <a:spcBef>
                <a:spcPts val="400"/>
              </a:spcBef>
              <a:spcAft>
                <a:spcPts val="0"/>
              </a:spcAft>
              <a:buClr>
                <a:schemeClr val="dk2"/>
              </a:buClr>
              <a:buSzPts val="800"/>
              <a:buFont typeface="DM Sans"/>
              <a:buAutoNum type="arabicPeriod"/>
            </a:pPr>
            <a:r>
              <a:rPr lang="en-GB" sz="800" b="0" i="0" u="none" strike="noStrike" cap="none">
                <a:solidFill>
                  <a:schemeClr val="dk2"/>
                </a:solidFill>
                <a:latin typeface="DM Sans"/>
                <a:ea typeface="DM Sans"/>
                <a:cs typeface="DM Sans"/>
                <a:sym typeface="DM Sans"/>
              </a:rPr>
              <a:t>Long-form blog and presentations</a:t>
            </a:r>
            <a:endParaRPr sz="500"/>
          </a:p>
          <a:p>
            <a:pPr marL="114300" marR="0" lvl="0" indent="-114300" algn="l" rtl="0">
              <a:lnSpc>
                <a:spcPct val="100000"/>
              </a:lnSpc>
              <a:spcBef>
                <a:spcPts val="400"/>
              </a:spcBef>
              <a:spcAft>
                <a:spcPts val="0"/>
              </a:spcAft>
              <a:buClr>
                <a:schemeClr val="dk2"/>
              </a:buClr>
              <a:buSzPts val="800"/>
              <a:buFont typeface="DM Sans"/>
              <a:buAutoNum type="arabicPeriod"/>
            </a:pPr>
            <a:r>
              <a:rPr lang="en-GB" sz="800" b="0" i="0" u="none" strike="noStrike" cap="none">
                <a:solidFill>
                  <a:schemeClr val="dk2"/>
                </a:solidFill>
                <a:latin typeface="DM Sans"/>
                <a:ea typeface="DM Sans"/>
                <a:cs typeface="DM Sans"/>
                <a:sym typeface="DM Sans"/>
              </a:rPr>
              <a:t>Primary &amp; Secondary research, thought leaderships (books, ebooks, white papers, case studies)</a:t>
            </a:r>
            <a:endParaRPr sz="500"/>
          </a:p>
        </p:txBody>
      </p:sp>
      <p:grpSp>
        <p:nvGrpSpPr>
          <p:cNvPr id="943" name="Google Shape;943;p32"/>
          <p:cNvGrpSpPr/>
          <p:nvPr/>
        </p:nvGrpSpPr>
        <p:grpSpPr>
          <a:xfrm>
            <a:off x="4798578" y="710962"/>
            <a:ext cx="3473380" cy="2517027"/>
            <a:chOff x="0" y="107247"/>
            <a:chExt cx="9262345" cy="6712026"/>
          </a:xfrm>
        </p:grpSpPr>
        <p:sp>
          <p:nvSpPr>
            <p:cNvPr id="944" name="Google Shape;944;p32"/>
            <p:cNvSpPr/>
            <p:nvPr/>
          </p:nvSpPr>
          <p:spPr>
            <a:xfrm>
              <a:off x="0" y="1915400"/>
              <a:ext cx="9262345" cy="4903873"/>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t" anchorCtr="0">
              <a:noAutofit/>
            </a:bodyPr>
            <a:lstStyle/>
            <a:p>
              <a:pPr marL="0" marR="0" lvl="0" indent="0" algn="l"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The content marketing pyramid is a framework that outlines the different types of content businesses can create to engage with their audience, with the lower segments representing lower effort and the upper segments representing higher effort. At the base of the pyramid, short-form blog and contributed content can be created with minimal effort. Moving up the pyramid, infographics, long-form blog posts, and presentations require more effort, while the upper segments involve higher effort content such as primary and secondary research, thought leadership books, ebooks, white papers, and case studies. These high-effort segments demonstrate thought leadership and provide valuable insights to establish credibility and build trust with the audience.</a:t>
              </a:r>
              <a:endParaRPr sz="500"/>
            </a:p>
          </p:txBody>
        </p:sp>
        <p:sp>
          <p:nvSpPr>
            <p:cNvPr id="945" name="Google Shape;945;p32"/>
            <p:cNvSpPr/>
            <p:nvPr/>
          </p:nvSpPr>
          <p:spPr>
            <a:xfrm>
              <a:off x="5119" y="107247"/>
              <a:ext cx="7582836" cy="1518353"/>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9050" tIns="19050" rIns="19050" bIns="19050" anchor="b" anchorCtr="0">
              <a:noAutofit/>
            </a:bodyPr>
            <a:lstStyle/>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Content marketing pyramid</a:t>
              </a:r>
              <a:endParaRPr sz="500"/>
            </a:p>
          </p:txBody>
        </p:sp>
      </p:grpSp>
      <p:grpSp>
        <p:nvGrpSpPr>
          <p:cNvPr id="946" name="Google Shape;946;p32"/>
          <p:cNvGrpSpPr/>
          <p:nvPr/>
        </p:nvGrpSpPr>
        <p:grpSpPr>
          <a:xfrm>
            <a:off x="1260490" y="3389497"/>
            <a:ext cx="185404" cy="185404"/>
            <a:chOff x="0" y="0"/>
            <a:chExt cx="494410" cy="494410"/>
          </a:xfrm>
        </p:grpSpPr>
        <p:sp>
          <p:nvSpPr>
            <p:cNvPr id="947" name="Google Shape;947;p32"/>
            <p:cNvSpPr/>
            <p:nvPr/>
          </p:nvSpPr>
          <p:spPr>
            <a:xfrm>
              <a:off x="0" y="0"/>
              <a:ext cx="494410" cy="494410"/>
            </a:xfrm>
            <a:prstGeom prst="ellipse">
              <a:avLst/>
            </a:prstGeom>
            <a:solidFill>
              <a:schemeClr val="accent1"/>
            </a:solidFill>
            <a:ln>
              <a:noFill/>
            </a:ln>
          </p:spPr>
          <p:txBody>
            <a:bodyPr spcFirstLastPara="1" wrap="square" lIns="14300" tIns="14300" rIns="14300" bIns="1430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chemeClr val="lt1"/>
                </a:solidFill>
                <a:latin typeface="DM Sans Medium"/>
                <a:ea typeface="DM Sans Medium"/>
                <a:cs typeface="DM Sans Medium"/>
                <a:sym typeface="DM Sans Medium"/>
              </a:endParaRPr>
            </a:p>
          </p:txBody>
        </p:sp>
        <p:sp>
          <p:nvSpPr>
            <p:cNvPr id="948" name="Google Shape;948;p32"/>
            <p:cNvSpPr/>
            <p:nvPr/>
          </p:nvSpPr>
          <p:spPr>
            <a:xfrm>
              <a:off x="43120" y="75754"/>
              <a:ext cx="408170" cy="323164"/>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4300" tIns="14300" rIns="14300" bIns="14300" anchor="t" anchorCtr="0">
              <a:noAutofit/>
            </a:bodyPr>
            <a:lstStyle/>
            <a:p>
              <a:pPr marL="0" marR="0" lvl="0" indent="0" algn="ctr" rtl="0">
                <a:lnSpc>
                  <a:spcPct val="100000"/>
                </a:lnSpc>
                <a:spcBef>
                  <a:spcPts val="0"/>
                </a:spcBef>
                <a:spcAft>
                  <a:spcPts val="0"/>
                </a:spcAft>
                <a:buClr>
                  <a:schemeClr val="lt1"/>
                </a:buClr>
                <a:buSzPts val="600"/>
                <a:buFont typeface="DM Sans Medium"/>
                <a:buNone/>
              </a:pPr>
              <a:r>
                <a:rPr lang="en-GB" sz="600" b="0" i="0" u="none" strike="noStrike" cap="none">
                  <a:solidFill>
                    <a:schemeClr val="lt1"/>
                  </a:solidFill>
                  <a:latin typeface="DM Sans Medium"/>
                  <a:ea typeface="DM Sans Medium"/>
                  <a:cs typeface="DM Sans Medium"/>
                  <a:sym typeface="DM Sans Medium"/>
                </a:rPr>
                <a:t>1</a:t>
              </a:r>
              <a:endParaRPr sz="500"/>
            </a:p>
          </p:txBody>
        </p:sp>
      </p:grpSp>
      <p:grpSp>
        <p:nvGrpSpPr>
          <p:cNvPr id="949" name="Google Shape;949;p32"/>
          <p:cNvGrpSpPr/>
          <p:nvPr/>
        </p:nvGrpSpPr>
        <p:grpSpPr>
          <a:xfrm>
            <a:off x="1260490" y="2720963"/>
            <a:ext cx="185404" cy="185404"/>
            <a:chOff x="0" y="0"/>
            <a:chExt cx="494410" cy="494410"/>
          </a:xfrm>
        </p:grpSpPr>
        <p:sp>
          <p:nvSpPr>
            <p:cNvPr id="950" name="Google Shape;950;p32"/>
            <p:cNvSpPr/>
            <p:nvPr/>
          </p:nvSpPr>
          <p:spPr>
            <a:xfrm>
              <a:off x="0" y="0"/>
              <a:ext cx="494410" cy="494410"/>
            </a:xfrm>
            <a:prstGeom prst="ellipse">
              <a:avLst/>
            </a:prstGeom>
            <a:solidFill>
              <a:schemeClr val="accent2"/>
            </a:solidFill>
            <a:ln>
              <a:noFill/>
            </a:ln>
          </p:spPr>
          <p:txBody>
            <a:bodyPr spcFirstLastPara="1" wrap="square" lIns="14300" tIns="14300" rIns="14300" bIns="1430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chemeClr val="lt1"/>
                </a:solidFill>
                <a:latin typeface="DM Sans Medium"/>
                <a:ea typeface="DM Sans Medium"/>
                <a:cs typeface="DM Sans Medium"/>
                <a:sym typeface="DM Sans Medium"/>
              </a:endParaRPr>
            </a:p>
          </p:txBody>
        </p:sp>
        <p:sp>
          <p:nvSpPr>
            <p:cNvPr id="951" name="Google Shape;951;p32"/>
            <p:cNvSpPr/>
            <p:nvPr/>
          </p:nvSpPr>
          <p:spPr>
            <a:xfrm>
              <a:off x="43120" y="75754"/>
              <a:ext cx="408170" cy="323164"/>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4300" tIns="14300" rIns="14300" bIns="14300" anchor="t" anchorCtr="0">
              <a:noAutofit/>
            </a:bodyPr>
            <a:lstStyle/>
            <a:p>
              <a:pPr marL="0" marR="0" lvl="0" indent="0" algn="ctr" rtl="0">
                <a:lnSpc>
                  <a:spcPct val="100000"/>
                </a:lnSpc>
                <a:spcBef>
                  <a:spcPts val="0"/>
                </a:spcBef>
                <a:spcAft>
                  <a:spcPts val="0"/>
                </a:spcAft>
                <a:buClr>
                  <a:schemeClr val="lt1"/>
                </a:buClr>
                <a:buSzPts val="600"/>
                <a:buFont typeface="DM Sans Medium"/>
                <a:buNone/>
              </a:pPr>
              <a:r>
                <a:rPr lang="en-GB" sz="600" b="0" i="0" u="none" strike="noStrike" cap="none">
                  <a:solidFill>
                    <a:schemeClr val="lt1"/>
                  </a:solidFill>
                  <a:latin typeface="DM Sans Medium"/>
                  <a:ea typeface="DM Sans Medium"/>
                  <a:cs typeface="DM Sans Medium"/>
                  <a:sym typeface="DM Sans Medium"/>
                </a:rPr>
                <a:t>2</a:t>
              </a:r>
              <a:endParaRPr sz="500"/>
            </a:p>
          </p:txBody>
        </p:sp>
      </p:grpSp>
      <p:grpSp>
        <p:nvGrpSpPr>
          <p:cNvPr id="952" name="Google Shape;952;p32"/>
          <p:cNvGrpSpPr/>
          <p:nvPr/>
        </p:nvGrpSpPr>
        <p:grpSpPr>
          <a:xfrm>
            <a:off x="1260490" y="2114704"/>
            <a:ext cx="185404" cy="185404"/>
            <a:chOff x="0" y="0"/>
            <a:chExt cx="494410" cy="494410"/>
          </a:xfrm>
        </p:grpSpPr>
        <p:sp>
          <p:nvSpPr>
            <p:cNvPr id="953" name="Google Shape;953;p32"/>
            <p:cNvSpPr/>
            <p:nvPr/>
          </p:nvSpPr>
          <p:spPr>
            <a:xfrm>
              <a:off x="0" y="0"/>
              <a:ext cx="494410" cy="494410"/>
            </a:xfrm>
            <a:prstGeom prst="ellipse">
              <a:avLst/>
            </a:prstGeom>
            <a:solidFill>
              <a:schemeClr val="accent3"/>
            </a:solidFill>
            <a:ln>
              <a:noFill/>
            </a:ln>
          </p:spPr>
          <p:txBody>
            <a:bodyPr spcFirstLastPara="1" wrap="square" lIns="14300" tIns="14300" rIns="14300" bIns="1430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chemeClr val="lt1"/>
                </a:solidFill>
                <a:latin typeface="DM Sans Medium"/>
                <a:ea typeface="DM Sans Medium"/>
                <a:cs typeface="DM Sans Medium"/>
                <a:sym typeface="DM Sans Medium"/>
              </a:endParaRPr>
            </a:p>
          </p:txBody>
        </p:sp>
        <p:sp>
          <p:nvSpPr>
            <p:cNvPr id="954" name="Google Shape;954;p32"/>
            <p:cNvSpPr/>
            <p:nvPr/>
          </p:nvSpPr>
          <p:spPr>
            <a:xfrm>
              <a:off x="43120" y="75754"/>
              <a:ext cx="408170" cy="323164"/>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4300" tIns="14300" rIns="14300" bIns="14300" anchor="t" anchorCtr="0">
              <a:noAutofit/>
            </a:bodyPr>
            <a:lstStyle/>
            <a:p>
              <a:pPr marL="0" marR="0" lvl="0" indent="0" algn="ctr" rtl="0">
                <a:lnSpc>
                  <a:spcPct val="100000"/>
                </a:lnSpc>
                <a:spcBef>
                  <a:spcPts val="0"/>
                </a:spcBef>
                <a:spcAft>
                  <a:spcPts val="0"/>
                </a:spcAft>
                <a:buClr>
                  <a:schemeClr val="lt1"/>
                </a:buClr>
                <a:buSzPts val="600"/>
                <a:buFont typeface="DM Sans Medium"/>
                <a:buNone/>
              </a:pPr>
              <a:r>
                <a:rPr lang="en-GB" sz="600" b="0" i="0" u="none" strike="noStrike" cap="none">
                  <a:solidFill>
                    <a:schemeClr val="lt1"/>
                  </a:solidFill>
                  <a:latin typeface="DM Sans Medium"/>
                  <a:ea typeface="DM Sans Medium"/>
                  <a:cs typeface="DM Sans Medium"/>
                  <a:sym typeface="DM Sans Medium"/>
                </a:rPr>
                <a:t>3</a:t>
              </a:r>
              <a:endParaRPr sz="500"/>
            </a:p>
          </p:txBody>
        </p:sp>
      </p:grpSp>
      <p:grpSp>
        <p:nvGrpSpPr>
          <p:cNvPr id="955" name="Google Shape;955;p32"/>
          <p:cNvGrpSpPr/>
          <p:nvPr/>
        </p:nvGrpSpPr>
        <p:grpSpPr>
          <a:xfrm>
            <a:off x="1260490" y="1643373"/>
            <a:ext cx="185404" cy="185404"/>
            <a:chOff x="0" y="0"/>
            <a:chExt cx="494410" cy="494410"/>
          </a:xfrm>
        </p:grpSpPr>
        <p:sp>
          <p:nvSpPr>
            <p:cNvPr id="956" name="Google Shape;956;p32"/>
            <p:cNvSpPr/>
            <p:nvPr/>
          </p:nvSpPr>
          <p:spPr>
            <a:xfrm>
              <a:off x="0" y="0"/>
              <a:ext cx="494410" cy="494410"/>
            </a:xfrm>
            <a:prstGeom prst="ellipse">
              <a:avLst/>
            </a:prstGeom>
            <a:solidFill>
              <a:schemeClr val="accent4"/>
            </a:solidFill>
            <a:ln>
              <a:noFill/>
            </a:ln>
          </p:spPr>
          <p:txBody>
            <a:bodyPr spcFirstLastPara="1" wrap="square" lIns="14300" tIns="14300" rIns="14300" bIns="1430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chemeClr val="lt1"/>
                </a:solidFill>
                <a:latin typeface="DM Sans Medium"/>
                <a:ea typeface="DM Sans Medium"/>
                <a:cs typeface="DM Sans Medium"/>
                <a:sym typeface="DM Sans Medium"/>
              </a:endParaRPr>
            </a:p>
          </p:txBody>
        </p:sp>
        <p:sp>
          <p:nvSpPr>
            <p:cNvPr id="957" name="Google Shape;957;p32"/>
            <p:cNvSpPr/>
            <p:nvPr/>
          </p:nvSpPr>
          <p:spPr>
            <a:xfrm>
              <a:off x="43120" y="75754"/>
              <a:ext cx="408170" cy="323164"/>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4300" tIns="14300" rIns="14300" bIns="14300" anchor="t" anchorCtr="0">
              <a:noAutofit/>
            </a:bodyPr>
            <a:lstStyle/>
            <a:p>
              <a:pPr marL="0" marR="0" lvl="0" indent="0" algn="ctr" rtl="0">
                <a:lnSpc>
                  <a:spcPct val="100000"/>
                </a:lnSpc>
                <a:spcBef>
                  <a:spcPts val="0"/>
                </a:spcBef>
                <a:spcAft>
                  <a:spcPts val="0"/>
                </a:spcAft>
                <a:buClr>
                  <a:schemeClr val="lt1"/>
                </a:buClr>
                <a:buSzPts val="600"/>
                <a:buFont typeface="DM Sans Medium"/>
                <a:buNone/>
              </a:pPr>
              <a:r>
                <a:rPr lang="en-GB" sz="600" b="0" i="0" u="none" strike="noStrike" cap="none">
                  <a:solidFill>
                    <a:schemeClr val="lt1"/>
                  </a:solidFill>
                  <a:latin typeface="DM Sans Medium"/>
                  <a:ea typeface="DM Sans Medium"/>
                  <a:cs typeface="DM Sans Medium"/>
                  <a:sym typeface="DM Sans Medium"/>
                </a:rPr>
                <a:t>4</a:t>
              </a:r>
              <a:endParaRPr sz="500"/>
            </a:p>
          </p:txBody>
        </p:sp>
      </p:grpSp>
      <p:grpSp>
        <p:nvGrpSpPr>
          <p:cNvPr id="958" name="Google Shape;958;p32"/>
          <p:cNvGrpSpPr/>
          <p:nvPr/>
        </p:nvGrpSpPr>
        <p:grpSpPr>
          <a:xfrm>
            <a:off x="1260490" y="1151285"/>
            <a:ext cx="185404" cy="185405"/>
            <a:chOff x="0" y="0"/>
            <a:chExt cx="494410" cy="494410"/>
          </a:xfrm>
        </p:grpSpPr>
        <p:sp>
          <p:nvSpPr>
            <p:cNvPr id="959" name="Google Shape;959;p32"/>
            <p:cNvSpPr/>
            <p:nvPr/>
          </p:nvSpPr>
          <p:spPr>
            <a:xfrm>
              <a:off x="0" y="0"/>
              <a:ext cx="494410" cy="494410"/>
            </a:xfrm>
            <a:prstGeom prst="ellipse">
              <a:avLst/>
            </a:prstGeom>
            <a:solidFill>
              <a:srgbClr val="535353"/>
            </a:solidFill>
            <a:ln>
              <a:noFill/>
            </a:ln>
          </p:spPr>
          <p:txBody>
            <a:bodyPr spcFirstLastPara="1" wrap="square" lIns="14300" tIns="14300" rIns="14300" bIns="14300" anchor="ctr" anchorCtr="0">
              <a:noAutofit/>
            </a:bodyPr>
            <a:lstStyle/>
            <a:p>
              <a:pPr marL="0" marR="0" lvl="0" indent="0" algn="ctr" rtl="0">
                <a:lnSpc>
                  <a:spcPct val="100000"/>
                </a:lnSpc>
                <a:spcBef>
                  <a:spcPts val="0"/>
                </a:spcBef>
                <a:spcAft>
                  <a:spcPts val="0"/>
                </a:spcAft>
                <a:buClr>
                  <a:srgbClr val="FFFFFF"/>
                </a:buClr>
                <a:buSzPts val="1100"/>
                <a:buFont typeface="DM Sans"/>
                <a:buNone/>
              </a:pPr>
              <a:endParaRPr sz="1100" b="0" i="0" u="none" strike="noStrike" cap="none">
                <a:solidFill>
                  <a:schemeClr val="lt1"/>
                </a:solidFill>
                <a:latin typeface="DM Sans Medium"/>
                <a:ea typeface="DM Sans Medium"/>
                <a:cs typeface="DM Sans Medium"/>
                <a:sym typeface="DM Sans Medium"/>
              </a:endParaRPr>
            </a:p>
          </p:txBody>
        </p:sp>
        <p:sp>
          <p:nvSpPr>
            <p:cNvPr id="960" name="Google Shape;960;p32"/>
            <p:cNvSpPr/>
            <p:nvPr/>
          </p:nvSpPr>
          <p:spPr>
            <a:xfrm>
              <a:off x="43120" y="75754"/>
              <a:ext cx="408170" cy="323164"/>
            </a:xfrm>
            <a:custGeom>
              <a:avLst/>
              <a:gdLst/>
              <a:ahLst/>
              <a:cxnLst/>
              <a:rect l="l" t="t" r="r" b="b"/>
              <a:pathLst>
                <a:path w="21600" h="120000" extrusionOk="0">
                  <a:moveTo>
                    <a:pt x="0" y="0"/>
                  </a:moveTo>
                  <a:lnTo>
                    <a:pt x="21600" y="0"/>
                  </a:lnTo>
                  <a:lnTo>
                    <a:pt x="21600" y="0"/>
                  </a:lnTo>
                  <a:lnTo>
                    <a:pt x="0" y="0"/>
                  </a:lnTo>
                  <a:close/>
                </a:path>
              </a:pathLst>
            </a:custGeom>
            <a:noFill/>
            <a:ln>
              <a:noFill/>
            </a:ln>
          </p:spPr>
          <p:txBody>
            <a:bodyPr spcFirstLastPara="1" wrap="square" lIns="14300" tIns="14300" rIns="14300" bIns="14300" anchor="t" anchorCtr="0">
              <a:noAutofit/>
            </a:bodyPr>
            <a:lstStyle/>
            <a:p>
              <a:pPr marL="0" marR="0" lvl="0" indent="0" algn="ctr" rtl="0">
                <a:lnSpc>
                  <a:spcPct val="100000"/>
                </a:lnSpc>
                <a:spcBef>
                  <a:spcPts val="0"/>
                </a:spcBef>
                <a:spcAft>
                  <a:spcPts val="0"/>
                </a:spcAft>
                <a:buClr>
                  <a:schemeClr val="lt1"/>
                </a:buClr>
                <a:buSzPts val="600"/>
                <a:buFont typeface="DM Sans Medium"/>
                <a:buNone/>
              </a:pPr>
              <a:r>
                <a:rPr lang="en-GB" sz="600" b="0" i="0" u="none" strike="noStrike" cap="none">
                  <a:solidFill>
                    <a:schemeClr val="lt1"/>
                  </a:solidFill>
                  <a:latin typeface="DM Sans Medium"/>
                  <a:ea typeface="DM Sans Medium"/>
                  <a:cs typeface="DM Sans Medium"/>
                  <a:sym typeface="DM Sans Medium"/>
                </a:rPr>
                <a:t>5</a:t>
              </a:r>
              <a:endParaRPr sz="500"/>
            </a:p>
          </p:txBody>
        </p:sp>
      </p:grpSp>
    </p:spTree>
  </p:cSld>
  <p:clrMapOvr>
    <a:masterClrMapping/>
  </p:clrMapOvr>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168</Words>
  <Application>Microsoft Macintosh PowerPoint</Application>
  <PresentationFormat>On-screen Show (16:9)</PresentationFormat>
  <Paragraphs>15</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vt:lpstr>
      <vt:lpstr>DM Sans Medium</vt:lpstr>
      <vt:lpstr>Arial</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2023-04-09T05:04:58Z</dcterms:modified>
</cp:coreProperties>
</file>