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72"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09D78"/>
          </a:solidFill>
        </a:fill>
      </a:tcStyle>
    </a:firstCol>
    <a:lastRow>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227058"/>
          </a:solidFill>
        </a:fill>
      </a:tcStyle>
    </a:firstRow>
  </a:tblStyle>
  <a:tblStyle styleId="{C7B018BB-80A7-4F77-B60F-C8B233D01FF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EEBDE"/>
          </a:solidFill>
        </a:fill>
      </a:tcStyle>
    </a:wholeTbl>
    <a:band2H>
      <a:tcTxStyle/>
      <a:tcStyle>
        <a:tcBdr/>
        <a:fill>
          <a:solidFill>
            <a:srgbClr val="E8F5EF"/>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Row>
  </a:tblStyle>
  <a:tblStyle styleId="{EEE7283C-3CF3-47DC-8721-378D4A62B22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FCE5CB"/>
          </a:solidFill>
        </a:fill>
      </a:tcStyle>
    </a:wholeTbl>
    <a:band2H>
      <a:tcTxStyle/>
      <a:tcStyle>
        <a:tcBdr/>
        <a:fill>
          <a:solidFill>
            <a:srgbClr val="FDF2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Row>
  </a:tblStyle>
  <a:tblStyle styleId="{CF821DB8-F4EB-4A41-A1BA-3FCAFE7338EE}"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E4E4E4"/>
          </a:solidFill>
        </a:fill>
      </a:tcStyle>
    </a:wholeTbl>
    <a:band2H>
      <a:tcTxStyle/>
      <a:tcStyle>
        <a:tcBdr/>
        <a:fill>
          <a:solidFill>
            <a:schemeClr val="accent5"/>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Row>
  </a:tblStyle>
  <a:tblStyle styleId="{33BA23B1-9221-436E-865A-0063620EA4FD}" styleName="">
    <a:tblBg/>
    <a:wholeTbl>
      <a:tcTxStyle b="off" i="off">
        <a:font>
          <a:latin typeface="DM Sans Medium"/>
          <a:ea typeface="DM Sans Medium"/>
          <a:cs typeface="DM Sans Medium"/>
        </a:font>
        <a:srgbClr val="1A1A1A"/>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FCFFFF"/>
          </a:solidFill>
        </a:fill>
      </a:tcStyle>
    </a:band2H>
    <a:firstCol>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DM Sans Bold"/>
          <a:ea typeface="DM Sans Bold"/>
          <a:cs typeface="DM Sans Bold"/>
        </a:font>
        <a:srgbClr val="1A1A1A"/>
      </a:tcTxStyle>
      <a:tcStyle>
        <a:tcBdr>
          <a:left>
            <a:ln w="12700" cap="flat">
              <a:noFill/>
              <a:miter lim="400000"/>
            </a:ln>
          </a:left>
          <a:right>
            <a:ln w="12700" cap="flat">
              <a:noFill/>
              <a:miter lim="400000"/>
            </a:ln>
          </a:right>
          <a:top>
            <a:ln w="508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rgbClr val="FCFFFF"/>
          </a:solidFill>
        </a:fill>
      </a:tcStyle>
    </a:lastRow>
    <a:firstRow>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254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BCBCB"/>
          </a:solidFill>
        </a:fill>
      </a:tcStyle>
    </a:wholeTbl>
    <a:band2H>
      <a:tcTxStyle/>
      <a:tcStyle>
        <a:tcBdr/>
        <a:fill>
          <a:solidFill>
            <a:srgbClr val="E7E7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snapToGrid="0">
      <p:cViewPr varScale="1">
        <p:scale>
          <a:sx n="53" d="100"/>
          <a:sy n="53" d="100"/>
        </p:scale>
        <p:origin x="792" y="16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 name="Shape 27"/>
          <p:cNvSpPr>
            <a:spLocks noGrp="1" noRot="1" noChangeAspect="1"/>
          </p:cNvSpPr>
          <p:nvPr>
            <p:ph type="sldImg"/>
          </p:nvPr>
        </p:nvSpPr>
        <p:spPr>
          <a:xfrm>
            <a:off x="1143000" y="685800"/>
            <a:ext cx="4572000" cy="3429000"/>
          </a:xfrm>
          <a:prstGeom prst="rect">
            <a:avLst/>
          </a:prstGeom>
        </p:spPr>
        <p:txBody>
          <a:bodyPr/>
          <a:lstStyle/>
          <a:p>
            <a:endParaRPr/>
          </a:p>
        </p:txBody>
      </p:sp>
      <p:sp>
        <p:nvSpPr>
          <p:cNvPr id="28" name="Shape 2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DM Sans Regular"/>
      </a:defRPr>
    </a:lvl1pPr>
    <a:lvl2pPr indent="228600" defTabSz="457200" latinLnBrk="0">
      <a:lnSpc>
        <a:spcPct val="117999"/>
      </a:lnSpc>
      <a:defRPr sz="2200">
        <a:latin typeface="+mn-lt"/>
        <a:ea typeface="+mn-ea"/>
        <a:cs typeface="+mn-cs"/>
        <a:sym typeface="DM Sans Regular"/>
      </a:defRPr>
    </a:lvl2pPr>
    <a:lvl3pPr indent="457200" defTabSz="457200" latinLnBrk="0">
      <a:lnSpc>
        <a:spcPct val="117999"/>
      </a:lnSpc>
      <a:defRPr sz="2200">
        <a:latin typeface="+mn-lt"/>
        <a:ea typeface="+mn-ea"/>
        <a:cs typeface="+mn-cs"/>
        <a:sym typeface="DM Sans Regular"/>
      </a:defRPr>
    </a:lvl3pPr>
    <a:lvl4pPr indent="685800" defTabSz="457200" latinLnBrk="0">
      <a:lnSpc>
        <a:spcPct val="117999"/>
      </a:lnSpc>
      <a:defRPr sz="2200">
        <a:latin typeface="+mn-lt"/>
        <a:ea typeface="+mn-ea"/>
        <a:cs typeface="+mn-cs"/>
        <a:sym typeface="DM Sans Regular"/>
      </a:defRPr>
    </a:lvl4pPr>
    <a:lvl5pPr indent="914400" defTabSz="457200" latinLnBrk="0">
      <a:lnSpc>
        <a:spcPct val="117999"/>
      </a:lnSpc>
      <a:defRPr sz="2200">
        <a:latin typeface="+mn-lt"/>
        <a:ea typeface="+mn-ea"/>
        <a:cs typeface="+mn-cs"/>
        <a:sym typeface="DM Sans Regular"/>
      </a:defRPr>
    </a:lvl5pPr>
    <a:lvl6pPr indent="1143000" defTabSz="457200" latinLnBrk="0">
      <a:lnSpc>
        <a:spcPct val="117999"/>
      </a:lnSpc>
      <a:defRPr sz="2200">
        <a:latin typeface="+mn-lt"/>
        <a:ea typeface="+mn-ea"/>
        <a:cs typeface="+mn-cs"/>
        <a:sym typeface="DM Sans Regular"/>
      </a:defRPr>
    </a:lvl6pPr>
    <a:lvl7pPr indent="1371600" defTabSz="457200" latinLnBrk="0">
      <a:lnSpc>
        <a:spcPct val="117999"/>
      </a:lnSpc>
      <a:defRPr sz="2200">
        <a:latin typeface="+mn-lt"/>
        <a:ea typeface="+mn-ea"/>
        <a:cs typeface="+mn-cs"/>
        <a:sym typeface="DM Sans Regular"/>
      </a:defRPr>
    </a:lvl7pPr>
    <a:lvl8pPr indent="1600200" defTabSz="457200" latinLnBrk="0">
      <a:lnSpc>
        <a:spcPct val="117999"/>
      </a:lnSpc>
      <a:defRPr sz="2200">
        <a:latin typeface="+mn-lt"/>
        <a:ea typeface="+mn-ea"/>
        <a:cs typeface="+mn-cs"/>
        <a:sym typeface="DM Sans Regular"/>
      </a:defRPr>
    </a:lvl8pPr>
    <a:lvl9pPr indent="1828800" defTabSz="457200" latinLnBrk="0">
      <a:lnSpc>
        <a:spcPct val="117999"/>
      </a:lnSpc>
      <a:defRPr sz="2200">
        <a:latin typeface="+mn-lt"/>
        <a:ea typeface="+mn-ea"/>
        <a:cs typeface="+mn-cs"/>
        <a:sym typeface="DM Sans Regular"/>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Side with logo">
    <p:spTree>
      <p:nvGrpSpPr>
        <p:cNvPr id="1" name=""/>
        <p:cNvGrpSpPr/>
        <p:nvPr/>
      </p:nvGrpSpPr>
      <p:grpSpPr>
        <a:xfrm>
          <a:off x="0" y="0"/>
          <a:ext cx="0" cy="0"/>
          <a:chOff x="0" y="0"/>
          <a:chExt cx="0" cy="0"/>
        </a:xfrm>
      </p:grpSpPr>
      <p:sp>
        <p:nvSpPr>
          <p:cNvPr id="18" name="Line"/>
          <p:cNvSpPr/>
          <p:nvPr/>
        </p:nvSpPr>
        <p:spPr>
          <a:xfrm>
            <a:off x="21922052" y="12414101"/>
            <a:ext cx="0" cy="494438"/>
          </a:xfrm>
          <a:prstGeom prst="line">
            <a:avLst/>
          </a:prstGeom>
          <a:ln w="25400">
            <a:solidFill>
              <a:schemeClr val="accent6"/>
            </a:solidFill>
            <a:miter lim="400000"/>
          </a:ln>
        </p:spPr>
        <p:txBody>
          <a:bodyPr lIns="45718" tIns="45718" rIns="45718" bIns="45718"/>
          <a:lstStyle/>
          <a:p>
            <a:endParaRPr/>
          </a:p>
        </p:txBody>
      </p:sp>
      <p:sp>
        <p:nvSpPr>
          <p:cNvPr id="19" name="Calendar 2023"/>
          <p:cNvSpPr txBox="1"/>
          <p:nvPr/>
        </p:nvSpPr>
        <p:spPr>
          <a:xfrm>
            <a:off x="16850644" y="12413670"/>
            <a:ext cx="4697248"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defTabSz="457200">
              <a:spcBef>
                <a:spcPts val="3300"/>
              </a:spcBef>
              <a:defRPr sz="2400">
                <a:solidFill>
                  <a:srgbClr val="656565"/>
                </a:solidFill>
                <a:latin typeface="+mn-lt"/>
                <a:ea typeface="+mn-ea"/>
                <a:cs typeface="+mn-cs"/>
                <a:sym typeface="DM Sans Regular"/>
              </a:defRPr>
            </a:lvl1pPr>
          </a:lstStyle>
          <a:p>
            <a:r>
              <a:rPr lang="en-US" dirty="0"/>
              <a:t>Content Marketing</a:t>
            </a:r>
            <a:endParaRPr dirty="0"/>
          </a:p>
        </p:txBody>
      </p:sp>
      <p:sp>
        <p:nvSpPr>
          <p:cNvPr id="20" name="Fortum Themes"/>
          <p:cNvSpPr txBox="1"/>
          <p:nvPr/>
        </p:nvSpPr>
        <p:spPr>
          <a:xfrm>
            <a:off x="1563200" y="12413670"/>
            <a:ext cx="5180500"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pPr algn="l" defTabSz="457200">
              <a:spcBef>
                <a:spcPts val="3300"/>
              </a:spcBef>
              <a:defRPr sz="2400">
                <a:solidFill>
                  <a:srgbClr val="656565"/>
                </a:solidFill>
                <a:latin typeface="DM Sans Bold"/>
                <a:ea typeface="DM Sans Bold"/>
                <a:cs typeface="DM Sans Bold"/>
                <a:sym typeface="DM Sans Bold"/>
              </a:defRPr>
            </a:pPr>
            <a:r>
              <a:rPr lang="en-US" dirty="0" err="1"/>
              <a:t>HiSlide.io</a:t>
            </a:r>
            <a:r>
              <a:rPr dirty="0">
                <a:latin typeface="+mn-lt"/>
                <a:ea typeface="+mn-ea"/>
                <a:cs typeface="+mn-cs"/>
                <a:sym typeface="DM Sans Regular"/>
              </a:rPr>
              <a:t> T</a:t>
            </a:r>
            <a:r>
              <a:rPr lang="en-US" dirty="0">
                <a:latin typeface="+mn-lt"/>
                <a:ea typeface="+mn-ea"/>
                <a:cs typeface="+mn-cs"/>
                <a:sym typeface="DM Sans Regular"/>
              </a:rPr>
              <a:t>emplates</a:t>
            </a:r>
            <a:endParaRPr dirty="0">
              <a:latin typeface="+mn-lt"/>
              <a:ea typeface="+mn-ea"/>
              <a:cs typeface="+mn-cs"/>
              <a:sym typeface="DM Sans Regular"/>
            </a:endParaRPr>
          </a:p>
        </p:txBody>
      </p:sp>
      <p:sp>
        <p:nvSpPr>
          <p:cNvPr id="21" name="Slide Number"/>
          <p:cNvSpPr txBox="1">
            <a:spLocks noGrp="1"/>
          </p:cNvSpPr>
          <p:nvPr>
            <p:ph type="sldNum" sz="quarter" idx="2"/>
          </p:nvPr>
        </p:nvSpPr>
        <p:spPr>
          <a:xfrm>
            <a:off x="22063025" y="12413670"/>
            <a:ext cx="980441" cy="495301"/>
          </a:xfrm>
          <a:prstGeom prst="rect">
            <a:avLst/>
          </a:prstGeom>
        </p:spPr>
        <p:txBody>
          <a:bodyPr wrap="square"/>
          <a:lstStyle>
            <a:lvl1pPr>
              <a:defRPr>
                <a:solidFill>
                  <a:srgbClr val="535353"/>
                </a:solidFill>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19200" y="184149"/>
            <a:ext cx="21945600" cy="3016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1219200" y="3200400"/>
            <a:ext cx="21945600" cy="10515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4630400" y="12712700"/>
            <a:ext cx="5689600" cy="736600"/>
          </a:xfrm>
          <a:prstGeom prst="rect">
            <a:avLst/>
          </a:prstGeom>
          <a:ln w="12700">
            <a:miter lim="400000"/>
          </a:ln>
        </p:spPr>
        <p:txBody>
          <a:bodyPr wrap="none" lIns="50800" tIns="50800" rIns="50800" bIns="50800">
            <a:spAutoFit/>
          </a:bodyPr>
          <a:lstStyle>
            <a:lvl1pPr>
              <a:defRPr sz="2400">
                <a:solidFill>
                  <a:srgbClr val="000000"/>
                </a:solidFill>
                <a:latin typeface="+mn-lt"/>
                <a:ea typeface="+mn-ea"/>
                <a:cs typeface="+mn-cs"/>
                <a:sym typeface="DM Sans Regular"/>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1pPr>
      <a:lvl2pPr marL="127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2pPr>
      <a:lvl3pPr marL="190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3pPr>
      <a:lvl4pPr marL="254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4pPr>
      <a:lvl5pPr marL="317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5pPr>
      <a:lvl6pPr marL="381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6pPr>
      <a:lvl7pPr marL="444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7pPr>
      <a:lvl8pPr marL="508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8pPr>
      <a:lvl9pPr marL="571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4" name="Line"/>
          <p:cNvSpPr/>
          <p:nvPr/>
        </p:nvSpPr>
        <p:spPr>
          <a:xfrm flipV="1">
            <a:off x="3810319" y="3316642"/>
            <a:ext cx="3532240" cy="0"/>
          </a:xfrm>
          <a:prstGeom prst="line">
            <a:avLst/>
          </a:prstGeom>
          <a:ln w="25400">
            <a:solidFill>
              <a:schemeClr val="accent6">
                <a:lumOff val="16690"/>
              </a:schemeClr>
            </a:solidFill>
            <a:custDash>
              <a:ds d="200000" sp="200000"/>
            </a:custDash>
            <a:miter lim="400000"/>
          </a:ln>
        </p:spPr>
        <p:txBody>
          <a:bodyPr lIns="45718" tIns="45718" rIns="45718" bIns="45718"/>
          <a:lstStyle/>
          <a:p>
            <a:endParaRPr/>
          </a:p>
        </p:txBody>
      </p:sp>
      <p:sp>
        <p:nvSpPr>
          <p:cNvPr id="835" name="Line"/>
          <p:cNvSpPr/>
          <p:nvPr/>
        </p:nvSpPr>
        <p:spPr>
          <a:xfrm flipV="1">
            <a:off x="3799406" y="4618837"/>
            <a:ext cx="2834540" cy="0"/>
          </a:xfrm>
          <a:prstGeom prst="line">
            <a:avLst/>
          </a:prstGeom>
          <a:ln w="25400">
            <a:solidFill>
              <a:schemeClr val="accent6">
                <a:lumOff val="16690"/>
              </a:schemeClr>
            </a:solidFill>
            <a:custDash>
              <a:ds d="200000" sp="200000"/>
            </a:custDash>
            <a:miter lim="400000"/>
          </a:ln>
        </p:spPr>
        <p:txBody>
          <a:bodyPr lIns="45718" tIns="45718" rIns="45718" bIns="45718"/>
          <a:lstStyle/>
          <a:p>
            <a:endParaRPr/>
          </a:p>
        </p:txBody>
      </p:sp>
      <p:sp>
        <p:nvSpPr>
          <p:cNvPr id="836" name="Line"/>
          <p:cNvSpPr/>
          <p:nvPr/>
        </p:nvSpPr>
        <p:spPr>
          <a:xfrm flipV="1">
            <a:off x="3774006" y="5901537"/>
            <a:ext cx="2187608" cy="0"/>
          </a:xfrm>
          <a:prstGeom prst="line">
            <a:avLst/>
          </a:prstGeom>
          <a:ln w="25400">
            <a:solidFill>
              <a:schemeClr val="accent6">
                <a:lumOff val="16690"/>
              </a:schemeClr>
            </a:solidFill>
            <a:custDash>
              <a:ds d="200000" sp="200000"/>
            </a:custDash>
            <a:miter lim="400000"/>
          </a:ln>
        </p:spPr>
        <p:txBody>
          <a:bodyPr lIns="45718" tIns="45718" rIns="45718" bIns="45718"/>
          <a:lstStyle/>
          <a:p>
            <a:endParaRPr/>
          </a:p>
        </p:txBody>
      </p:sp>
      <p:sp>
        <p:nvSpPr>
          <p:cNvPr id="837" name="Line"/>
          <p:cNvSpPr/>
          <p:nvPr/>
        </p:nvSpPr>
        <p:spPr>
          <a:xfrm>
            <a:off x="3774006" y="7514437"/>
            <a:ext cx="1308590" cy="0"/>
          </a:xfrm>
          <a:prstGeom prst="line">
            <a:avLst/>
          </a:prstGeom>
          <a:ln w="25400">
            <a:solidFill>
              <a:schemeClr val="accent6">
                <a:lumOff val="16690"/>
              </a:schemeClr>
            </a:solidFill>
            <a:custDash>
              <a:ds d="200000" sp="200000"/>
            </a:custDash>
            <a:miter lim="400000"/>
          </a:ln>
        </p:spPr>
        <p:txBody>
          <a:bodyPr lIns="45718" tIns="45718" rIns="45718" bIns="45718"/>
          <a:lstStyle/>
          <a:p>
            <a:endParaRPr/>
          </a:p>
        </p:txBody>
      </p:sp>
      <p:sp>
        <p:nvSpPr>
          <p:cNvPr id="838" name="Line"/>
          <p:cNvSpPr/>
          <p:nvPr/>
        </p:nvSpPr>
        <p:spPr>
          <a:xfrm>
            <a:off x="3761306" y="9317837"/>
            <a:ext cx="339371" cy="0"/>
          </a:xfrm>
          <a:prstGeom prst="line">
            <a:avLst/>
          </a:prstGeom>
          <a:ln w="25400">
            <a:solidFill>
              <a:schemeClr val="accent6">
                <a:lumOff val="16690"/>
              </a:schemeClr>
            </a:solidFill>
            <a:custDash>
              <a:ds d="200000" sp="200000"/>
            </a:custDash>
            <a:miter lim="400000"/>
          </a:ln>
        </p:spPr>
        <p:txBody>
          <a:bodyPr lIns="45718" tIns="45718" rIns="45718" bIns="45718"/>
          <a:lstStyle/>
          <a:p>
            <a:endParaRPr>
              <a:solidFill>
                <a:schemeClr val="bg1"/>
              </a:solidFill>
            </a:endParaRPr>
          </a:p>
        </p:txBody>
      </p:sp>
      <p:sp>
        <p:nvSpPr>
          <p:cNvPr id="839"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a:t>
            </a:fld>
            <a:endParaRPr/>
          </a:p>
        </p:txBody>
      </p:sp>
      <p:sp>
        <p:nvSpPr>
          <p:cNvPr id="840" name="Arrow"/>
          <p:cNvSpPr/>
          <p:nvPr/>
        </p:nvSpPr>
        <p:spPr>
          <a:xfrm rot="16200000">
            <a:off x="-1987888" y="6223000"/>
            <a:ext cx="9949244" cy="1270000"/>
          </a:xfrm>
          <a:prstGeom prst="rightArrow">
            <a:avLst>
              <a:gd name="adj1" fmla="val 100000"/>
              <a:gd name="adj2" fmla="val 77968"/>
            </a:avLst>
          </a:prstGeom>
          <a:gradFill>
            <a:gsLst>
              <a:gs pos="0">
                <a:srgbClr val="FFFFFF"/>
              </a:gs>
              <a:gs pos="100000">
                <a:schemeClr val="accent5"/>
              </a:gs>
            </a:gsLst>
          </a:gradFill>
          <a:ln w="12700">
            <a:miter lim="400000"/>
          </a:ln>
        </p:spPr>
        <p:txBody>
          <a:bodyPr lIns="0" tIns="0" rIns="0" bIns="0" anchor="ctr"/>
          <a:lstStyle/>
          <a:p>
            <a:endParaRPr>
              <a:solidFill>
                <a:schemeClr val="tx2"/>
              </a:solidFill>
            </a:endParaRPr>
          </a:p>
        </p:txBody>
      </p:sp>
      <p:grpSp>
        <p:nvGrpSpPr>
          <p:cNvPr id="868" name="Group"/>
          <p:cNvGrpSpPr/>
          <p:nvPr/>
        </p:nvGrpSpPr>
        <p:grpSpPr>
          <a:xfrm>
            <a:off x="4065187" y="2672015"/>
            <a:ext cx="7868470" cy="8980878"/>
            <a:chOff x="0" y="0"/>
            <a:chExt cx="7868468" cy="8980876"/>
          </a:xfrm>
        </p:grpSpPr>
        <p:grpSp>
          <p:nvGrpSpPr>
            <p:cNvPr id="846" name="Group"/>
            <p:cNvGrpSpPr/>
            <p:nvPr/>
          </p:nvGrpSpPr>
          <p:grpSpPr>
            <a:xfrm>
              <a:off x="0" y="4592144"/>
              <a:ext cx="7868469" cy="4388733"/>
              <a:chOff x="0" y="0"/>
              <a:chExt cx="7868468" cy="4388732"/>
            </a:xfrm>
          </p:grpSpPr>
          <p:sp>
            <p:nvSpPr>
              <p:cNvPr id="841" name="Shape"/>
              <p:cNvSpPr/>
              <p:nvPr/>
            </p:nvSpPr>
            <p:spPr>
              <a:xfrm>
                <a:off x="1323804" y="397267"/>
                <a:ext cx="2611532" cy="1602243"/>
              </a:xfrm>
              <a:custGeom>
                <a:avLst/>
                <a:gdLst/>
                <a:ahLst/>
                <a:cxnLst>
                  <a:cxn ang="0">
                    <a:pos x="wd2" y="hd2"/>
                  </a:cxn>
                  <a:cxn ang="5400000">
                    <a:pos x="wd2" y="hd2"/>
                  </a:cxn>
                  <a:cxn ang="10800000">
                    <a:pos x="wd2" y="hd2"/>
                  </a:cxn>
                  <a:cxn ang="16200000">
                    <a:pos x="wd2" y="hd2"/>
                  </a:cxn>
                </a:cxnLst>
                <a:rect l="0" t="0" r="r" b="b"/>
                <a:pathLst>
                  <a:path w="21600" h="21600" extrusionOk="0">
                    <a:moveTo>
                      <a:pt x="0" y="17474"/>
                    </a:moveTo>
                    <a:lnTo>
                      <a:pt x="21600" y="0"/>
                    </a:lnTo>
                    <a:lnTo>
                      <a:pt x="21600" y="7988"/>
                    </a:lnTo>
                    <a:lnTo>
                      <a:pt x="4905" y="21600"/>
                    </a:lnTo>
                    <a:lnTo>
                      <a:pt x="0" y="17474"/>
                    </a:lnTo>
                    <a:close/>
                  </a:path>
                </a:pathLst>
              </a:custGeom>
              <a:solidFill>
                <a:schemeClr val="accent1"/>
              </a:solidFill>
              <a:ln w="12700" cap="flat">
                <a:noFill/>
                <a:miter lim="400000"/>
              </a:ln>
              <a:effectLst/>
            </p:spPr>
            <p:txBody>
              <a:bodyPr wrap="square" lIns="45718" tIns="45718" rIns="45718" bIns="45718" numCol="1" anchor="t">
                <a:noAutofit/>
              </a:bodyPr>
              <a:lstStyle/>
              <a:p>
                <a:endParaRPr/>
              </a:p>
            </p:txBody>
          </p:sp>
          <p:sp>
            <p:nvSpPr>
              <p:cNvPr id="842" name="Shape"/>
              <p:cNvSpPr/>
              <p:nvPr/>
            </p:nvSpPr>
            <p:spPr>
              <a:xfrm>
                <a:off x="3923313" y="397889"/>
                <a:ext cx="2639520" cy="1589378"/>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6" y="8001"/>
                    </a:lnTo>
                    <a:lnTo>
                      <a:pt x="16744" y="21600"/>
                    </a:lnTo>
                    <a:lnTo>
                      <a:pt x="21600" y="17703"/>
                    </a:lnTo>
                    <a:lnTo>
                      <a:pt x="0" y="0"/>
                    </a:lnTo>
                    <a:close/>
                  </a:path>
                </a:pathLst>
              </a:custGeom>
              <a:solidFill>
                <a:schemeClr val="accent1">
                  <a:lumOff val="23137"/>
                </a:schemeClr>
              </a:solidFill>
              <a:ln w="12700" cap="flat">
                <a:noFill/>
                <a:miter lim="400000"/>
              </a:ln>
              <a:effectLst/>
            </p:spPr>
            <p:txBody>
              <a:bodyPr wrap="square" lIns="45718" tIns="45718" rIns="45718" bIns="45718" numCol="1" anchor="t">
                <a:noAutofit/>
              </a:bodyPr>
              <a:lstStyle/>
              <a:p>
                <a:endParaRPr/>
              </a:p>
            </p:txBody>
          </p:sp>
          <p:sp>
            <p:nvSpPr>
              <p:cNvPr id="843" name="Shape"/>
              <p:cNvSpPr/>
              <p:nvPr/>
            </p:nvSpPr>
            <p:spPr>
              <a:xfrm>
                <a:off x="3927173" y="1723042"/>
                <a:ext cx="3941296" cy="2664380"/>
              </a:xfrm>
              <a:custGeom>
                <a:avLst/>
                <a:gdLst/>
                <a:ahLst/>
                <a:cxnLst>
                  <a:cxn ang="0">
                    <a:pos x="wd2" y="hd2"/>
                  </a:cxn>
                  <a:cxn ang="5400000">
                    <a:pos x="wd2" y="hd2"/>
                  </a:cxn>
                  <a:cxn ang="10800000">
                    <a:pos x="wd2" y="hd2"/>
                  </a:cxn>
                  <a:cxn ang="16200000">
                    <a:pos x="wd2" y="hd2"/>
                  </a:cxn>
                </a:cxnLst>
                <a:rect l="0" t="0" r="r" b="b"/>
                <a:pathLst>
                  <a:path w="21600" h="21600" extrusionOk="0">
                    <a:moveTo>
                      <a:pt x="33" y="14108"/>
                    </a:moveTo>
                    <a:lnTo>
                      <a:pt x="19204" y="0"/>
                    </a:lnTo>
                    <a:lnTo>
                      <a:pt x="21600" y="5664"/>
                    </a:lnTo>
                    <a:lnTo>
                      <a:pt x="0" y="21600"/>
                    </a:lnTo>
                    <a:lnTo>
                      <a:pt x="33" y="14108"/>
                    </a:lnTo>
                    <a:close/>
                  </a:path>
                </a:pathLst>
              </a:custGeom>
              <a:solidFill>
                <a:schemeClr val="accent1"/>
              </a:solidFill>
              <a:ln w="12700" cap="flat">
                <a:noFill/>
                <a:miter lim="400000"/>
              </a:ln>
              <a:effectLst/>
            </p:spPr>
            <p:txBody>
              <a:bodyPr wrap="square" lIns="45718" tIns="45718" rIns="45718" bIns="45718" numCol="1" anchor="t">
                <a:noAutofit/>
              </a:bodyPr>
              <a:lstStyle/>
              <a:p>
                <a:endParaRPr/>
              </a:p>
            </p:txBody>
          </p:sp>
          <p:sp>
            <p:nvSpPr>
              <p:cNvPr id="844" name="Shape"/>
              <p:cNvSpPr/>
              <p:nvPr/>
            </p:nvSpPr>
            <p:spPr>
              <a:xfrm>
                <a:off x="0" y="1720485"/>
                <a:ext cx="3937714" cy="2668248"/>
              </a:xfrm>
              <a:custGeom>
                <a:avLst/>
                <a:gdLst/>
                <a:ahLst/>
                <a:cxnLst>
                  <a:cxn ang="0">
                    <a:pos x="wd2" y="hd2"/>
                  </a:cxn>
                  <a:cxn ang="5400000">
                    <a:pos x="wd2" y="hd2"/>
                  </a:cxn>
                  <a:cxn ang="10800000">
                    <a:pos x="wd2" y="hd2"/>
                  </a:cxn>
                  <a:cxn ang="16200000">
                    <a:pos x="wd2" y="hd2"/>
                  </a:cxn>
                </a:cxnLst>
                <a:rect l="0" t="0" r="r" b="b"/>
                <a:pathLst>
                  <a:path w="21600" h="21600" extrusionOk="0">
                    <a:moveTo>
                      <a:pt x="2446" y="0"/>
                    </a:moveTo>
                    <a:lnTo>
                      <a:pt x="21600" y="14179"/>
                    </a:lnTo>
                    <a:lnTo>
                      <a:pt x="21600" y="21600"/>
                    </a:lnTo>
                    <a:lnTo>
                      <a:pt x="0" y="5766"/>
                    </a:lnTo>
                    <a:lnTo>
                      <a:pt x="2446" y="0"/>
                    </a:lnTo>
                    <a:close/>
                  </a:path>
                </a:pathLst>
              </a:custGeom>
              <a:solidFill>
                <a:schemeClr val="accent1">
                  <a:lumOff val="23137"/>
                </a:schemeClr>
              </a:solidFill>
              <a:ln w="12700" cap="flat">
                <a:noFill/>
                <a:miter lim="400000"/>
              </a:ln>
              <a:effectLst/>
            </p:spPr>
            <p:txBody>
              <a:bodyPr wrap="square" lIns="45718" tIns="45718" rIns="45718" bIns="45718" numCol="1" anchor="t">
                <a:noAutofit/>
              </a:bodyPr>
              <a:lstStyle/>
              <a:p>
                <a:endParaRPr/>
              </a:p>
            </p:txBody>
          </p:sp>
          <p:sp>
            <p:nvSpPr>
              <p:cNvPr id="845" name="Shape"/>
              <p:cNvSpPr/>
              <p:nvPr/>
            </p:nvSpPr>
            <p:spPr>
              <a:xfrm>
                <a:off x="434403" y="0"/>
                <a:ext cx="7002374" cy="3469453"/>
              </a:xfrm>
              <a:custGeom>
                <a:avLst/>
                <a:gdLst/>
                <a:ahLst/>
                <a:cxnLst>
                  <a:cxn ang="0">
                    <a:pos x="wd2" y="hd2"/>
                  </a:cxn>
                  <a:cxn ang="5400000">
                    <a:pos x="wd2" y="hd2"/>
                  </a:cxn>
                  <a:cxn ang="10800000">
                    <a:pos x="wd2" y="hd2"/>
                  </a:cxn>
                  <a:cxn ang="16200000">
                    <a:pos x="wd2" y="hd2"/>
                  </a:cxn>
                </a:cxnLst>
                <a:rect l="0" t="0" r="r" b="b"/>
                <a:pathLst>
                  <a:path w="21600" h="21600" extrusionOk="0">
                    <a:moveTo>
                      <a:pt x="10795" y="0"/>
                    </a:moveTo>
                    <a:lnTo>
                      <a:pt x="0" y="10758"/>
                    </a:lnTo>
                    <a:lnTo>
                      <a:pt x="10797" y="21600"/>
                    </a:lnTo>
                    <a:lnTo>
                      <a:pt x="21600" y="10751"/>
                    </a:lnTo>
                    <a:lnTo>
                      <a:pt x="10795" y="0"/>
                    </a:lnTo>
                    <a:close/>
                    <a:moveTo>
                      <a:pt x="10796" y="2531"/>
                    </a:moveTo>
                    <a:lnTo>
                      <a:pt x="18806" y="10538"/>
                    </a:lnTo>
                    <a:lnTo>
                      <a:pt x="10797" y="18613"/>
                    </a:lnTo>
                    <a:lnTo>
                      <a:pt x="2775" y="10534"/>
                    </a:lnTo>
                    <a:lnTo>
                      <a:pt x="10796" y="2531"/>
                    </a:lnTo>
                    <a:close/>
                  </a:path>
                </a:pathLst>
              </a:custGeom>
              <a:solidFill>
                <a:schemeClr val="accent1">
                  <a:lumOff val="11568"/>
                </a:schemeClr>
              </a:solidFill>
              <a:ln w="12700" cap="flat">
                <a:noFill/>
                <a:miter lim="400000"/>
              </a:ln>
              <a:effectLst/>
            </p:spPr>
            <p:txBody>
              <a:bodyPr wrap="square" lIns="0" tIns="0" rIns="0" bIns="0" numCol="1" anchor="ctr">
                <a:noAutofit/>
              </a:bodyPr>
              <a:lstStyle/>
              <a:p>
                <a:endParaRPr/>
              </a:p>
            </p:txBody>
          </p:sp>
        </p:grpSp>
        <p:grpSp>
          <p:nvGrpSpPr>
            <p:cNvPr id="852" name="Group"/>
            <p:cNvGrpSpPr/>
            <p:nvPr/>
          </p:nvGrpSpPr>
          <p:grpSpPr>
            <a:xfrm>
              <a:off x="927000" y="3221091"/>
              <a:ext cx="6014468" cy="3446816"/>
              <a:chOff x="0" y="0"/>
              <a:chExt cx="6014467" cy="3446814"/>
            </a:xfrm>
          </p:grpSpPr>
          <p:sp>
            <p:nvSpPr>
              <p:cNvPr id="847" name="Shape"/>
              <p:cNvSpPr/>
              <p:nvPr/>
            </p:nvSpPr>
            <p:spPr>
              <a:xfrm>
                <a:off x="1162123" y="379721"/>
                <a:ext cx="1840210" cy="1155203"/>
              </a:xfrm>
              <a:custGeom>
                <a:avLst/>
                <a:gdLst/>
                <a:ahLst/>
                <a:cxnLst>
                  <a:cxn ang="0">
                    <a:pos x="wd2" y="hd2"/>
                  </a:cxn>
                  <a:cxn ang="5400000">
                    <a:pos x="wd2" y="hd2"/>
                  </a:cxn>
                  <a:cxn ang="10800000">
                    <a:pos x="wd2" y="hd2"/>
                  </a:cxn>
                  <a:cxn ang="16200000">
                    <a:pos x="wd2" y="hd2"/>
                  </a:cxn>
                </a:cxnLst>
                <a:rect l="0" t="0" r="r" b="b"/>
                <a:pathLst>
                  <a:path w="21600" h="21600" extrusionOk="0">
                    <a:moveTo>
                      <a:pt x="21600" y="0"/>
                    </a:moveTo>
                    <a:lnTo>
                      <a:pt x="21504" y="9087"/>
                    </a:lnTo>
                    <a:lnTo>
                      <a:pt x="5810" y="21600"/>
                    </a:lnTo>
                    <a:lnTo>
                      <a:pt x="0" y="17099"/>
                    </a:lnTo>
                    <a:lnTo>
                      <a:pt x="21600" y="0"/>
                    </a:lnTo>
                    <a:close/>
                  </a:path>
                </a:pathLst>
              </a:custGeom>
              <a:solidFill>
                <a:schemeClr val="accent2"/>
              </a:solidFill>
              <a:ln w="12700" cap="flat">
                <a:noFill/>
                <a:miter lim="400000"/>
              </a:ln>
              <a:effectLst/>
            </p:spPr>
            <p:txBody>
              <a:bodyPr wrap="square" lIns="45718" tIns="45718" rIns="45718" bIns="45718" numCol="1" anchor="t">
                <a:noAutofit/>
              </a:bodyPr>
              <a:lstStyle/>
              <a:p>
                <a:endParaRPr/>
              </a:p>
            </p:txBody>
          </p:sp>
          <p:sp>
            <p:nvSpPr>
              <p:cNvPr id="848" name="Shape"/>
              <p:cNvSpPr/>
              <p:nvPr/>
            </p:nvSpPr>
            <p:spPr>
              <a:xfrm>
                <a:off x="2993883" y="375898"/>
                <a:ext cx="1861022" cy="1158163"/>
              </a:xfrm>
              <a:custGeom>
                <a:avLst/>
                <a:gdLst/>
                <a:ahLst/>
                <a:cxnLst>
                  <a:cxn ang="0">
                    <a:pos x="wd2" y="hd2"/>
                  </a:cxn>
                  <a:cxn ang="5400000">
                    <a:pos x="wd2" y="hd2"/>
                  </a:cxn>
                  <a:cxn ang="10800000">
                    <a:pos x="wd2" y="hd2"/>
                  </a:cxn>
                  <a:cxn ang="16200000">
                    <a:pos x="wd2" y="hd2"/>
                  </a:cxn>
                </a:cxnLst>
                <a:rect l="0" t="0" r="r" b="b"/>
                <a:pathLst>
                  <a:path w="21600" h="21600" extrusionOk="0">
                    <a:moveTo>
                      <a:pt x="29" y="0"/>
                    </a:moveTo>
                    <a:lnTo>
                      <a:pt x="0" y="9041"/>
                    </a:lnTo>
                    <a:lnTo>
                      <a:pt x="15717" y="21600"/>
                    </a:lnTo>
                    <a:lnTo>
                      <a:pt x="21600" y="17148"/>
                    </a:lnTo>
                    <a:lnTo>
                      <a:pt x="29" y="0"/>
                    </a:lnTo>
                    <a:close/>
                  </a:path>
                </a:pathLst>
              </a:custGeom>
              <a:solidFill>
                <a:schemeClr val="accent2">
                  <a:satOff val="-7953"/>
                  <a:lumOff val="26176"/>
                </a:schemeClr>
              </a:solidFill>
              <a:ln w="12700" cap="flat">
                <a:noFill/>
                <a:miter lim="400000"/>
              </a:ln>
              <a:effectLst/>
            </p:spPr>
            <p:txBody>
              <a:bodyPr wrap="square" lIns="45718" tIns="45718" rIns="45718" bIns="45718" numCol="1" anchor="t">
                <a:noAutofit/>
              </a:bodyPr>
              <a:lstStyle/>
              <a:p>
                <a:endParaRPr/>
              </a:p>
            </p:txBody>
          </p:sp>
          <p:sp>
            <p:nvSpPr>
              <p:cNvPr id="849" name="Shape"/>
              <p:cNvSpPr/>
              <p:nvPr/>
            </p:nvSpPr>
            <p:spPr>
              <a:xfrm>
                <a:off x="0" y="1287785"/>
                <a:ext cx="3003837" cy="2159030"/>
              </a:xfrm>
              <a:custGeom>
                <a:avLst/>
                <a:gdLst/>
                <a:ahLst/>
                <a:cxnLst>
                  <a:cxn ang="0">
                    <a:pos x="wd2" y="hd2"/>
                  </a:cxn>
                  <a:cxn ang="5400000">
                    <a:pos x="wd2" y="hd2"/>
                  </a:cxn>
                  <a:cxn ang="10800000">
                    <a:pos x="wd2" y="hd2"/>
                  </a:cxn>
                  <a:cxn ang="16200000">
                    <a:pos x="wd2" y="hd2"/>
                  </a:cxn>
                </a:cxnLst>
                <a:rect l="0" t="0" r="r" b="b"/>
                <a:pathLst>
                  <a:path w="21600" h="21600" extrusionOk="0">
                    <a:moveTo>
                      <a:pt x="2965" y="0"/>
                    </a:moveTo>
                    <a:lnTo>
                      <a:pt x="0" y="6682"/>
                    </a:lnTo>
                    <a:lnTo>
                      <a:pt x="21600" y="21600"/>
                    </a:lnTo>
                    <a:lnTo>
                      <a:pt x="21595" y="12887"/>
                    </a:lnTo>
                    <a:lnTo>
                      <a:pt x="2965" y="0"/>
                    </a:lnTo>
                    <a:close/>
                  </a:path>
                </a:pathLst>
              </a:custGeom>
              <a:solidFill>
                <a:schemeClr val="accent2">
                  <a:satOff val="-7953"/>
                  <a:lumOff val="26176"/>
                </a:schemeClr>
              </a:solidFill>
              <a:ln w="12700" cap="flat">
                <a:noFill/>
                <a:miter lim="400000"/>
              </a:ln>
              <a:effectLst/>
            </p:spPr>
            <p:txBody>
              <a:bodyPr wrap="square" lIns="45718" tIns="45718" rIns="45718" bIns="45718" numCol="1" anchor="t">
                <a:noAutofit/>
              </a:bodyPr>
              <a:lstStyle/>
              <a:p>
                <a:endParaRPr/>
              </a:p>
            </p:txBody>
          </p:sp>
          <p:sp>
            <p:nvSpPr>
              <p:cNvPr id="850" name="Shape"/>
              <p:cNvSpPr/>
              <p:nvPr/>
            </p:nvSpPr>
            <p:spPr>
              <a:xfrm>
                <a:off x="3000792" y="1287190"/>
                <a:ext cx="3013676" cy="2159562"/>
              </a:xfrm>
              <a:custGeom>
                <a:avLst/>
                <a:gdLst/>
                <a:ahLst/>
                <a:cxnLst>
                  <a:cxn ang="0">
                    <a:pos x="wd2" y="hd2"/>
                  </a:cxn>
                  <a:cxn ang="5400000">
                    <a:pos x="wd2" y="hd2"/>
                  </a:cxn>
                  <a:cxn ang="10800000">
                    <a:pos x="wd2" y="hd2"/>
                  </a:cxn>
                  <a:cxn ang="16200000">
                    <a:pos x="wd2" y="hd2"/>
                  </a:cxn>
                </a:cxnLst>
                <a:rect l="0" t="0" r="r" b="b"/>
                <a:pathLst>
                  <a:path w="21600" h="21600" extrusionOk="0">
                    <a:moveTo>
                      <a:pt x="18605" y="0"/>
                    </a:moveTo>
                    <a:lnTo>
                      <a:pt x="21600" y="6613"/>
                    </a:lnTo>
                    <a:lnTo>
                      <a:pt x="0" y="21600"/>
                    </a:lnTo>
                    <a:lnTo>
                      <a:pt x="0" y="12923"/>
                    </a:lnTo>
                    <a:lnTo>
                      <a:pt x="18605" y="0"/>
                    </a:lnTo>
                    <a:close/>
                  </a:path>
                </a:pathLst>
              </a:custGeom>
              <a:solidFill>
                <a:schemeClr val="accent2"/>
              </a:solidFill>
              <a:ln w="12700" cap="flat">
                <a:noFill/>
                <a:miter lim="400000"/>
              </a:ln>
              <a:effectLst/>
            </p:spPr>
            <p:txBody>
              <a:bodyPr wrap="square" lIns="45718" tIns="45718" rIns="45718" bIns="45718" numCol="1" anchor="t">
                <a:noAutofit/>
              </a:bodyPr>
              <a:lstStyle/>
              <a:p>
                <a:endParaRPr/>
              </a:p>
            </p:txBody>
          </p:sp>
          <p:sp>
            <p:nvSpPr>
              <p:cNvPr id="851" name="Shape"/>
              <p:cNvSpPr/>
              <p:nvPr/>
            </p:nvSpPr>
            <p:spPr>
              <a:xfrm>
                <a:off x="397700" y="0"/>
                <a:ext cx="5205400" cy="2592761"/>
              </a:xfrm>
              <a:custGeom>
                <a:avLst/>
                <a:gdLst/>
                <a:ahLst/>
                <a:cxnLst>
                  <a:cxn ang="0">
                    <a:pos x="wd2" y="hd2"/>
                  </a:cxn>
                  <a:cxn ang="5400000">
                    <a:pos x="wd2" y="hd2"/>
                  </a:cxn>
                  <a:cxn ang="10800000">
                    <a:pos x="wd2" y="hd2"/>
                  </a:cxn>
                  <a:cxn ang="16200000">
                    <a:pos x="wd2" y="hd2"/>
                  </a:cxn>
                </a:cxnLst>
                <a:rect l="0" t="0" r="r" b="b"/>
                <a:pathLst>
                  <a:path w="21600" h="21600" extrusionOk="0">
                    <a:moveTo>
                      <a:pt x="10776" y="0"/>
                    </a:moveTo>
                    <a:lnTo>
                      <a:pt x="0" y="10796"/>
                    </a:lnTo>
                    <a:lnTo>
                      <a:pt x="10799" y="21600"/>
                    </a:lnTo>
                    <a:lnTo>
                      <a:pt x="21600" y="10784"/>
                    </a:lnTo>
                    <a:lnTo>
                      <a:pt x="10776" y="0"/>
                    </a:lnTo>
                    <a:close/>
                    <a:moveTo>
                      <a:pt x="10812" y="3172"/>
                    </a:moveTo>
                    <a:lnTo>
                      <a:pt x="18301" y="10604"/>
                    </a:lnTo>
                    <a:lnTo>
                      <a:pt x="10791" y="18140"/>
                    </a:lnTo>
                    <a:lnTo>
                      <a:pt x="3285" y="10685"/>
                    </a:lnTo>
                    <a:lnTo>
                      <a:pt x="10812" y="3172"/>
                    </a:lnTo>
                    <a:close/>
                  </a:path>
                </a:pathLst>
              </a:custGeom>
              <a:solidFill>
                <a:schemeClr val="accent2">
                  <a:satOff val="-7953"/>
                  <a:lumOff val="13088"/>
                </a:schemeClr>
              </a:solidFill>
              <a:ln w="12700" cap="flat">
                <a:noFill/>
                <a:miter lim="400000"/>
              </a:ln>
              <a:effectLst/>
            </p:spPr>
            <p:txBody>
              <a:bodyPr wrap="square" lIns="45718" tIns="45718" rIns="45718" bIns="45718" numCol="1" anchor="t">
                <a:noAutofit/>
              </a:bodyPr>
              <a:lstStyle/>
              <a:p>
                <a:endParaRPr/>
              </a:p>
            </p:txBody>
          </p:sp>
        </p:grpSp>
        <p:grpSp>
          <p:nvGrpSpPr>
            <p:cNvPr id="858" name="Group"/>
            <p:cNvGrpSpPr/>
            <p:nvPr/>
          </p:nvGrpSpPr>
          <p:grpSpPr>
            <a:xfrm>
              <a:off x="1857789" y="2081510"/>
              <a:ext cx="4152890" cy="2456468"/>
              <a:chOff x="0" y="0"/>
              <a:chExt cx="4152889" cy="2456467"/>
            </a:xfrm>
          </p:grpSpPr>
          <p:sp>
            <p:nvSpPr>
              <p:cNvPr id="853" name="Shape"/>
              <p:cNvSpPr/>
              <p:nvPr/>
            </p:nvSpPr>
            <p:spPr>
              <a:xfrm>
                <a:off x="1022856" y="327148"/>
                <a:ext cx="1045611" cy="709769"/>
              </a:xfrm>
              <a:custGeom>
                <a:avLst/>
                <a:gdLst/>
                <a:ahLst/>
                <a:cxnLst>
                  <a:cxn ang="0">
                    <a:pos x="wd2" y="hd2"/>
                  </a:cxn>
                  <a:cxn ang="5400000">
                    <a:pos x="wd2" y="hd2"/>
                  </a:cxn>
                  <a:cxn ang="10800000">
                    <a:pos x="wd2" y="hd2"/>
                  </a:cxn>
                  <a:cxn ang="16200000">
                    <a:pos x="wd2" y="hd2"/>
                  </a:cxn>
                </a:cxnLst>
                <a:rect l="0" t="0" r="r" b="b"/>
                <a:pathLst>
                  <a:path w="21600" h="21600" extrusionOk="0">
                    <a:moveTo>
                      <a:pt x="0" y="15955"/>
                    </a:moveTo>
                    <a:lnTo>
                      <a:pt x="21600" y="0"/>
                    </a:lnTo>
                    <a:lnTo>
                      <a:pt x="21594" y="11211"/>
                    </a:lnTo>
                    <a:lnTo>
                      <a:pt x="7421" y="21600"/>
                    </a:lnTo>
                    <a:lnTo>
                      <a:pt x="0" y="15955"/>
                    </a:lnTo>
                    <a:close/>
                  </a:path>
                </a:pathLst>
              </a:custGeom>
              <a:solidFill>
                <a:schemeClr val="accent3"/>
              </a:solidFill>
              <a:ln w="12700" cap="flat">
                <a:noFill/>
                <a:miter lim="400000"/>
              </a:ln>
              <a:effectLst/>
            </p:spPr>
            <p:txBody>
              <a:bodyPr wrap="square" lIns="45718" tIns="45718" rIns="45718" bIns="45718" numCol="1" anchor="t">
                <a:noAutofit/>
              </a:bodyPr>
              <a:lstStyle/>
              <a:p>
                <a:endParaRPr/>
              </a:p>
            </p:txBody>
          </p:sp>
          <p:sp>
            <p:nvSpPr>
              <p:cNvPr id="854" name="Shape"/>
              <p:cNvSpPr/>
              <p:nvPr/>
            </p:nvSpPr>
            <p:spPr>
              <a:xfrm>
                <a:off x="2061645" y="324345"/>
                <a:ext cx="1064018" cy="707833"/>
              </a:xfrm>
              <a:custGeom>
                <a:avLst/>
                <a:gdLst/>
                <a:ahLst/>
                <a:cxnLst>
                  <a:cxn ang="0">
                    <a:pos x="wd2" y="hd2"/>
                  </a:cxn>
                  <a:cxn ang="5400000">
                    <a:pos x="wd2" y="hd2"/>
                  </a:cxn>
                  <a:cxn ang="10800000">
                    <a:pos x="wd2" y="hd2"/>
                  </a:cxn>
                  <a:cxn ang="16200000">
                    <a:pos x="wd2" y="hd2"/>
                  </a:cxn>
                </a:cxnLst>
                <a:rect l="0" t="0" r="r" b="b"/>
                <a:pathLst>
                  <a:path w="21600" h="21600" extrusionOk="0">
                    <a:moveTo>
                      <a:pt x="54" y="0"/>
                    </a:moveTo>
                    <a:lnTo>
                      <a:pt x="0" y="11247"/>
                    </a:lnTo>
                    <a:lnTo>
                      <a:pt x="13706" y="21600"/>
                    </a:lnTo>
                    <a:lnTo>
                      <a:pt x="21600" y="15959"/>
                    </a:lnTo>
                    <a:lnTo>
                      <a:pt x="54" y="0"/>
                    </a:lnTo>
                    <a:close/>
                  </a:path>
                </a:pathLst>
              </a:custGeom>
              <a:solidFill>
                <a:schemeClr val="accent3">
                  <a:lumOff val="23235"/>
                </a:schemeClr>
              </a:solidFill>
              <a:ln w="12700" cap="flat">
                <a:noFill/>
                <a:miter lim="400000"/>
              </a:ln>
              <a:effectLst/>
            </p:spPr>
            <p:txBody>
              <a:bodyPr wrap="square" lIns="45718" tIns="45718" rIns="45718" bIns="45718" numCol="1" anchor="t">
                <a:noAutofit/>
              </a:bodyPr>
              <a:lstStyle/>
              <a:p>
                <a:endParaRPr/>
              </a:p>
            </p:txBody>
          </p:sp>
          <p:sp>
            <p:nvSpPr>
              <p:cNvPr id="855" name="Shape"/>
              <p:cNvSpPr/>
              <p:nvPr/>
            </p:nvSpPr>
            <p:spPr>
              <a:xfrm>
                <a:off x="0" y="851466"/>
                <a:ext cx="2078286" cy="1600728"/>
              </a:xfrm>
              <a:custGeom>
                <a:avLst/>
                <a:gdLst/>
                <a:ahLst/>
                <a:cxnLst>
                  <a:cxn ang="0">
                    <a:pos x="wd2" y="hd2"/>
                  </a:cxn>
                  <a:cxn ang="5400000">
                    <a:pos x="wd2" y="hd2"/>
                  </a:cxn>
                  <a:cxn ang="10800000">
                    <a:pos x="wd2" y="hd2"/>
                  </a:cxn>
                  <a:cxn ang="16200000">
                    <a:pos x="wd2" y="hd2"/>
                  </a:cxn>
                </a:cxnLst>
                <a:rect l="0" t="0" r="r" b="b"/>
                <a:pathLst>
                  <a:path w="21600" h="21600" extrusionOk="0">
                    <a:moveTo>
                      <a:pt x="3600" y="0"/>
                    </a:moveTo>
                    <a:lnTo>
                      <a:pt x="0" y="7716"/>
                    </a:lnTo>
                    <a:lnTo>
                      <a:pt x="21600" y="21600"/>
                    </a:lnTo>
                    <a:lnTo>
                      <a:pt x="21537" y="11583"/>
                    </a:lnTo>
                    <a:lnTo>
                      <a:pt x="3600" y="0"/>
                    </a:lnTo>
                    <a:close/>
                  </a:path>
                </a:pathLst>
              </a:custGeom>
              <a:solidFill>
                <a:schemeClr val="accent3">
                  <a:lumOff val="23235"/>
                </a:schemeClr>
              </a:solidFill>
              <a:ln w="12700" cap="flat">
                <a:noFill/>
                <a:miter lim="400000"/>
              </a:ln>
              <a:effectLst/>
            </p:spPr>
            <p:txBody>
              <a:bodyPr wrap="square" lIns="45718" tIns="45718" rIns="45718" bIns="45718" numCol="1" anchor="t">
                <a:noAutofit/>
              </a:bodyPr>
              <a:lstStyle/>
              <a:p>
                <a:endParaRPr/>
              </a:p>
            </p:txBody>
          </p:sp>
          <p:sp>
            <p:nvSpPr>
              <p:cNvPr id="856" name="Shape"/>
              <p:cNvSpPr/>
              <p:nvPr/>
            </p:nvSpPr>
            <p:spPr>
              <a:xfrm>
                <a:off x="2068061" y="852197"/>
                <a:ext cx="2084829" cy="1604271"/>
              </a:xfrm>
              <a:custGeom>
                <a:avLst/>
                <a:gdLst/>
                <a:ahLst/>
                <a:cxnLst>
                  <a:cxn ang="0">
                    <a:pos x="wd2" y="hd2"/>
                  </a:cxn>
                  <a:cxn ang="5400000">
                    <a:pos x="wd2" y="hd2"/>
                  </a:cxn>
                  <a:cxn ang="10800000">
                    <a:pos x="wd2" y="hd2"/>
                  </a:cxn>
                  <a:cxn ang="16200000">
                    <a:pos x="wd2" y="hd2"/>
                  </a:cxn>
                </a:cxnLst>
                <a:rect l="0" t="0" r="r" b="b"/>
                <a:pathLst>
                  <a:path w="21600" h="21600" extrusionOk="0">
                    <a:moveTo>
                      <a:pt x="21600" y="7583"/>
                    </a:moveTo>
                    <a:lnTo>
                      <a:pt x="17945" y="0"/>
                    </a:lnTo>
                    <a:lnTo>
                      <a:pt x="0" y="11577"/>
                    </a:lnTo>
                    <a:lnTo>
                      <a:pt x="31" y="21600"/>
                    </a:lnTo>
                    <a:lnTo>
                      <a:pt x="21600" y="7583"/>
                    </a:lnTo>
                    <a:close/>
                  </a:path>
                </a:pathLst>
              </a:custGeom>
              <a:solidFill>
                <a:schemeClr val="accent3"/>
              </a:solidFill>
              <a:ln w="12700" cap="flat">
                <a:noFill/>
                <a:miter lim="400000"/>
              </a:ln>
              <a:effectLst/>
            </p:spPr>
            <p:txBody>
              <a:bodyPr wrap="square" lIns="45718" tIns="45718" rIns="45718" bIns="45718" numCol="1" anchor="t">
                <a:noAutofit/>
              </a:bodyPr>
              <a:lstStyle/>
              <a:p>
                <a:endParaRPr/>
              </a:p>
            </p:txBody>
          </p:sp>
          <p:sp>
            <p:nvSpPr>
              <p:cNvPr id="857" name="Shape"/>
              <p:cNvSpPr/>
              <p:nvPr/>
            </p:nvSpPr>
            <p:spPr>
              <a:xfrm>
                <a:off x="344596" y="0"/>
                <a:ext cx="3455882" cy="1716367"/>
              </a:xfrm>
              <a:custGeom>
                <a:avLst/>
                <a:gdLst/>
                <a:ahLst/>
                <a:cxnLst>
                  <a:cxn ang="0">
                    <a:pos x="wd2" y="hd2"/>
                  </a:cxn>
                  <a:cxn ang="5400000">
                    <a:pos x="wd2" y="hd2"/>
                  </a:cxn>
                  <a:cxn ang="10800000">
                    <a:pos x="wd2" y="hd2"/>
                  </a:cxn>
                  <a:cxn ang="16200000">
                    <a:pos x="wd2" y="hd2"/>
                  </a:cxn>
                </a:cxnLst>
                <a:rect l="0" t="0" r="r" b="b"/>
                <a:pathLst>
                  <a:path w="21600" h="21600" extrusionOk="0">
                    <a:moveTo>
                      <a:pt x="10776" y="0"/>
                    </a:moveTo>
                    <a:lnTo>
                      <a:pt x="0" y="10765"/>
                    </a:lnTo>
                    <a:lnTo>
                      <a:pt x="10807" y="21600"/>
                    </a:lnTo>
                    <a:lnTo>
                      <a:pt x="21600" y="10826"/>
                    </a:lnTo>
                    <a:lnTo>
                      <a:pt x="10776" y="0"/>
                    </a:lnTo>
                    <a:close/>
                    <a:moveTo>
                      <a:pt x="10763" y="4191"/>
                    </a:moveTo>
                    <a:lnTo>
                      <a:pt x="17193" y="10581"/>
                    </a:lnTo>
                    <a:lnTo>
                      <a:pt x="10746" y="16979"/>
                    </a:lnTo>
                    <a:lnTo>
                      <a:pt x="4333" y="10668"/>
                    </a:lnTo>
                    <a:lnTo>
                      <a:pt x="10763" y="4191"/>
                    </a:lnTo>
                    <a:close/>
                  </a:path>
                </a:pathLst>
              </a:custGeom>
              <a:solidFill>
                <a:schemeClr val="accent3">
                  <a:lumOff val="11617"/>
                </a:schemeClr>
              </a:solidFill>
              <a:ln w="12700" cap="flat">
                <a:noFill/>
                <a:miter lim="400000"/>
              </a:ln>
              <a:effectLst/>
            </p:spPr>
            <p:txBody>
              <a:bodyPr wrap="square" lIns="45718" tIns="45718" rIns="45718" bIns="45718" numCol="1" anchor="t">
                <a:noAutofit/>
              </a:bodyPr>
              <a:lstStyle/>
              <a:p>
                <a:endParaRPr/>
              </a:p>
            </p:txBody>
          </p:sp>
        </p:grpSp>
        <p:grpSp>
          <p:nvGrpSpPr>
            <p:cNvPr id="864" name="Group"/>
            <p:cNvGrpSpPr/>
            <p:nvPr/>
          </p:nvGrpSpPr>
          <p:grpSpPr>
            <a:xfrm>
              <a:off x="2626523" y="1270957"/>
              <a:ext cx="2615423" cy="1587242"/>
              <a:chOff x="0" y="0"/>
              <a:chExt cx="2615421" cy="1587241"/>
            </a:xfrm>
          </p:grpSpPr>
          <p:sp>
            <p:nvSpPr>
              <p:cNvPr id="859" name="Triangle"/>
              <p:cNvSpPr/>
              <p:nvPr/>
            </p:nvSpPr>
            <p:spPr>
              <a:xfrm>
                <a:off x="927084" y="308594"/>
                <a:ext cx="380037" cy="404573"/>
              </a:xfrm>
              <a:custGeom>
                <a:avLst/>
                <a:gdLst/>
                <a:ahLst/>
                <a:cxnLst>
                  <a:cxn ang="0">
                    <a:pos x="wd2" y="hd2"/>
                  </a:cxn>
                  <a:cxn ang="5400000">
                    <a:pos x="wd2" y="hd2"/>
                  </a:cxn>
                  <a:cxn ang="10800000">
                    <a:pos x="wd2" y="hd2"/>
                  </a:cxn>
                  <a:cxn ang="16200000">
                    <a:pos x="wd2" y="hd2"/>
                  </a:cxn>
                </a:cxnLst>
                <a:rect l="0" t="0" r="r" b="b"/>
                <a:pathLst>
                  <a:path w="21600" h="21600" extrusionOk="0">
                    <a:moveTo>
                      <a:pt x="0" y="10578"/>
                    </a:moveTo>
                    <a:lnTo>
                      <a:pt x="21487" y="0"/>
                    </a:lnTo>
                    <a:lnTo>
                      <a:pt x="21600" y="21600"/>
                    </a:lnTo>
                    <a:lnTo>
                      <a:pt x="0" y="10578"/>
                    </a:lnTo>
                    <a:close/>
                  </a:path>
                </a:pathLst>
              </a:custGeom>
              <a:solidFill>
                <a:schemeClr val="accent4"/>
              </a:solidFill>
              <a:ln w="12700" cap="flat">
                <a:noFill/>
                <a:miter lim="400000"/>
              </a:ln>
              <a:effectLst/>
            </p:spPr>
            <p:txBody>
              <a:bodyPr wrap="square" lIns="45718" tIns="45718" rIns="45718" bIns="45718" numCol="1" anchor="t">
                <a:noAutofit/>
              </a:bodyPr>
              <a:lstStyle/>
              <a:p>
                <a:endParaRPr/>
              </a:p>
            </p:txBody>
          </p:sp>
          <p:sp>
            <p:nvSpPr>
              <p:cNvPr id="860" name="Triangle"/>
              <p:cNvSpPr/>
              <p:nvPr/>
            </p:nvSpPr>
            <p:spPr>
              <a:xfrm>
                <a:off x="1294087" y="323132"/>
                <a:ext cx="368349" cy="38866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21600"/>
                    </a:lnTo>
                    <a:lnTo>
                      <a:pt x="21600" y="10042"/>
                    </a:lnTo>
                    <a:lnTo>
                      <a:pt x="0" y="0"/>
                    </a:lnTo>
                    <a:close/>
                  </a:path>
                </a:pathLst>
              </a:custGeom>
              <a:solidFill>
                <a:schemeClr val="accent4">
                  <a:satOff val="-3784"/>
                  <a:lumOff val="25490"/>
                </a:schemeClr>
              </a:solidFill>
              <a:ln w="12700" cap="flat">
                <a:noFill/>
                <a:miter lim="400000"/>
              </a:ln>
              <a:effectLst/>
            </p:spPr>
            <p:txBody>
              <a:bodyPr wrap="square" lIns="45718" tIns="45718" rIns="45718" bIns="45718" numCol="1" anchor="t">
                <a:noAutofit/>
              </a:bodyPr>
              <a:lstStyle/>
              <a:p>
                <a:endParaRPr/>
              </a:p>
            </p:txBody>
          </p:sp>
          <p:sp>
            <p:nvSpPr>
              <p:cNvPr id="861" name="Shape"/>
              <p:cNvSpPr/>
              <p:nvPr/>
            </p:nvSpPr>
            <p:spPr>
              <a:xfrm>
                <a:off x="0" y="511500"/>
                <a:ext cx="1301487" cy="1074855"/>
              </a:xfrm>
              <a:custGeom>
                <a:avLst/>
                <a:gdLst/>
                <a:ahLst/>
                <a:cxnLst>
                  <a:cxn ang="0">
                    <a:pos x="wd2" y="hd2"/>
                  </a:cxn>
                  <a:cxn ang="5400000">
                    <a:pos x="wd2" y="hd2"/>
                  </a:cxn>
                  <a:cxn ang="10800000">
                    <a:pos x="wd2" y="hd2"/>
                  </a:cxn>
                  <a:cxn ang="16200000">
                    <a:pos x="wd2" y="hd2"/>
                  </a:cxn>
                </a:cxnLst>
                <a:rect l="0" t="0" r="r" b="b"/>
                <a:pathLst>
                  <a:path w="21600" h="21600" extrusionOk="0">
                    <a:moveTo>
                      <a:pt x="4400" y="0"/>
                    </a:moveTo>
                    <a:lnTo>
                      <a:pt x="0" y="8591"/>
                    </a:lnTo>
                    <a:lnTo>
                      <a:pt x="21578" y="21600"/>
                    </a:lnTo>
                    <a:lnTo>
                      <a:pt x="21600" y="10433"/>
                    </a:lnTo>
                    <a:lnTo>
                      <a:pt x="4400" y="0"/>
                    </a:lnTo>
                    <a:close/>
                  </a:path>
                </a:pathLst>
              </a:custGeom>
              <a:solidFill>
                <a:schemeClr val="accent4">
                  <a:satOff val="-3784"/>
                  <a:lumOff val="25490"/>
                </a:schemeClr>
              </a:solidFill>
              <a:ln w="12700" cap="flat">
                <a:noFill/>
                <a:miter lim="400000"/>
              </a:ln>
              <a:effectLst/>
            </p:spPr>
            <p:txBody>
              <a:bodyPr wrap="square" lIns="45718" tIns="45718" rIns="45718" bIns="45718" numCol="1" anchor="t">
                <a:noAutofit/>
              </a:bodyPr>
              <a:lstStyle/>
              <a:p>
                <a:endParaRPr/>
              </a:p>
            </p:txBody>
          </p:sp>
          <p:sp>
            <p:nvSpPr>
              <p:cNvPr id="862" name="Shape"/>
              <p:cNvSpPr/>
              <p:nvPr/>
            </p:nvSpPr>
            <p:spPr>
              <a:xfrm>
                <a:off x="1295308" y="515206"/>
                <a:ext cx="1320114" cy="1072036"/>
              </a:xfrm>
              <a:custGeom>
                <a:avLst/>
                <a:gdLst/>
                <a:ahLst/>
                <a:cxnLst>
                  <a:cxn ang="0">
                    <a:pos x="wd2" y="hd2"/>
                  </a:cxn>
                  <a:cxn ang="5400000">
                    <a:pos x="wd2" y="hd2"/>
                  </a:cxn>
                  <a:cxn ang="10800000">
                    <a:pos x="wd2" y="hd2"/>
                  </a:cxn>
                  <a:cxn ang="16200000">
                    <a:pos x="wd2" y="hd2"/>
                  </a:cxn>
                </a:cxnLst>
                <a:rect l="0" t="0" r="r" b="b"/>
                <a:pathLst>
                  <a:path w="21600" h="21600" extrusionOk="0">
                    <a:moveTo>
                      <a:pt x="0" y="10529"/>
                    </a:moveTo>
                    <a:lnTo>
                      <a:pt x="17222" y="0"/>
                    </a:lnTo>
                    <a:lnTo>
                      <a:pt x="21600" y="8450"/>
                    </a:lnTo>
                    <a:lnTo>
                      <a:pt x="4" y="21600"/>
                    </a:lnTo>
                    <a:lnTo>
                      <a:pt x="0" y="10529"/>
                    </a:lnTo>
                    <a:close/>
                  </a:path>
                </a:pathLst>
              </a:custGeom>
              <a:solidFill>
                <a:schemeClr val="accent4"/>
              </a:solidFill>
              <a:ln w="12700" cap="flat">
                <a:noFill/>
                <a:miter lim="400000"/>
              </a:ln>
              <a:effectLst/>
            </p:spPr>
            <p:txBody>
              <a:bodyPr wrap="square" lIns="45718" tIns="45718" rIns="45718" bIns="45718" numCol="1" anchor="t">
                <a:noAutofit/>
              </a:bodyPr>
              <a:lstStyle/>
              <a:p>
                <a:endParaRPr/>
              </a:p>
            </p:txBody>
          </p:sp>
          <p:sp>
            <p:nvSpPr>
              <p:cNvPr id="863" name="Shape"/>
              <p:cNvSpPr/>
              <p:nvPr/>
            </p:nvSpPr>
            <p:spPr>
              <a:xfrm>
                <a:off x="258696" y="0"/>
                <a:ext cx="2097574" cy="1044079"/>
              </a:xfrm>
              <a:custGeom>
                <a:avLst/>
                <a:gdLst/>
                <a:ahLst/>
                <a:cxnLst>
                  <a:cxn ang="0">
                    <a:pos x="wd2" y="hd2"/>
                  </a:cxn>
                  <a:cxn ang="5400000">
                    <a:pos x="wd2" y="hd2"/>
                  </a:cxn>
                  <a:cxn ang="10800000">
                    <a:pos x="wd2" y="hd2"/>
                  </a:cxn>
                  <a:cxn ang="16200000">
                    <a:pos x="wd2" y="hd2"/>
                  </a:cxn>
                </a:cxnLst>
                <a:rect l="0" t="0" r="r" b="b"/>
                <a:pathLst>
                  <a:path w="21600" h="21600" extrusionOk="0">
                    <a:moveTo>
                      <a:pt x="10877" y="0"/>
                    </a:moveTo>
                    <a:lnTo>
                      <a:pt x="0" y="10778"/>
                    </a:lnTo>
                    <a:lnTo>
                      <a:pt x="10748" y="21600"/>
                    </a:lnTo>
                    <a:lnTo>
                      <a:pt x="21600" y="10887"/>
                    </a:lnTo>
                    <a:lnTo>
                      <a:pt x="10877" y="0"/>
                    </a:lnTo>
                    <a:close/>
                    <a:moveTo>
                      <a:pt x="10759" y="6825"/>
                    </a:moveTo>
                    <a:lnTo>
                      <a:pt x="14253" y="10418"/>
                    </a:lnTo>
                    <a:lnTo>
                      <a:pt x="10705" y="14039"/>
                    </a:lnTo>
                    <a:lnTo>
                      <a:pt x="7121" y="10497"/>
                    </a:lnTo>
                    <a:lnTo>
                      <a:pt x="10759" y="6825"/>
                    </a:lnTo>
                    <a:close/>
                  </a:path>
                </a:pathLst>
              </a:custGeom>
              <a:solidFill>
                <a:schemeClr val="accent4">
                  <a:satOff val="-3784"/>
                  <a:lumOff val="12745"/>
                </a:schemeClr>
              </a:solidFill>
              <a:ln w="12700" cap="flat">
                <a:noFill/>
                <a:miter lim="400000"/>
              </a:ln>
              <a:effectLst/>
            </p:spPr>
            <p:txBody>
              <a:bodyPr wrap="square" lIns="45718" tIns="45718" rIns="45718" bIns="45718" numCol="1" anchor="t">
                <a:noAutofit/>
              </a:bodyPr>
              <a:lstStyle/>
              <a:p>
                <a:endParaRPr/>
              </a:p>
            </p:txBody>
          </p:sp>
        </p:grpSp>
        <p:grpSp>
          <p:nvGrpSpPr>
            <p:cNvPr id="867" name="Group"/>
            <p:cNvGrpSpPr/>
            <p:nvPr/>
          </p:nvGrpSpPr>
          <p:grpSpPr>
            <a:xfrm>
              <a:off x="3223584" y="0"/>
              <a:ext cx="1421300" cy="1501466"/>
              <a:chOff x="0" y="0"/>
              <a:chExt cx="1421298" cy="1501465"/>
            </a:xfrm>
          </p:grpSpPr>
          <p:sp>
            <p:nvSpPr>
              <p:cNvPr id="865" name="Triangle"/>
              <p:cNvSpPr/>
              <p:nvPr/>
            </p:nvSpPr>
            <p:spPr>
              <a:xfrm>
                <a:off x="0" y="2798"/>
                <a:ext cx="703441" cy="1497041"/>
              </a:xfrm>
              <a:custGeom>
                <a:avLst/>
                <a:gdLst/>
                <a:ahLst/>
                <a:cxnLst>
                  <a:cxn ang="0">
                    <a:pos x="wd2" y="hd2"/>
                  </a:cxn>
                  <a:cxn ang="5400000">
                    <a:pos x="wd2" y="hd2"/>
                  </a:cxn>
                  <a:cxn ang="10800000">
                    <a:pos x="wd2" y="hd2"/>
                  </a:cxn>
                  <a:cxn ang="16200000">
                    <a:pos x="wd2" y="hd2"/>
                  </a:cxn>
                </a:cxnLst>
                <a:rect l="0" t="0" r="r" b="b"/>
                <a:pathLst>
                  <a:path w="21600" h="21600" extrusionOk="0">
                    <a:moveTo>
                      <a:pt x="0" y="16470"/>
                    </a:moveTo>
                    <a:lnTo>
                      <a:pt x="21600" y="21600"/>
                    </a:lnTo>
                    <a:lnTo>
                      <a:pt x="21600" y="0"/>
                    </a:lnTo>
                    <a:lnTo>
                      <a:pt x="0" y="16470"/>
                    </a:lnTo>
                    <a:close/>
                  </a:path>
                </a:pathLst>
              </a:custGeom>
              <a:solidFill>
                <a:srgbClr val="767676"/>
              </a:solidFill>
              <a:ln w="12700" cap="flat">
                <a:noFill/>
                <a:miter lim="400000"/>
              </a:ln>
              <a:effectLst/>
            </p:spPr>
            <p:txBody>
              <a:bodyPr wrap="square" lIns="45718" tIns="45718" rIns="45718" bIns="45718" numCol="1" anchor="t">
                <a:noAutofit/>
              </a:bodyPr>
              <a:lstStyle/>
              <a:p>
                <a:endParaRPr/>
              </a:p>
            </p:txBody>
          </p:sp>
          <p:sp>
            <p:nvSpPr>
              <p:cNvPr id="866" name="Triangle"/>
              <p:cNvSpPr/>
              <p:nvPr/>
            </p:nvSpPr>
            <p:spPr>
              <a:xfrm>
                <a:off x="699016" y="0"/>
                <a:ext cx="722283" cy="1501466"/>
              </a:xfrm>
              <a:custGeom>
                <a:avLst/>
                <a:gdLst/>
                <a:ahLst/>
                <a:cxnLst>
                  <a:cxn ang="0">
                    <a:pos x="wd2" y="hd2"/>
                  </a:cxn>
                  <a:cxn ang="5400000">
                    <a:pos x="wd2" y="hd2"/>
                  </a:cxn>
                  <a:cxn ang="10800000">
                    <a:pos x="wd2" y="hd2"/>
                  </a:cxn>
                  <a:cxn ang="16200000">
                    <a:pos x="wd2" y="hd2"/>
                  </a:cxn>
                </a:cxnLst>
                <a:rect l="0" t="0" r="r" b="b"/>
                <a:pathLst>
                  <a:path w="21600" h="21600" extrusionOk="0">
                    <a:moveTo>
                      <a:pt x="7" y="21600"/>
                    </a:moveTo>
                    <a:lnTo>
                      <a:pt x="21600" y="16328"/>
                    </a:lnTo>
                    <a:lnTo>
                      <a:pt x="0" y="0"/>
                    </a:lnTo>
                    <a:lnTo>
                      <a:pt x="7" y="21600"/>
                    </a:lnTo>
                    <a:close/>
                  </a:path>
                </a:pathLst>
              </a:custGeom>
              <a:solidFill>
                <a:srgbClr val="535353"/>
              </a:solidFill>
              <a:ln w="12700" cap="flat">
                <a:noFill/>
                <a:miter lim="400000"/>
              </a:ln>
              <a:effectLst/>
            </p:spPr>
            <p:txBody>
              <a:bodyPr wrap="square" lIns="45718" tIns="45718" rIns="45718" bIns="45718" numCol="1" anchor="t">
                <a:noAutofit/>
              </a:bodyPr>
              <a:lstStyle/>
              <a:p>
                <a:endParaRPr/>
              </a:p>
            </p:txBody>
          </p:sp>
        </p:grpSp>
      </p:grpSp>
      <p:sp>
        <p:nvSpPr>
          <p:cNvPr id="869"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6200000">
            <a:off x="2005976" y="4103273"/>
            <a:ext cx="1961516" cy="4103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defTabSz="457200">
              <a:spcBef>
                <a:spcPts val="2000"/>
              </a:spcBef>
              <a:defRPr sz="2000">
                <a:solidFill>
                  <a:srgbClr val="535353"/>
                </a:solidFill>
                <a:latin typeface="+mn-lt"/>
                <a:ea typeface="+mn-ea"/>
                <a:cs typeface="+mn-cs"/>
                <a:sym typeface="DM Sans Regular"/>
              </a:defRPr>
            </a:lvl1pPr>
          </a:lstStyle>
          <a:p>
            <a:r>
              <a:rPr>
                <a:solidFill>
                  <a:schemeClr val="tx2"/>
                </a:solidFill>
              </a:rPr>
              <a:t>High effort</a:t>
            </a:r>
          </a:p>
        </p:txBody>
      </p:sp>
      <p:sp>
        <p:nvSpPr>
          <p:cNvPr id="870"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rot="16200000">
            <a:off x="1922944" y="8221323"/>
            <a:ext cx="2127581" cy="4103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defTabSz="457200">
              <a:spcBef>
                <a:spcPts val="2000"/>
              </a:spcBef>
              <a:defRPr sz="2000">
                <a:solidFill>
                  <a:srgbClr val="535353"/>
                </a:solidFill>
                <a:latin typeface="+mn-lt"/>
                <a:ea typeface="+mn-ea"/>
                <a:cs typeface="+mn-cs"/>
                <a:sym typeface="DM Sans Regular"/>
              </a:defRPr>
            </a:lvl1pPr>
          </a:lstStyle>
          <a:p>
            <a:r>
              <a:rPr dirty="0">
                <a:solidFill>
                  <a:schemeClr val="tx2"/>
                </a:solidFill>
              </a:rPr>
              <a:t>Low effort</a:t>
            </a:r>
          </a:p>
        </p:txBody>
      </p:sp>
      <p:sp>
        <p:nvSpPr>
          <p:cNvPr id="871" name="Lorem ipsum dolor sit amet, consectetur adipiscing elit, sed do eiusmod tempor incididunt ut labore et dolore magna aliqua. Pretium quam vulputate dignissim suspendisse in est ante in nibh. Tempor commodo ullamcorper a lacus vestibulum sed arcu. Et solli"/>
          <p:cNvSpPr txBox="1"/>
          <p:nvPr/>
        </p:nvSpPr>
        <p:spPr>
          <a:xfrm>
            <a:off x="13348913" y="8808382"/>
            <a:ext cx="8824579" cy="26468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p>
            <a:pPr marL="294105" indent="-294105" algn="l" defTabSz="457200">
              <a:spcBef>
                <a:spcPts val="1000"/>
              </a:spcBef>
              <a:buClr>
                <a:srgbClr val="000000"/>
              </a:buClr>
              <a:buSzPct val="100000"/>
              <a:buAutoNum type="arabicPeriod"/>
              <a:defRPr sz="2200">
                <a:solidFill>
                  <a:srgbClr val="535353"/>
                </a:solidFill>
                <a:latin typeface="+mn-lt"/>
                <a:ea typeface="+mn-ea"/>
                <a:cs typeface="+mn-cs"/>
                <a:sym typeface="DM Sans Regular"/>
              </a:defRPr>
            </a:pPr>
            <a:r>
              <a:rPr>
                <a:solidFill>
                  <a:schemeClr val="tx2"/>
                </a:solidFill>
              </a:rPr>
              <a:t>Social media and curated content</a:t>
            </a:r>
          </a:p>
          <a:p>
            <a:pPr marL="294105" indent="-294105" algn="l" defTabSz="457200">
              <a:spcBef>
                <a:spcPts val="1000"/>
              </a:spcBef>
              <a:buClr>
                <a:srgbClr val="000000"/>
              </a:buClr>
              <a:buSzPct val="100000"/>
              <a:buAutoNum type="arabicPeriod"/>
              <a:defRPr sz="2200">
                <a:solidFill>
                  <a:srgbClr val="535353"/>
                </a:solidFill>
                <a:latin typeface="+mn-lt"/>
                <a:ea typeface="+mn-ea"/>
                <a:cs typeface="+mn-cs"/>
                <a:sym typeface="DM Sans Regular"/>
              </a:defRPr>
            </a:pPr>
            <a:r>
              <a:rPr>
                <a:solidFill>
                  <a:schemeClr val="tx2"/>
                </a:solidFill>
              </a:rPr>
              <a:t>Short-form log and contributed content</a:t>
            </a:r>
          </a:p>
          <a:p>
            <a:pPr marL="294105" indent="-294105" algn="l" defTabSz="457200">
              <a:spcBef>
                <a:spcPts val="1000"/>
              </a:spcBef>
              <a:buClr>
                <a:srgbClr val="000000"/>
              </a:buClr>
              <a:buSzPct val="100000"/>
              <a:buAutoNum type="arabicPeriod"/>
              <a:defRPr sz="2200">
                <a:solidFill>
                  <a:srgbClr val="535353"/>
                </a:solidFill>
                <a:latin typeface="+mn-lt"/>
                <a:ea typeface="+mn-ea"/>
                <a:cs typeface="+mn-cs"/>
                <a:sym typeface="DM Sans Regular"/>
              </a:defRPr>
            </a:pPr>
            <a:r>
              <a:rPr>
                <a:solidFill>
                  <a:schemeClr val="tx2"/>
                </a:solidFill>
              </a:rPr>
              <a:t>Infographics</a:t>
            </a:r>
          </a:p>
          <a:p>
            <a:pPr marL="294105" indent="-294105" algn="l" defTabSz="457200">
              <a:spcBef>
                <a:spcPts val="1000"/>
              </a:spcBef>
              <a:buClr>
                <a:srgbClr val="000000"/>
              </a:buClr>
              <a:buSzPct val="100000"/>
              <a:buAutoNum type="arabicPeriod"/>
              <a:defRPr sz="2200">
                <a:solidFill>
                  <a:srgbClr val="535353"/>
                </a:solidFill>
                <a:latin typeface="+mn-lt"/>
                <a:ea typeface="+mn-ea"/>
                <a:cs typeface="+mn-cs"/>
                <a:sym typeface="DM Sans Regular"/>
              </a:defRPr>
            </a:pPr>
            <a:r>
              <a:rPr>
                <a:solidFill>
                  <a:schemeClr val="tx2"/>
                </a:solidFill>
              </a:rPr>
              <a:t>Long-form blog and presentations</a:t>
            </a:r>
          </a:p>
          <a:p>
            <a:pPr marL="294105" indent="-294105" algn="l" defTabSz="457200">
              <a:spcBef>
                <a:spcPts val="1000"/>
              </a:spcBef>
              <a:buClr>
                <a:srgbClr val="000000"/>
              </a:buClr>
              <a:buSzPct val="100000"/>
              <a:buAutoNum type="arabicPeriod"/>
              <a:defRPr sz="2200">
                <a:solidFill>
                  <a:srgbClr val="535353"/>
                </a:solidFill>
                <a:latin typeface="+mn-lt"/>
                <a:ea typeface="+mn-ea"/>
                <a:cs typeface="+mn-cs"/>
                <a:sym typeface="DM Sans Regular"/>
              </a:defRPr>
            </a:pPr>
            <a:r>
              <a:rPr>
                <a:solidFill>
                  <a:schemeClr val="tx2"/>
                </a:solidFill>
              </a:rPr>
              <a:t>Primary &amp; Secondary research, thought leaderships (books, ebooks, white papers, case studies)</a:t>
            </a:r>
          </a:p>
        </p:txBody>
      </p:sp>
      <p:grpSp>
        <p:nvGrpSpPr>
          <p:cNvPr id="874" name="Group"/>
          <p:cNvGrpSpPr/>
          <p:nvPr/>
        </p:nvGrpSpPr>
        <p:grpSpPr>
          <a:xfrm>
            <a:off x="12796208" y="1895899"/>
            <a:ext cx="9262347" cy="6712073"/>
            <a:chOff x="0" y="107247"/>
            <a:chExt cx="9262345" cy="6712026"/>
          </a:xfrm>
        </p:grpSpPr>
        <p:sp>
          <p:nvSpPr>
            <p:cNvPr id="872" name="The content marketing pyramid is a framework that outlines the different types of content businesses can create to engage with their audience, with the lower segments representing lower effort and the upper segments representing higher effort. At the bas"/>
            <p:cNvSpPr/>
            <p:nvPr/>
          </p:nvSpPr>
          <p:spPr>
            <a:xfrm>
              <a:off x="0" y="1915400"/>
              <a:ext cx="9262345" cy="490387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t">
              <a:spAutoFit/>
            </a:bodyPr>
            <a:lstStyle>
              <a:lvl1pPr algn="l">
                <a:defRPr sz="2400">
                  <a:solidFill>
                    <a:srgbClr val="535353"/>
                  </a:solidFill>
                  <a:latin typeface="+mn-lt"/>
                  <a:ea typeface="+mn-ea"/>
                  <a:cs typeface="+mn-cs"/>
                  <a:sym typeface="DM Sans Regular"/>
                </a:defRPr>
              </a:lvl1pPr>
            </a:lstStyle>
            <a:p>
              <a:r>
                <a:rPr dirty="0">
                  <a:solidFill>
                    <a:schemeClr val="tx2"/>
                  </a:solidFill>
                </a:rPr>
                <a:t>The content marketing pyramid is a framework that outlines the different types of content businesses can create to engage with their audience, with the lower segments representing lower effort and the upper segments representing higher effort. At the base of the pyramid, short-form blog and contributed content can be created with minimal effort. Moving up the pyramid, infographics, long-form blog posts, and presentations require more effort, while the upper segments involve higher effort content such as primary and secondary research, thought leadership books, </a:t>
              </a:r>
              <a:r>
                <a:rPr dirty="0" err="1">
                  <a:solidFill>
                    <a:schemeClr val="tx2"/>
                  </a:solidFill>
                </a:rPr>
                <a:t>ebooks</a:t>
              </a:r>
              <a:r>
                <a:rPr dirty="0">
                  <a:solidFill>
                    <a:schemeClr val="tx2"/>
                  </a:solidFill>
                </a:rPr>
                <a:t>, white papers, and case studies. These high-effort segments demonstrate thought leadership and provide valuable insights to establish credibility and build trust with the audience.</a:t>
              </a:r>
            </a:p>
          </p:txBody>
        </p:sp>
        <p:sp>
          <p:nvSpPr>
            <p:cNvPr id="873" name="Venn diagram"/>
            <p:cNvSpPr/>
            <p:nvPr/>
          </p:nvSpPr>
          <p:spPr>
            <a:xfrm>
              <a:off x="5119" y="107247"/>
              <a:ext cx="7582836" cy="1518353"/>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numCol="1" anchor="b">
              <a:spAutoFit/>
            </a:bodyPr>
            <a:lstStyle>
              <a:lvl1pPr algn="l">
                <a:defRPr sz="4600">
                  <a:solidFill>
                    <a:srgbClr val="000000"/>
                  </a:solidFill>
                </a:defRPr>
              </a:lvl1pPr>
            </a:lstStyle>
            <a:p>
              <a:r>
                <a:rPr dirty="0">
                  <a:solidFill>
                    <a:schemeClr val="tx1"/>
                  </a:solidFill>
                </a:rPr>
                <a:t>Content marketing pyramid</a:t>
              </a:r>
            </a:p>
          </p:txBody>
        </p:sp>
      </p:grpSp>
      <p:grpSp>
        <p:nvGrpSpPr>
          <p:cNvPr id="877" name="Group"/>
          <p:cNvGrpSpPr/>
          <p:nvPr/>
        </p:nvGrpSpPr>
        <p:grpSpPr>
          <a:xfrm>
            <a:off x="3361306" y="9038659"/>
            <a:ext cx="494411" cy="494412"/>
            <a:chOff x="0" y="0"/>
            <a:chExt cx="494410" cy="494410"/>
          </a:xfrm>
        </p:grpSpPr>
        <p:sp>
          <p:nvSpPr>
            <p:cNvPr id="875" name="Circle"/>
            <p:cNvSpPr/>
            <p:nvPr/>
          </p:nvSpPr>
          <p:spPr>
            <a:xfrm>
              <a:off x="0" y="0"/>
              <a:ext cx="494410" cy="494410"/>
            </a:xfrm>
            <a:prstGeom prst="ellipse">
              <a:avLst/>
            </a:prstGeom>
            <a:solidFill>
              <a:schemeClr val="accent1"/>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bg1"/>
                </a:solidFill>
              </a:endParaRPr>
            </a:p>
          </p:txBody>
        </p:sp>
        <p:sp>
          <p:nvSpPr>
            <p:cNvPr id="876" name="Text Box 3"/>
            <p:cNvSpPr/>
            <p:nvPr/>
          </p:nvSpPr>
          <p:spPr>
            <a:xfrm>
              <a:off x="43120" y="75754"/>
              <a:ext cx="408170" cy="32316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FFFFFF"/>
                  </a:solidFill>
                </a:defRPr>
              </a:lvl1pPr>
            </a:lstStyle>
            <a:p>
              <a:r>
                <a:rPr>
                  <a:solidFill>
                    <a:schemeClr val="bg1"/>
                  </a:solidFill>
                </a:rPr>
                <a:t>1</a:t>
              </a:r>
            </a:p>
          </p:txBody>
        </p:sp>
      </p:grpSp>
      <p:grpSp>
        <p:nvGrpSpPr>
          <p:cNvPr id="880" name="Group"/>
          <p:cNvGrpSpPr/>
          <p:nvPr/>
        </p:nvGrpSpPr>
        <p:grpSpPr>
          <a:xfrm>
            <a:off x="3361306" y="7255902"/>
            <a:ext cx="494411" cy="494412"/>
            <a:chOff x="0" y="0"/>
            <a:chExt cx="494410" cy="494410"/>
          </a:xfrm>
        </p:grpSpPr>
        <p:sp>
          <p:nvSpPr>
            <p:cNvPr id="878" name="Circle"/>
            <p:cNvSpPr/>
            <p:nvPr/>
          </p:nvSpPr>
          <p:spPr>
            <a:xfrm>
              <a:off x="0" y="0"/>
              <a:ext cx="494410" cy="494410"/>
            </a:xfrm>
            <a:prstGeom prst="ellipse">
              <a:avLst/>
            </a:prstGeom>
            <a:solidFill>
              <a:schemeClr val="accent2"/>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bg1"/>
                </a:solidFill>
              </a:endParaRPr>
            </a:p>
          </p:txBody>
        </p:sp>
        <p:sp>
          <p:nvSpPr>
            <p:cNvPr id="879" name="Text Box 3"/>
            <p:cNvSpPr/>
            <p:nvPr/>
          </p:nvSpPr>
          <p:spPr>
            <a:xfrm>
              <a:off x="43120" y="75754"/>
              <a:ext cx="408170" cy="32316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FFFFFF"/>
                  </a:solidFill>
                </a:defRPr>
              </a:lvl1pPr>
            </a:lstStyle>
            <a:p>
              <a:r>
                <a:rPr>
                  <a:solidFill>
                    <a:schemeClr val="bg1"/>
                  </a:solidFill>
                </a:rPr>
                <a:t>2</a:t>
              </a:r>
            </a:p>
          </p:txBody>
        </p:sp>
      </p:grpSp>
      <p:grpSp>
        <p:nvGrpSpPr>
          <p:cNvPr id="883" name="Group"/>
          <p:cNvGrpSpPr/>
          <p:nvPr/>
        </p:nvGrpSpPr>
        <p:grpSpPr>
          <a:xfrm>
            <a:off x="3361306" y="5639211"/>
            <a:ext cx="494411" cy="494412"/>
            <a:chOff x="0" y="0"/>
            <a:chExt cx="494410" cy="494410"/>
          </a:xfrm>
        </p:grpSpPr>
        <p:sp>
          <p:nvSpPr>
            <p:cNvPr id="881" name="Circle"/>
            <p:cNvSpPr/>
            <p:nvPr/>
          </p:nvSpPr>
          <p:spPr>
            <a:xfrm>
              <a:off x="0" y="0"/>
              <a:ext cx="494410" cy="494410"/>
            </a:xfrm>
            <a:prstGeom prst="ellipse">
              <a:avLst/>
            </a:prstGeom>
            <a:solidFill>
              <a:schemeClr val="accent3"/>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bg1"/>
                </a:solidFill>
              </a:endParaRPr>
            </a:p>
          </p:txBody>
        </p:sp>
        <p:sp>
          <p:nvSpPr>
            <p:cNvPr id="882" name="Text Box 3"/>
            <p:cNvSpPr/>
            <p:nvPr/>
          </p:nvSpPr>
          <p:spPr>
            <a:xfrm>
              <a:off x="43120" y="75754"/>
              <a:ext cx="408170" cy="32316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FFFFFF"/>
                  </a:solidFill>
                </a:defRPr>
              </a:lvl1pPr>
            </a:lstStyle>
            <a:p>
              <a:r>
                <a:rPr>
                  <a:solidFill>
                    <a:schemeClr val="bg1"/>
                  </a:solidFill>
                </a:rPr>
                <a:t>3</a:t>
              </a:r>
            </a:p>
          </p:txBody>
        </p:sp>
      </p:grpSp>
      <p:grpSp>
        <p:nvGrpSpPr>
          <p:cNvPr id="886" name="Group"/>
          <p:cNvGrpSpPr/>
          <p:nvPr/>
        </p:nvGrpSpPr>
        <p:grpSpPr>
          <a:xfrm>
            <a:off x="3361306" y="4382329"/>
            <a:ext cx="494411" cy="494412"/>
            <a:chOff x="0" y="0"/>
            <a:chExt cx="494410" cy="494410"/>
          </a:xfrm>
        </p:grpSpPr>
        <p:sp>
          <p:nvSpPr>
            <p:cNvPr id="884" name="Circle"/>
            <p:cNvSpPr/>
            <p:nvPr/>
          </p:nvSpPr>
          <p:spPr>
            <a:xfrm>
              <a:off x="0" y="0"/>
              <a:ext cx="494410" cy="494410"/>
            </a:xfrm>
            <a:prstGeom prst="ellipse">
              <a:avLst/>
            </a:prstGeom>
            <a:solidFill>
              <a:schemeClr val="accent4"/>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bg1"/>
                </a:solidFill>
              </a:endParaRPr>
            </a:p>
          </p:txBody>
        </p:sp>
        <p:sp>
          <p:nvSpPr>
            <p:cNvPr id="885" name="Text Box 3"/>
            <p:cNvSpPr/>
            <p:nvPr/>
          </p:nvSpPr>
          <p:spPr>
            <a:xfrm>
              <a:off x="43120" y="75754"/>
              <a:ext cx="408170" cy="32316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FFFFFF"/>
                  </a:solidFill>
                </a:defRPr>
              </a:lvl1pPr>
            </a:lstStyle>
            <a:p>
              <a:r>
                <a:rPr>
                  <a:solidFill>
                    <a:schemeClr val="bg1"/>
                  </a:solidFill>
                </a:rPr>
                <a:t>4</a:t>
              </a:r>
            </a:p>
          </p:txBody>
        </p:sp>
      </p:grpSp>
      <p:grpSp>
        <p:nvGrpSpPr>
          <p:cNvPr id="889" name="Group"/>
          <p:cNvGrpSpPr/>
          <p:nvPr/>
        </p:nvGrpSpPr>
        <p:grpSpPr>
          <a:xfrm>
            <a:off x="3361306" y="3070092"/>
            <a:ext cx="494411" cy="494412"/>
            <a:chOff x="0" y="0"/>
            <a:chExt cx="494410" cy="494410"/>
          </a:xfrm>
        </p:grpSpPr>
        <p:sp>
          <p:nvSpPr>
            <p:cNvPr id="887" name="Circle"/>
            <p:cNvSpPr/>
            <p:nvPr/>
          </p:nvSpPr>
          <p:spPr>
            <a:xfrm>
              <a:off x="0" y="0"/>
              <a:ext cx="494410" cy="494410"/>
            </a:xfrm>
            <a:prstGeom prst="ellipse">
              <a:avLst/>
            </a:prstGeom>
            <a:solidFill>
              <a:srgbClr val="535353"/>
            </a:solidFill>
            <a:ln w="12700" cap="flat">
              <a:noFill/>
              <a:miter lim="400000"/>
            </a:ln>
            <a:effectLst/>
          </p:spPr>
          <p:txBody>
            <a:bodyPr wrap="square" lIns="38100" tIns="38100" rIns="38100" bIns="38100" numCol="1" anchor="ctr">
              <a:noAutofit/>
            </a:bodyPr>
            <a:lstStyle/>
            <a:p>
              <a:pPr>
                <a:defRPr sz="3200">
                  <a:solidFill>
                    <a:srgbClr val="FFFFFF"/>
                  </a:solidFill>
                  <a:latin typeface="+mn-lt"/>
                  <a:ea typeface="+mn-ea"/>
                  <a:cs typeface="+mn-cs"/>
                  <a:sym typeface="DM Sans Regular"/>
                </a:defRPr>
              </a:pPr>
              <a:endParaRPr>
                <a:solidFill>
                  <a:schemeClr val="bg1"/>
                </a:solidFill>
              </a:endParaRPr>
            </a:p>
          </p:txBody>
        </p:sp>
        <p:sp>
          <p:nvSpPr>
            <p:cNvPr id="888" name="Text Box 3"/>
            <p:cNvSpPr/>
            <p:nvPr/>
          </p:nvSpPr>
          <p:spPr>
            <a:xfrm>
              <a:off x="43120" y="75754"/>
              <a:ext cx="408170" cy="323164"/>
            </a:xfrm>
            <a:custGeom>
              <a:avLst/>
              <a:gdLst/>
              <a:ahLst/>
              <a:cxnLst>
                <a:cxn ang="0">
                  <a:pos x="wd2" y="hd2"/>
                </a:cxn>
                <a:cxn ang="5400000">
                  <a:pos x="wd2" y="hd2"/>
                </a:cxn>
                <a:cxn ang="10800000">
                  <a:pos x="wd2" y="hd2"/>
                </a:cxn>
                <a:cxn ang="16200000">
                  <a:pos x="wd2" y="hd2"/>
                </a:cxn>
              </a:cxnLst>
              <a:rect l="0" t="0" r="r" b="b"/>
              <a:pathLst>
                <a:path w="21600" extrusionOk="0">
                  <a:moveTo>
                    <a:pt x="0" y="0"/>
                  </a:moveTo>
                  <a:lnTo>
                    <a:pt x="21600" y="0"/>
                  </a:lnTo>
                  <a:lnTo>
                    <a:pt x="21600" y="0"/>
                  </a:lnTo>
                  <a:lnTo>
                    <a:pt x="0" y="0"/>
                  </a:lnTo>
                  <a:close/>
                </a:path>
              </a:pathLst>
            </a:custGeom>
            <a:no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38100" tIns="38100" rIns="38100" bIns="38100" numCol="1" anchor="t">
              <a:spAutoFit/>
            </a:bodyPr>
            <a:lstStyle>
              <a:lvl1pPr>
                <a:defRPr sz="1600">
                  <a:solidFill>
                    <a:srgbClr val="FFFFFF"/>
                  </a:solidFill>
                </a:defRPr>
              </a:lvl1pPr>
            </a:lstStyle>
            <a:p>
              <a:r>
                <a:rPr>
                  <a:solidFill>
                    <a:schemeClr val="bg1"/>
                  </a:solidFill>
                </a:rPr>
                <a:t>5</a:t>
              </a:r>
            </a:p>
          </p:txBody>
        </p:sp>
      </p:grpSp>
    </p:spTree>
  </p:cSld>
  <p:clrMapOvr>
    <a:masterClrMapping/>
  </p:clrMapOvr>
  <p:transition spd="med"/>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4AC89D"/>
      </a:accent1>
      <a:accent2>
        <a:srgbClr val="0EAAE5"/>
      </a:accent2>
      <a:accent3>
        <a:srgbClr val="F7B61A"/>
      </a:accent3>
      <a:accent4>
        <a:srgbClr val="F87802"/>
      </a:accent4>
      <a:accent5>
        <a:srgbClr val="F2F2F2"/>
      </a:accent5>
      <a:accent6>
        <a:srgbClr val="B2B2B2"/>
      </a:accent6>
      <a:hlink>
        <a:srgbClr val="0000FF"/>
      </a:hlink>
      <a:folHlink>
        <a:srgbClr val="FF00FF"/>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168</Words>
  <Application>Microsoft Macintosh PowerPoint</Application>
  <PresentationFormat>Custom</PresentationFormat>
  <Paragraphs>15</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 Bold</vt:lpstr>
      <vt:lpstr>DM Sans Medium</vt:lpstr>
      <vt:lpstr>DM Sans Regular</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9</cp:revision>
  <dcterms:modified xsi:type="dcterms:W3CDTF">2023-04-09T05:05:20Z</dcterms:modified>
</cp:coreProperties>
</file>