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2" r:id="rId1"/>
  </p:sldMasterIdLst>
  <p:notesMasterIdLst>
    <p:notesMasterId r:id="rId3"/>
  </p:notesMasterIdLst>
  <p:sldIdLst>
    <p:sldId id="273" r:id="rId2"/>
  </p:sldIdLst>
  <p:sldSz cx="9144000" cy="5143500" type="screen16x9"/>
  <p:notesSz cx="6858000" cy="9144000"/>
  <p:embeddedFontLst>
    <p:embeddedFont>
      <p:font typeface="DM Sans" pitchFamily="2" charset="77"/>
      <p:regular r:id="rId4"/>
      <p:bold r:id="rId5"/>
      <p:italic r:id="rId6"/>
      <p:boldItalic r:id="rId7"/>
    </p:embeddedFont>
    <p:embeddedFont>
      <p:font typeface="DM Sans Medium" pitchFamily="2" charset="77"/>
      <p:regular r:id="rId8"/>
      <p:bold r:id="rId9"/>
      <p:italic r:id="rId10"/>
      <p:boldItalic r:id="rId11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0"/>
    <p:restoredTop sz="94676"/>
  </p:normalViewPr>
  <p:slideViewPr>
    <p:cSldViewPr snapToGrid="0">
      <p:cViewPr varScale="1">
        <p:scale>
          <a:sx n="141" d="100"/>
          <a:sy n="141" d="100"/>
        </p:scale>
        <p:origin x="800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viewProps" Target="viewProps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tableStyles" Target="tableStyles.xml"/><Relationship Id="rId10" Type="http://schemas.openxmlformats.org/officeDocument/2006/relationships/font" Target="fonts/font7.fntdata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2" name="Google Shape;962;g22be8c94013_3_907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63" name="Google Shape;963;g22be8c94013_3_90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ide with logo">
  <p:cSld name="Side with logo">
    <p:spTree>
      <p:nvGrpSpPr>
        <p:cNvPr id="1" name="Shape 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7" name="Google Shape;57;p15"/>
          <p:cNvCxnSpPr/>
          <p:nvPr/>
        </p:nvCxnSpPr>
        <p:spPr>
          <a:xfrm>
            <a:off x="8220770" y="4655288"/>
            <a:ext cx="0" cy="185414"/>
          </a:xfrm>
          <a:prstGeom prst="straightConnector1">
            <a:avLst/>
          </a:prstGeom>
          <a:noFill/>
          <a:ln w="25400" cap="flat" cmpd="sng">
            <a:solidFill>
              <a:schemeClr val="accent6"/>
            </a:solidFill>
            <a:prstDash val="solid"/>
            <a:miter lim="400000"/>
            <a:headEnd type="none" w="sm" len="sm"/>
            <a:tailEnd type="none" w="sm" len="sm"/>
          </a:ln>
        </p:spPr>
      </p:cxnSp>
      <p:sp>
        <p:nvSpPr>
          <p:cNvPr id="58" name="Google Shape;58;p15"/>
          <p:cNvSpPr txBox="1"/>
          <p:nvPr/>
        </p:nvSpPr>
        <p:spPr>
          <a:xfrm>
            <a:off x="6318992" y="4655126"/>
            <a:ext cx="1761468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Content Marketing</a:t>
            </a:r>
            <a:endParaRPr sz="500" dirty="0"/>
          </a:p>
        </p:txBody>
      </p:sp>
      <p:sp>
        <p:nvSpPr>
          <p:cNvPr id="59" name="Google Shape;59;p15"/>
          <p:cNvSpPr txBox="1"/>
          <p:nvPr/>
        </p:nvSpPr>
        <p:spPr>
          <a:xfrm>
            <a:off x="586200" y="4655125"/>
            <a:ext cx="1801400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656565"/>
              </a:buClr>
              <a:buSzPts val="900"/>
              <a:buFont typeface="DM Sans"/>
              <a:buNone/>
            </a:pPr>
            <a:r>
              <a:rPr lang="en-GB" sz="900" b="1" i="0" u="none" strike="noStrike" cap="none" dirty="0" err="1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HiSlide.io</a:t>
            </a:r>
            <a:r>
              <a:rPr lang="en-GB" sz="900" b="0" i="0" u="none" strike="noStrike" cap="none" dirty="0">
                <a:solidFill>
                  <a:srgbClr val="656565"/>
                </a:solidFill>
                <a:latin typeface="DM Sans"/>
                <a:ea typeface="DM Sans"/>
                <a:cs typeface="DM Sans"/>
                <a:sym typeface="DM Sans"/>
              </a:rPr>
              <a:t> Templates</a:t>
            </a:r>
            <a:endParaRPr sz="500" dirty="0"/>
          </a:p>
        </p:txBody>
      </p:sp>
      <p:sp>
        <p:nvSpPr>
          <p:cNvPr id="60" name="Google Shape;60;p15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lvl="0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1pPr>
            <a:lvl2pPr marL="0" lvl="1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2pPr>
            <a:lvl3pPr marL="0" lvl="2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3pPr>
            <a:lvl4pPr marL="0" lvl="3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4pPr>
            <a:lvl5pPr marL="0" lvl="4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5pPr>
            <a:lvl6pPr marL="0" lvl="5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6pPr>
            <a:lvl7pPr marL="0" lvl="6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7pPr>
            <a:lvl8pPr marL="0" lvl="7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8pPr>
            <a:lvl9pPr marL="0" lvl="8" indent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  <a:defRPr>
                <a:solidFill>
                  <a:srgbClr val="535353"/>
                </a:solidFill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 sz="900" b="0" i="0" u="none" strike="noStrike" cap="none">
              <a:latin typeface="DM Sans"/>
              <a:ea typeface="DM Sans"/>
              <a:cs typeface="DM Sans"/>
              <a:sym typeface="DM San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>
            <a:spLocks noGrp="1"/>
          </p:cNvSpPr>
          <p:nvPr>
            <p:ph type="title"/>
          </p:nvPr>
        </p:nvSpPr>
        <p:spPr>
          <a:xfrm>
            <a:off x="457200" y="69056"/>
            <a:ext cx="8229600" cy="11310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1pPr>
            <a:lvl2pPr marR="0" lvl="1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2pPr>
            <a:lvl3pPr marR="0" lvl="2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3pPr>
            <a:lvl4pPr marR="0" lvl="3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4pPr>
            <a:lvl5pPr marR="0" lvl="4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5pPr>
            <a:lvl6pPr marR="0" lvl="5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6pPr>
            <a:lvl7pPr marR="0" lvl="6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7pPr>
            <a:lvl8pPr marR="0" lvl="7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8pPr>
            <a:lvl9pPr marR="0" lvl="8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200"/>
              <a:buFont typeface="DM Sans Medium"/>
              <a:buNone/>
              <a:defRPr sz="4200" b="0" i="0" u="none" strike="noStrike" cap="none">
                <a:solidFill>
                  <a:srgbClr val="000000"/>
                </a:solidFill>
                <a:latin typeface="DM Sans Medium"/>
                <a:ea typeface="DM Sans Medium"/>
                <a:cs typeface="DM Sans Medium"/>
                <a:sym typeface="DM Sans Medium"/>
              </a:defRPr>
            </a:lvl9pPr>
          </a:lstStyle>
          <a:p>
            <a:endParaRPr/>
          </a:p>
        </p:txBody>
      </p:sp>
      <p:sp>
        <p:nvSpPr>
          <p:cNvPr id="52" name="Google Shape;52;p13"/>
          <p:cNvSpPr txBox="1">
            <a:spLocks noGrp="1"/>
          </p:cNvSpPr>
          <p:nvPr>
            <p:ph type="body" idx="1"/>
          </p:nvPr>
        </p:nvSpPr>
        <p:spPr>
          <a:xfrm>
            <a:off x="457200" y="1200150"/>
            <a:ext cx="8229600" cy="39433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7150" tIns="17150" rIns="17150" bIns="17150" anchor="t" anchorCtr="0">
            <a:noAutofit/>
          </a:bodyPr>
          <a:lstStyle>
            <a:lvl1pPr marL="457200" marR="0" lvl="0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914400" marR="0" lvl="1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1371600" marR="0" lvl="2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2200"/>
              </a:spcBef>
              <a:spcAft>
                <a:spcPts val="0"/>
              </a:spcAft>
              <a:buClr>
                <a:srgbClr val="000000"/>
              </a:buClr>
              <a:buSzPts val="2400"/>
              <a:buFont typeface="DM Sans"/>
              <a:buChar char="•"/>
              <a:defRPr sz="20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endParaRPr/>
          </a:p>
        </p:txBody>
      </p:sp>
      <p:sp>
        <p:nvSpPr>
          <p:cNvPr id="53" name="Google Shape;53;p13"/>
          <p:cNvSpPr txBox="1">
            <a:spLocks noGrp="1"/>
          </p:cNvSpPr>
          <p:nvPr>
            <p:ph type="sldNum" idx="12"/>
          </p:nvPr>
        </p:nvSpPr>
        <p:spPr>
          <a:xfrm>
            <a:off x="5486400" y="4767263"/>
            <a:ext cx="2133600" cy="2762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900"/>
              <a:buFont typeface="DM Sans"/>
              <a:buNone/>
              <a:defRPr sz="900" b="0" i="0" u="none" strike="noStrike" cap="none">
                <a:solidFill>
                  <a:srgbClr val="000000"/>
                </a:solidFill>
                <a:latin typeface="DM Sans"/>
                <a:ea typeface="DM Sans"/>
                <a:cs typeface="DM Sans"/>
                <a:sym typeface="DM Sans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5" name="Google Shape;965;p33"/>
          <p:cNvSpPr/>
          <p:nvPr/>
        </p:nvSpPr>
        <p:spPr>
          <a:xfrm>
            <a:off x="2402942" y="1014539"/>
            <a:ext cx="586290" cy="883255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lnTo>
                  <a:pt x="3077" y="41"/>
                </a:lnTo>
                <a:cubicBezTo>
                  <a:pt x="3496" y="71"/>
                  <a:pt x="3899" y="168"/>
                  <a:pt x="4250" y="323"/>
                </a:cubicBezTo>
                <a:cubicBezTo>
                  <a:pt x="4629" y="489"/>
                  <a:pt x="4937" y="718"/>
                  <a:pt x="5143" y="987"/>
                </a:cubicBezTo>
                <a:lnTo>
                  <a:pt x="15356" y="20343"/>
                </a:lnTo>
                <a:cubicBezTo>
                  <a:pt x="15549" y="20682"/>
                  <a:pt x="15884" y="20977"/>
                  <a:pt x="16321" y="21194"/>
                </a:cubicBezTo>
                <a:cubicBezTo>
                  <a:pt x="16774" y="21418"/>
                  <a:pt x="17317" y="21549"/>
                  <a:pt x="17881" y="21569"/>
                </a:cubicBezTo>
                <a:lnTo>
                  <a:pt x="21600" y="21600"/>
                </a:lnTo>
              </a:path>
            </a:pathLst>
          </a:custGeom>
          <a:noFill/>
          <a:ln w="9525" cap="flat" cmpd="sng">
            <a:solidFill>
              <a:srgbClr val="A7A7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66" name="Google Shape;966;p33"/>
          <p:cNvSpPr/>
          <p:nvPr/>
        </p:nvSpPr>
        <p:spPr>
          <a:xfrm>
            <a:off x="2411810" y="2024419"/>
            <a:ext cx="571921" cy="289304"/>
          </a:xfrm>
          <a:custGeom>
            <a:avLst/>
            <a:gdLst/>
            <a:ahLst/>
            <a:cxnLst/>
            <a:rect l="l" t="t" r="r" b="b"/>
            <a:pathLst>
              <a:path w="21600" h="21551" extrusionOk="0">
                <a:moveTo>
                  <a:pt x="0" y="160"/>
                </a:moveTo>
                <a:lnTo>
                  <a:pt x="2965" y="2"/>
                </a:lnTo>
                <a:cubicBezTo>
                  <a:pt x="3386" y="-16"/>
                  <a:pt x="3805" y="113"/>
                  <a:pt x="4203" y="382"/>
                </a:cubicBezTo>
                <a:cubicBezTo>
                  <a:pt x="4567" y="629"/>
                  <a:pt x="4910" y="991"/>
                  <a:pt x="5216" y="1454"/>
                </a:cubicBezTo>
                <a:lnTo>
                  <a:pt x="15011" y="19114"/>
                </a:lnTo>
                <a:cubicBezTo>
                  <a:pt x="15348" y="19909"/>
                  <a:pt x="15773" y="20540"/>
                  <a:pt x="16252" y="20962"/>
                </a:cubicBezTo>
                <a:cubicBezTo>
                  <a:pt x="16733" y="21384"/>
                  <a:pt x="17256" y="21584"/>
                  <a:pt x="17781" y="21546"/>
                </a:cubicBezTo>
                <a:lnTo>
                  <a:pt x="21600" y="21480"/>
                </a:lnTo>
              </a:path>
            </a:pathLst>
          </a:custGeom>
          <a:noFill/>
          <a:ln w="9525" cap="flat" cmpd="sng">
            <a:solidFill>
              <a:srgbClr val="A7A7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67" name="Google Shape;967;p33"/>
          <p:cNvSpPr/>
          <p:nvPr/>
        </p:nvSpPr>
        <p:spPr>
          <a:xfrm>
            <a:off x="2416137" y="2739832"/>
            <a:ext cx="569660" cy="292781"/>
          </a:xfrm>
          <a:custGeom>
            <a:avLst/>
            <a:gdLst/>
            <a:ahLst/>
            <a:cxnLst/>
            <a:rect l="l" t="t" r="r" b="b"/>
            <a:pathLst>
              <a:path w="21600" h="21550" extrusionOk="0">
                <a:moveTo>
                  <a:pt x="0" y="21456"/>
                </a:moveTo>
                <a:lnTo>
                  <a:pt x="2962" y="21550"/>
                </a:lnTo>
                <a:cubicBezTo>
                  <a:pt x="3458" y="21439"/>
                  <a:pt x="3940" y="21156"/>
                  <a:pt x="4386" y="20716"/>
                </a:cubicBezTo>
                <a:cubicBezTo>
                  <a:pt x="4823" y="20284"/>
                  <a:pt x="5217" y="19706"/>
                  <a:pt x="5552" y="19008"/>
                </a:cubicBezTo>
                <a:lnTo>
                  <a:pt x="15315" y="1583"/>
                </a:lnTo>
                <a:cubicBezTo>
                  <a:pt x="15545" y="1145"/>
                  <a:pt x="15812" y="786"/>
                  <a:pt x="16104" y="521"/>
                </a:cubicBezTo>
                <a:cubicBezTo>
                  <a:pt x="16541" y="125"/>
                  <a:pt x="17022" y="-50"/>
                  <a:pt x="17504" y="12"/>
                </a:cubicBezTo>
                <a:lnTo>
                  <a:pt x="21600" y="34"/>
                </a:lnTo>
              </a:path>
            </a:pathLst>
          </a:custGeom>
          <a:noFill/>
          <a:ln w="9525" cap="flat" cmpd="sng">
            <a:solidFill>
              <a:srgbClr val="A7A7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68" name="Google Shape;968;p33"/>
          <p:cNvSpPr/>
          <p:nvPr/>
        </p:nvSpPr>
        <p:spPr>
          <a:xfrm>
            <a:off x="2408686" y="3154200"/>
            <a:ext cx="577448" cy="886713"/>
          </a:xfrm>
          <a:custGeom>
            <a:avLst/>
            <a:gdLst/>
            <a:ahLst/>
            <a:cxnLst/>
            <a:rect l="l" t="t" r="r" b="b"/>
            <a:pathLst>
              <a:path w="21600" h="21560" extrusionOk="0">
                <a:moveTo>
                  <a:pt x="0" y="21560"/>
                </a:moveTo>
                <a:lnTo>
                  <a:pt x="2442" y="21519"/>
                </a:lnTo>
                <a:cubicBezTo>
                  <a:pt x="3061" y="21535"/>
                  <a:pt x="3669" y="21412"/>
                  <a:pt x="4163" y="21170"/>
                </a:cubicBezTo>
                <a:cubicBezTo>
                  <a:pt x="4571" y="20971"/>
                  <a:pt x="4882" y="20700"/>
                  <a:pt x="5059" y="20389"/>
                </a:cubicBezTo>
                <a:lnTo>
                  <a:pt x="15654" y="1150"/>
                </a:lnTo>
                <a:cubicBezTo>
                  <a:pt x="15846" y="838"/>
                  <a:pt x="16168" y="566"/>
                  <a:pt x="16583" y="365"/>
                </a:cubicBezTo>
                <a:cubicBezTo>
                  <a:pt x="17159" y="86"/>
                  <a:pt x="17876" y="-40"/>
                  <a:pt x="18590" y="12"/>
                </a:cubicBezTo>
                <a:lnTo>
                  <a:pt x="21600" y="64"/>
                </a:lnTo>
              </a:path>
            </a:pathLst>
          </a:custGeom>
          <a:noFill/>
          <a:ln w="9525" cap="flat" cmpd="sng">
            <a:solidFill>
              <a:srgbClr val="A7A7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69" name="Google Shape;969;p33"/>
          <p:cNvSpPr/>
          <p:nvPr/>
        </p:nvSpPr>
        <p:spPr>
          <a:xfrm>
            <a:off x="6147753" y="3153275"/>
            <a:ext cx="571349" cy="888663"/>
          </a:xfrm>
          <a:custGeom>
            <a:avLst/>
            <a:gdLst/>
            <a:ahLst/>
            <a:cxnLst/>
            <a:rect l="l" t="t" r="r" b="b"/>
            <a:pathLst>
              <a:path w="21600" h="21594" extrusionOk="0">
                <a:moveTo>
                  <a:pt x="0" y="41"/>
                </a:moveTo>
                <a:lnTo>
                  <a:pt x="3392" y="0"/>
                </a:lnTo>
                <a:cubicBezTo>
                  <a:pt x="3906" y="-6"/>
                  <a:pt x="4412" y="84"/>
                  <a:pt x="4848" y="259"/>
                </a:cubicBezTo>
                <a:cubicBezTo>
                  <a:pt x="5288" y="435"/>
                  <a:pt x="5638" y="690"/>
                  <a:pt x="5855" y="992"/>
                </a:cubicBezTo>
                <a:lnTo>
                  <a:pt x="16709" y="20497"/>
                </a:lnTo>
                <a:cubicBezTo>
                  <a:pt x="16859" y="20753"/>
                  <a:pt x="17102" y="20981"/>
                  <a:pt x="17418" y="21164"/>
                </a:cubicBezTo>
                <a:cubicBezTo>
                  <a:pt x="17847" y="21411"/>
                  <a:pt x="18388" y="21562"/>
                  <a:pt x="18961" y="21594"/>
                </a:cubicBezTo>
                <a:lnTo>
                  <a:pt x="21600" y="21591"/>
                </a:lnTo>
              </a:path>
            </a:pathLst>
          </a:custGeom>
          <a:noFill/>
          <a:ln w="9525" cap="flat" cmpd="sng">
            <a:solidFill>
              <a:srgbClr val="A7A7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70" name="Google Shape;970;p33"/>
          <p:cNvSpPr/>
          <p:nvPr/>
        </p:nvSpPr>
        <p:spPr>
          <a:xfrm>
            <a:off x="6147384" y="2737071"/>
            <a:ext cx="574510" cy="297373"/>
          </a:xfrm>
          <a:custGeom>
            <a:avLst/>
            <a:gdLst/>
            <a:ahLst/>
            <a:cxnLst/>
            <a:rect l="l" t="t" r="r" b="b"/>
            <a:pathLst>
              <a:path w="21600" h="21553" extrusionOk="0">
                <a:moveTo>
                  <a:pt x="0" y="136"/>
                </a:moveTo>
                <a:lnTo>
                  <a:pt x="4069" y="13"/>
                </a:lnTo>
                <a:cubicBezTo>
                  <a:pt x="4512" y="-47"/>
                  <a:pt x="4956" y="98"/>
                  <a:pt x="5364" y="436"/>
                </a:cubicBezTo>
                <a:cubicBezTo>
                  <a:pt x="5708" y="720"/>
                  <a:pt x="6018" y="1136"/>
                  <a:pt x="6277" y="1657"/>
                </a:cubicBezTo>
                <a:lnTo>
                  <a:pt x="16131" y="19587"/>
                </a:lnTo>
                <a:cubicBezTo>
                  <a:pt x="16452" y="20151"/>
                  <a:pt x="16820" y="20608"/>
                  <a:pt x="17219" y="20939"/>
                </a:cubicBezTo>
                <a:cubicBezTo>
                  <a:pt x="17704" y="21341"/>
                  <a:pt x="18226" y="21550"/>
                  <a:pt x="18754" y="21553"/>
                </a:cubicBezTo>
                <a:lnTo>
                  <a:pt x="21600" y="21525"/>
                </a:lnTo>
              </a:path>
            </a:pathLst>
          </a:custGeom>
          <a:noFill/>
          <a:ln w="9525" cap="flat" cmpd="sng">
            <a:solidFill>
              <a:srgbClr val="A7A7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71" name="Google Shape;971;p33"/>
          <p:cNvSpPr/>
          <p:nvPr/>
        </p:nvSpPr>
        <p:spPr>
          <a:xfrm>
            <a:off x="6147173" y="2025469"/>
            <a:ext cx="574525" cy="289947"/>
          </a:xfrm>
          <a:custGeom>
            <a:avLst/>
            <a:gdLst/>
            <a:ahLst/>
            <a:cxnLst/>
            <a:rect l="l" t="t" r="r" b="b"/>
            <a:pathLst>
              <a:path w="21600" h="21555" extrusionOk="0">
                <a:moveTo>
                  <a:pt x="0" y="21492"/>
                </a:moveTo>
                <a:lnTo>
                  <a:pt x="3940" y="21547"/>
                </a:lnTo>
                <a:cubicBezTo>
                  <a:pt x="4403" y="21593"/>
                  <a:pt x="4866" y="21442"/>
                  <a:pt x="5297" y="21106"/>
                </a:cubicBezTo>
                <a:cubicBezTo>
                  <a:pt x="5642" y="20837"/>
                  <a:pt x="5961" y="20453"/>
                  <a:pt x="6240" y="19971"/>
                </a:cubicBezTo>
                <a:lnTo>
                  <a:pt x="16110" y="2033"/>
                </a:lnTo>
                <a:cubicBezTo>
                  <a:pt x="16423" y="1399"/>
                  <a:pt x="16797" y="893"/>
                  <a:pt x="17209" y="544"/>
                </a:cubicBezTo>
                <a:cubicBezTo>
                  <a:pt x="17642" y="178"/>
                  <a:pt x="18109" y="-7"/>
                  <a:pt x="18580" y="1"/>
                </a:cubicBezTo>
                <a:lnTo>
                  <a:pt x="21600" y="87"/>
                </a:lnTo>
              </a:path>
            </a:pathLst>
          </a:custGeom>
          <a:noFill/>
          <a:ln w="9525" cap="flat" cmpd="sng">
            <a:solidFill>
              <a:srgbClr val="A7A7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72" name="Google Shape;972;p33"/>
          <p:cNvSpPr/>
          <p:nvPr/>
        </p:nvSpPr>
        <p:spPr>
          <a:xfrm>
            <a:off x="6136572" y="1014509"/>
            <a:ext cx="591331" cy="881843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21600"/>
                </a:moveTo>
                <a:lnTo>
                  <a:pt x="3697" y="21599"/>
                </a:lnTo>
                <a:cubicBezTo>
                  <a:pt x="4243" y="21591"/>
                  <a:pt x="4774" y="21481"/>
                  <a:pt x="5233" y="21282"/>
                </a:cubicBezTo>
                <a:cubicBezTo>
                  <a:pt x="5623" y="21112"/>
                  <a:pt x="5948" y="20882"/>
                  <a:pt x="6180" y="20611"/>
                </a:cubicBezTo>
                <a:lnTo>
                  <a:pt x="16377" y="1242"/>
                </a:lnTo>
                <a:cubicBezTo>
                  <a:pt x="16559" y="901"/>
                  <a:pt x="16884" y="604"/>
                  <a:pt x="17313" y="384"/>
                </a:cubicBezTo>
                <a:cubicBezTo>
                  <a:pt x="17745" y="163"/>
                  <a:pt x="18263" y="31"/>
                  <a:pt x="18805" y="5"/>
                </a:cubicBezTo>
                <a:lnTo>
                  <a:pt x="21600" y="0"/>
                </a:lnTo>
              </a:path>
            </a:pathLst>
          </a:custGeom>
          <a:noFill/>
          <a:ln w="9525" cap="flat" cmpd="sng">
            <a:solidFill>
              <a:srgbClr val="A7A7A7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17150" tIns="17150" rIns="17150" bIns="1715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73" name="Google Shape;973;p33"/>
          <p:cNvSpPr txBox="1">
            <a:spLocks noGrp="1"/>
          </p:cNvSpPr>
          <p:nvPr>
            <p:ph type="sldNum" idx="12"/>
          </p:nvPr>
        </p:nvSpPr>
        <p:spPr>
          <a:xfrm>
            <a:off x="8273634" y="4655126"/>
            <a:ext cx="367665" cy="1857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900"/>
              <a:buFont typeface="DM Sans"/>
              <a:buNone/>
            </a:pPr>
            <a:fld id="{00000000-1234-1234-1234-123412341234}" type="slidenum">
              <a:rPr lang="en-GB">
                <a:solidFill>
                  <a:srgbClr val="535353"/>
                </a:solidFill>
              </a:rPr>
              <a:t>1</a:t>
            </a:fld>
            <a:endParaRPr/>
          </a:p>
        </p:txBody>
      </p:sp>
      <p:sp>
        <p:nvSpPr>
          <p:cNvPr id="974" name="Google Shape;974;p33"/>
          <p:cNvSpPr txBox="1"/>
          <p:nvPr/>
        </p:nvSpPr>
        <p:spPr>
          <a:xfrm>
            <a:off x="4012789" y="2187670"/>
            <a:ext cx="1127948" cy="45397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How to create a content marketing strategy</a:t>
            </a:r>
            <a:endParaRPr sz="500"/>
          </a:p>
        </p:txBody>
      </p:sp>
      <p:sp>
        <p:nvSpPr>
          <p:cNvPr id="975" name="Google Shape;975;p33"/>
          <p:cNvSpPr txBox="1"/>
          <p:nvPr/>
        </p:nvSpPr>
        <p:spPr>
          <a:xfrm>
            <a:off x="4207176" y="2726150"/>
            <a:ext cx="739172" cy="1769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900"/>
              <a:buFont typeface="DM Sans Medium"/>
              <a:buNone/>
            </a:pPr>
            <a:r>
              <a:rPr lang="en-GB" sz="9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Roadmap</a:t>
            </a:r>
            <a:endParaRPr sz="500"/>
          </a:p>
        </p:txBody>
      </p:sp>
      <p:grpSp>
        <p:nvGrpSpPr>
          <p:cNvPr id="976" name="Google Shape;976;p33"/>
          <p:cNvGrpSpPr/>
          <p:nvPr/>
        </p:nvGrpSpPr>
        <p:grpSpPr>
          <a:xfrm>
            <a:off x="3400446" y="1357563"/>
            <a:ext cx="2333126" cy="2333126"/>
            <a:chOff x="0" y="0"/>
            <a:chExt cx="6221666" cy="6221666"/>
          </a:xfrm>
        </p:grpSpPr>
        <p:sp>
          <p:nvSpPr>
            <p:cNvPr id="977" name="Google Shape;977;p33"/>
            <p:cNvSpPr/>
            <p:nvPr/>
          </p:nvSpPr>
          <p:spPr>
            <a:xfrm>
              <a:off x="0" y="0"/>
              <a:ext cx="6221666" cy="6221666"/>
            </a:xfrm>
            <a:prstGeom prst="ellipse">
              <a:avLst/>
            </a:prstGeom>
            <a:noFill/>
            <a:ln w="9525" cap="flat" cmpd="sng">
              <a:solidFill>
                <a:srgbClr val="DCDCDC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978" name="Google Shape;978;p33"/>
            <p:cNvSpPr/>
            <p:nvPr/>
          </p:nvSpPr>
          <p:spPr>
            <a:xfrm>
              <a:off x="120356" y="120356"/>
              <a:ext cx="5980954" cy="5980953"/>
            </a:xfrm>
            <a:prstGeom prst="ellipse">
              <a:avLst/>
            </a:prstGeom>
            <a:noFill/>
            <a:ln w="9525" cap="flat" cmpd="sng">
              <a:solidFill>
                <a:srgbClr val="DCDCDC">
                  <a:alpha val="83137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979" name="Google Shape;979;p33"/>
            <p:cNvSpPr/>
            <p:nvPr/>
          </p:nvSpPr>
          <p:spPr>
            <a:xfrm>
              <a:off x="249111" y="249110"/>
              <a:ext cx="5723445" cy="5723446"/>
            </a:xfrm>
            <a:prstGeom prst="ellipse">
              <a:avLst/>
            </a:prstGeom>
            <a:noFill/>
            <a:ln w="9525" cap="flat" cmpd="sng">
              <a:solidFill>
                <a:srgbClr val="DCDCDC">
                  <a:alpha val="67450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980" name="Google Shape;980;p33"/>
            <p:cNvSpPr/>
            <p:nvPr/>
          </p:nvSpPr>
          <p:spPr>
            <a:xfrm>
              <a:off x="383462" y="383462"/>
              <a:ext cx="5454742" cy="5454742"/>
            </a:xfrm>
            <a:prstGeom prst="ellipse">
              <a:avLst/>
            </a:prstGeom>
            <a:noFill/>
            <a:ln w="9525" cap="flat" cmpd="sng">
              <a:solidFill>
                <a:srgbClr val="DCDCDC">
                  <a:alpha val="54117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981" name="Google Shape;981;p33"/>
            <p:cNvSpPr/>
            <p:nvPr/>
          </p:nvSpPr>
          <p:spPr>
            <a:xfrm>
              <a:off x="520613" y="520613"/>
              <a:ext cx="5180440" cy="5180439"/>
            </a:xfrm>
            <a:prstGeom prst="ellipse">
              <a:avLst/>
            </a:prstGeom>
            <a:noFill/>
            <a:ln w="9525" cap="flat" cmpd="sng">
              <a:solidFill>
                <a:srgbClr val="DCDCDC">
                  <a:alpha val="41568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982" name="Google Shape;982;p33"/>
            <p:cNvSpPr/>
            <p:nvPr/>
          </p:nvSpPr>
          <p:spPr>
            <a:xfrm>
              <a:off x="660562" y="660563"/>
              <a:ext cx="4900541" cy="4900540"/>
            </a:xfrm>
            <a:prstGeom prst="ellipse">
              <a:avLst/>
            </a:prstGeom>
            <a:noFill/>
            <a:ln w="9525" cap="flat" cmpd="sng">
              <a:solidFill>
                <a:srgbClr val="DCDCDC">
                  <a:alpha val="30196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983" name="Google Shape;983;p33"/>
            <p:cNvSpPr/>
            <p:nvPr/>
          </p:nvSpPr>
          <p:spPr>
            <a:xfrm>
              <a:off x="802091" y="802091"/>
              <a:ext cx="4617484" cy="4617484"/>
            </a:xfrm>
            <a:prstGeom prst="ellipse">
              <a:avLst/>
            </a:prstGeom>
            <a:noFill/>
            <a:ln w="9525" cap="flat" cmpd="sng">
              <a:solidFill>
                <a:srgbClr val="DCDCDC">
                  <a:alpha val="19215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984" name="Google Shape;984;p33"/>
            <p:cNvSpPr/>
            <p:nvPr/>
          </p:nvSpPr>
          <p:spPr>
            <a:xfrm>
              <a:off x="944840" y="944840"/>
              <a:ext cx="4331987" cy="4331986"/>
            </a:xfrm>
            <a:prstGeom prst="ellipse">
              <a:avLst/>
            </a:prstGeom>
            <a:noFill/>
            <a:ln w="9525" cap="flat" cmpd="sng">
              <a:solidFill>
                <a:srgbClr val="DCDCDC">
                  <a:alpha val="9019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  <p:sp>
          <p:nvSpPr>
            <p:cNvPr id="985" name="Google Shape;985;p33"/>
            <p:cNvSpPr/>
            <p:nvPr/>
          </p:nvSpPr>
          <p:spPr>
            <a:xfrm>
              <a:off x="1084790" y="1084790"/>
              <a:ext cx="4052087" cy="4052086"/>
            </a:xfrm>
            <a:prstGeom prst="ellipse">
              <a:avLst/>
            </a:prstGeom>
            <a:noFill/>
            <a:ln w="9525" cap="flat" cmpd="sng">
              <a:solidFill>
                <a:srgbClr val="DCDCDC">
                  <a:alpha val="1568"/>
                </a:srgbClr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0" tIns="0" rIns="0" bIns="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1A1A1A"/>
                </a:buClr>
                <a:buSzPts val="1100"/>
                <a:buFont typeface="DM Sans Medium"/>
                <a:buNone/>
              </a:pPr>
              <a:endParaRPr sz="1100" b="0" i="0" u="none" strike="noStrike" cap="none">
                <a:solidFill>
                  <a:srgbClr val="1A1A1A"/>
                </a:solidFill>
                <a:latin typeface="DM Sans Medium"/>
                <a:ea typeface="DM Sans Medium"/>
                <a:cs typeface="DM Sans Medium"/>
                <a:sym typeface="DM Sans Medium"/>
              </a:endParaRPr>
            </a:p>
          </p:txBody>
        </p:sp>
      </p:grpSp>
      <p:sp>
        <p:nvSpPr>
          <p:cNvPr id="986" name="Google Shape;986;p33"/>
          <p:cNvSpPr/>
          <p:nvPr/>
        </p:nvSpPr>
        <p:spPr>
          <a:xfrm>
            <a:off x="2967774" y="1749103"/>
            <a:ext cx="666141" cy="294313"/>
          </a:xfrm>
          <a:custGeom>
            <a:avLst/>
            <a:gdLst/>
            <a:ahLst/>
            <a:cxnLst/>
            <a:rect l="l" t="t" r="r" b="b"/>
            <a:pathLst>
              <a:path w="21600" h="21595" extrusionOk="0">
                <a:moveTo>
                  <a:pt x="7294" y="0"/>
                </a:moveTo>
                <a:cubicBezTo>
                  <a:pt x="5217" y="0"/>
                  <a:pt x="3972" y="-2"/>
                  <a:pt x="3141" y="649"/>
                </a:cubicBezTo>
                <a:cubicBezTo>
                  <a:pt x="1815" y="1741"/>
                  <a:pt x="769" y="4108"/>
                  <a:pt x="287" y="7108"/>
                </a:cubicBezTo>
                <a:cubicBezTo>
                  <a:pt x="96" y="8291"/>
                  <a:pt x="0" y="9538"/>
                  <a:pt x="0" y="10798"/>
                </a:cubicBezTo>
                <a:cubicBezTo>
                  <a:pt x="0" y="12058"/>
                  <a:pt x="96" y="13305"/>
                  <a:pt x="287" y="14488"/>
                </a:cubicBezTo>
                <a:cubicBezTo>
                  <a:pt x="769" y="17488"/>
                  <a:pt x="1815" y="19855"/>
                  <a:pt x="3141" y="20947"/>
                </a:cubicBezTo>
                <a:cubicBezTo>
                  <a:pt x="3972" y="21598"/>
                  <a:pt x="5217" y="21596"/>
                  <a:pt x="7294" y="21596"/>
                </a:cubicBezTo>
                <a:lnTo>
                  <a:pt x="15740" y="21596"/>
                </a:lnTo>
                <a:cubicBezTo>
                  <a:pt x="17197" y="13945"/>
                  <a:pt x="19149" y="6663"/>
                  <a:pt x="21600" y="0"/>
                </a:cubicBezTo>
                <a:lnTo>
                  <a:pt x="7294" y="0"/>
                </a:lnTo>
                <a:close/>
                <a:moveTo>
                  <a:pt x="4687" y="2900"/>
                </a:moveTo>
                <a:cubicBezTo>
                  <a:pt x="5582" y="2900"/>
                  <a:pt x="6476" y="3676"/>
                  <a:pt x="7160" y="5222"/>
                </a:cubicBezTo>
                <a:cubicBezTo>
                  <a:pt x="8526" y="8314"/>
                  <a:pt x="8526" y="13323"/>
                  <a:pt x="7160" y="16415"/>
                </a:cubicBezTo>
                <a:cubicBezTo>
                  <a:pt x="5793" y="19507"/>
                  <a:pt x="3580" y="19507"/>
                  <a:pt x="2213" y="16415"/>
                </a:cubicBezTo>
                <a:cubicBezTo>
                  <a:pt x="847" y="13323"/>
                  <a:pt x="847" y="8314"/>
                  <a:pt x="2213" y="5222"/>
                </a:cubicBezTo>
                <a:cubicBezTo>
                  <a:pt x="2897" y="3676"/>
                  <a:pt x="3791" y="2900"/>
                  <a:pt x="4687" y="2900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87" name="Google Shape;987;p33"/>
          <p:cNvSpPr/>
          <p:nvPr/>
        </p:nvSpPr>
        <p:spPr>
          <a:xfrm>
            <a:off x="5500102" y="1749103"/>
            <a:ext cx="660199" cy="294313"/>
          </a:xfrm>
          <a:custGeom>
            <a:avLst/>
            <a:gdLst/>
            <a:ahLst/>
            <a:cxnLst/>
            <a:rect l="l" t="t" r="r" b="b"/>
            <a:pathLst>
              <a:path w="21600" h="21595" extrusionOk="0">
                <a:moveTo>
                  <a:pt x="0" y="0"/>
                </a:moveTo>
                <a:cubicBezTo>
                  <a:pt x="2473" y="6663"/>
                  <a:pt x="4442" y="13945"/>
                  <a:pt x="5913" y="21596"/>
                </a:cubicBezTo>
                <a:lnTo>
                  <a:pt x="14240" y="21596"/>
                </a:lnTo>
                <a:cubicBezTo>
                  <a:pt x="16336" y="21596"/>
                  <a:pt x="17593" y="21598"/>
                  <a:pt x="18431" y="20947"/>
                </a:cubicBezTo>
                <a:cubicBezTo>
                  <a:pt x="19768" y="19855"/>
                  <a:pt x="20824" y="17488"/>
                  <a:pt x="21311" y="14488"/>
                </a:cubicBezTo>
                <a:cubicBezTo>
                  <a:pt x="21503" y="13305"/>
                  <a:pt x="21600" y="12058"/>
                  <a:pt x="21600" y="10798"/>
                </a:cubicBezTo>
                <a:cubicBezTo>
                  <a:pt x="21600" y="9538"/>
                  <a:pt x="21503" y="8291"/>
                  <a:pt x="21311" y="7108"/>
                </a:cubicBezTo>
                <a:cubicBezTo>
                  <a:pt x="20824" y="4108"/>
                  <a:pt x="19768" y="1741"/>
                  <a:pt x="18431" y="649"/>
                </a:cubicBezTo>
                <a:cubicBezTo>
                  <a:pt x="17592" y="-2"/>
                  <a:pt x="16336" y="0"/>
                  <a:pt x="14240" y="0"/>
                </a:cubicBezTo>
                <a:lnTo>
                  <a:pt x="0" y="0"/>
                </a:lnTo>
                <a:close/>
                <a:moveTo>
                  <a:pt x="16804" y="2971"/>
                </a:moveTo>
                <a:cubicBezTo>
                  <a:pt x="17707" y="2971"/>
                  <a:pt x="18614" y="3736"/>
                  <a:pt x="19303" y="5283"/>
                </a:cubicBezTo>
                <a:cubicBezTo>
                  <a:pt x="20682" y="8375"/>
                  <a:pt x="20682" y="13393"/>
                  <a:pt x="19303" y="16486"/>
                </a:cubicBezTo>
                <a:cubicBezTo>
                  <a:pt x="17925" y="19578"/>
                  <a:pt x="15687" y="19578"/>
                  <a:pt x="14308" y="16486"/>
                </a:cubicBezTo>
                <a:cubicBezTo>
                  <a:pt x="12929" y="13393"/>
                  <a:pt x="12929" y="8375"/>
                  <a:pt x="14308" y="5283"/>
                </a:cubicBezTo>
                <a:cubicBezTo>
                  <a:pt x="14997" y="3736"/>
                  <a:pt x="15900" y="2971"/>
                  <a:pt x="16804" y="29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88" name="Google Shape;988;p33"/>
          <p:cNvSpPr/>
          <p:nvPr/>
        </p:nvSpPr>
        <p:spPr>
          <a:xfrm>
            <a:off x="2967774" y="2168602"/>
            <a:ext cx="439258" cy="29445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11062" y="0"/>
                </a:moveTo>
                <a:cubicBezTo>
                  <a:pt x="7911" y="0"/>
                  <a:pt x="6023" y="8"/>
                  <a:pt x="4763" y="659"/>
                </a:cubicBezTo>
                <a:cubicBezTo>
                  <a:pt x="2753" y="1750"/>
                  <a:pt x="1166" y="4107"/>
                  <a:pt x="435" y="7105"/>
                </a:cubicBezTo>
                <a:cubicBezTo>
                  <a:pt x="146" y="8289"/>
                  <a:pt x="0" y="9536"/>
                  <a:pt x="0" y="10795"/>
                </a:cubicBezTo>
                <a:cubicBezTo>
                  <a:pt x="0" y="12054"/>
                  <a:pt x="146" y="13311"/>
                  <a:pt x="435" y="14495"/>
                </a:cubicBezTo>
                <a:cubicBezTo>
                  <a:pt x="1166" y="17493"/>
                  <a:pt x="2753" y="19850"/>
                  <a:pt x="4763" y="20941"/>
                </a:cubicBezTo>
                <a:cubicBezTo>
                  <a:pt x="6023" y="21592"/>
                  <a:pt x="7911" y="21600"/>
                  <a:pt x="11062" y="21600"/>
                </a:cubicBezTo>
                <a:lnTo>
                  <a:pt x="19059" y="21600"/>
                </a:lnTo>
                <a:cubicBezTo>
                  <a:pt x="19304" y="14304"/>
                  <a:pt x="20157" y="7045"/>
                  <a:pt x="21600" y="0"/>
                </a:cubicBezTo>
                <a:lnTo>
                  <a:pt x="11062" y="0"/>
                </a:lnTo>
                <a:close/>
                <a:moveTo>
                  <a:pt x="7284" y="3132"/>
                </a:moveTo>
                <a:cubicBezTo>
                  <a:pt x="8642" y="3132"/>
                  <a:pt x="9998" y="3907"/>
                  <a:pt x="11034" y="5453"/>
                </a:cubicBezTo>
                <a:cubicBezTo>
                  <a:pt x="13107" y="8545"/>
                  <a:pt x="13107" y="13562"/>
                  <a:pt x="11034" y="16654"/>
                </a:cubicBezTo>
                <a:cubicBezTo>
                  <a:pt x="8962" y="19745"/>
                  <a:pt x="5599" y="19745"/>
                  <a:pt x="3526" y="16654"/>
                </a:cubicBezTo>
                <a:cubicBezTo>
                  <a:pt x="1454" y="13562"/>
                  <a:pt x="1454" y="8545"/>
                  <a:pt x="3526" y="5453"/>
                </a:cubicBezTo>
                <a:cubicBezTo>
                  <a:pt x="4563" y="3907"/>
                  <a:pt x="5926" y="3132"/>
                  <a:pt x="7284" y="3132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89" name="Google Shape;989;p33"/>
          <p:cNvSpPr/>
          <p:nvPr/>
        </p:nvSpPr>
        <p:spPr>
          <a:xfrm>
            <a:off x="5726985" y="2168602"/>
            <a:ext cx="433316" cy="294450"/>
          </a:xfrm>
          <a:custGeom>
            <a:avLst/>
            <a:gdLst/>
            <a:ahLst/>
            <a:cxnLst/>
            <a:rect l="l" t="t" r="r" b="b"/>
            <a:pathLst>
              <a:path w="21600" h="21600" extrusionOk="0">
                <a:moveTo>
                  <a:pt x="0" y="0"/>
                </a:moveTo>
                <a:cubicBezTo>
                  <a:pt x="1463" y="7045"/>
                  <a:pt x="2328" y="14304"/>
                  <a:pt x="2576" y="21600"/>
                </a:cubicBezTo>
                <a:lnTo>
                  <a:pt x="10387" y="21600"/>
                </a:lnTo>
                <a:cubicBezTo>
                  <a:pt x="13580" y="21600"/>
                  <a:pt x="15494" y="21592"/>
                  <a:pt x="16772" y="20941"/>
                </a:cubicBezTo>
                <a:cubicBezTo>
                  <a:pt x="18809" y="19850"/>
                  <a:pt x="20418" y="17493"/>
                  <a:pt x="21159" y="14495"/>
                </a:cubicBezTo>
                <a:cubicBezTo>
                  <a:pt x="21452" y="13311"/>
                  <a:pt x="21600" y="12054"/>
                  <a:pt x="21600" y="10795"/>
                </a:cubicBezTo>
                <a:cubicBezTo>
                  <a:pt x="21600" y="9536"/>
                  <a:pt x="21452" y="8289"/>
                  <a:pt x="21159" y="7105"/>
                </a:cubicBezTo>
                <a:cubicBezTo>
                  <a:pt x="20418" y="4107"/>
                  <a:pt x="18809" y="1750"/>
                  <a:pt x="16772" y="659"/>
                </a:cubicBezTo>
                <a:cubicBezTo>
                  <a:pt x="15494" y="8"/>
                  <a:pt x="13580" y="0"/>
                  <a:pt x="10387" y="0"/>
                </a:cubicBezTo>
                <a:lnTo>
                  <a:pt x="0" y="0"/>
                </a:lnTo>
                <a:close/>
                <a:moveTo>
                  <a:pt x="14292" y="2808"/>
                </a:moveTo>
                <a:cubicBezTo>
                  <a:pt x="15669" y="2808"/>
                  <a:pt x="17051" y="3583"/>
                  <a:pt x="18101" y="5129"/>
                </a:cubicBezTo>
                <a:cubicBezTo>
                  <a:pt x="20202" y="8220"/>
                  <a:pt x="20202" y="13238"/>
                  <a:pt x="18101" y="16329"/>
                </a:cubicBezTo>
                <a:cubicBezTo>
                  <a:pt x="16000" y="19421"/>
                  <a:pt x="12591" y="19421"/>
                  <a:pt x="10490" y="16329"/>
                </a:cubicBezTo>
                <a:cubicBezTo>
                  <a:pt x="8389" y="13238"/>
                  <a:pt x="8389" y="8220"/>
                  <a:pt x="10490" y="5129"/>
                </a:cubicBezTo>
                <a:cubicBezTo>
                  <a:pt x="11540" y="3583"/>
                  <a:pt x="12915" y="2808"/>
                  <a:pt x="14292" y="2808"/>
                </a:cubicBez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90" name="Google Shape;990;p33"/>
          <p:cNvSpPr/>
          <p:nvPr/>
        </p:nvSpPr>
        <p:spPr>
          <a:xfrm>
            <a:off x="2967774" y="2588238"/>
            <a:ext cx="440087" cy="294313"/>
          </a:xfrm>
          <a:custGeom>
            <a:avLst/>
            <a:gdLst/>
            <a:ahLst/>
            <a:cxnLst/>
            <a:rect l="l" t="t" r="r" b="b"/>
            <a:pathLst>
              <a:path w="21600" h="21595" extrusionOk="0">
                <a:moveTo>
                  <a:pt x="11041" y="0"/>
                </a:moveTo>
                <a:cubicBezTo>
                  <a:pt x="7896" y="0"/>
                  <a:pt x="6012" y="-2"/>
                  <a:pt x="4754" y="649"/>
                </a:cubicBezTo>
                <a:cubicBezTo>
                  <a:pt x="2748" y="1741"/>
                  <a:pt x="1164" y="4108"/>
                  <a:pt x="434" y="7108"/>
                </a:cubicBezTo>
                <a:cubicBezTo>
                  <a:pt x="146" y="8291"/>
                  <a:pt x="0" y="9538"/>
                  <a:pt x="0" y="10798"/>
                </a:cubicBezTo>
                <a:cubicBezTo>
                  <a:pt x="0" y="12058"/>
                  <a:pt x="146" y="13305"/>
                  <a:pt x="434" y="14488"/>
                </a:cubicBezTo>
                <a:cubicBezTo>
                  <a:pt x="1164" y="17488"/>
                  <a:pt x="2748" y="19855"/>
                  <a:pt x="4754" y="20947"/>
                </a:cubicBezTo>
                <a:cubicBezTo>
                  <a:pt x="6012" y="21598"/>
                  <a:pt x="7896" y="21596"/>
                  <a:pt x="11041" y="21596"/>
                </a:cubicBezTo>
                <a:lnTo>
                  <a:pt x="21600" y="21596"/>
                </a:lnTo>
                <a:cubicBezTo>
                  <a:pt x="20148" y="14554"/>
                  <a:pt x="19293" y="7296"/>
                  <a:pt x="19036" y="0"/>
                </a:cubicBezTo>
                <a:lnTo>
                  <a:pt x="11041" y="0"/>
                </a:lnTo>
                <a:close/>
                <a:moveTo>
                  <a:pt x="7270" y="2971"/>
                </a:moveTo>
                <a:cubicBezTo>
                  <a:pt x="8626" y="2971"/>
                  <a:pt x="9979" y="3747"/>
                  <a:pt x="11014" y="5293"/>
                </a:cubicBezTo>
                <a:cubicBezTo>
                  <a:pt x="13082" y="8385"/>
                  <a:pt x="13082" y="13394"/>
                  <a:pt x="11014" y="16486"/>
                </a:cubicBezTo>
                <a:cubicBezTo>
                  <a:pt x="8945" y="19578"/>
                  <a:pt x="5588" y="19578"/>
                  <a:pt x="3520" y="16486"/>
                </a:cubicBezTo>
                <a:cubicBezTo>
                  <a:pt x="1451" y="13394"/>
                  <a:pt x="1451" y="8385"/>
                  <a:pt x="3520" y="5293"/>
                </a:cubicBezTo>
                <a:cubicBezTo>
                  <a:pt x="4554" y="3747"/>
                  <a:pt x="5915" y="2971"/>
                  <a:pt x="7270" y="2971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91" name="Google Shape;991;p33"/>
          <p:cNvSpPr/>
          <p:nvPr/>
        </p:nvSpPr>
        <p:spPr>
          <a:xfrm>
            <a:off x="5726156" y="2588238"/>
            <a:ext cx="434145" cy="294313"/>
          </a:xfrm>
          <a:custGeom>
            <a:avLst/>
            <a:gdLst/>
            <a:ahLst/>
            <a:cxnLst/>
            <a:rect l="l" t="t" r="r" b="b"/>
            <a:pathLst>
              <a:path w="21600" h="21595" extrusionOk="0">
                <a:moveTo>
                  <a:pt x="2599" y="0"/>
                </a:moveTo>
                <a:cubicBezTo>
                  <a:pt x="2338" y="7296"/>
                  <a:pt x="1472" y="14554"/>
                  <a:pt x="0" y="21596"/>
                </a:cubicBezTo>
                <a:lnTo>
                  <a:pt x="10408" y="21596"/>
                </a:lnTo>
                <a:cubicBezTo>
                  <a:pt x="13596" y="21596"/>
                  <a:pt x="15506" y="21598"/>
                  <a:pt x="16781" y="20947"/>
                </a:cubicBezTo>
                <a:cubicBezTo>
                  <a:pt x="18815" y="19855"/>
                  <a:pt x="20420" y="17488"/>
                  <a:pt x="21160" y="14488"/>
                </a:cubicBezTo>
                <a:cubicBezTo>
                  <a:pt x="21452" y="13305"/>
                  <a:pt x="21600" y="12058"/>
                  <a:pt x="21600" y="10798"/>
                </a:cubicBezTo>
                <a:cubicBezTo>
                  <a:pt x="21600" y="9538"/>
                  <a:pt x="21452" y="8291"/>
                  <a:pt x="21160" y="7108"/>
                </a:cubicBezTo>
                <a:cubicBezTo>
                  <a:pt x="20420" y="4108"/>
                  <a:pt x="18815" y="1741"/>
                  <a:pt x="16781" y="649"/>
                </a:cubicBezTo>
                <a:cubicBezTo>
                  <a:pt x="15506" y="-2"/>
                  <a:pt x="13596" y="0"/>
                  <a:pt x="10408" y="0"/>
                </a:cubicBezTo>
                <a:lnTo>
                  <a:pt x="2599" y="0"/>
                </a:lnTo>
                <a:close/>
                <a:moveTo>
                  <a:pt x="14306" y="2647"/>
                </a:moveTo>
                <a:cubicBezTo>
                  <a:pt x="15680" y="2647"/>
                  <a:pt x="17059" y="3422"/>
                  <a:pt x="18108" y="4968"/>
                </a:cubicBezTo>
                <a:cubicBezTo>
                  <a:pt x="20204" y="8061"/>
                  <a:pt x="20204" y="13069"/>
                  <a:pt x="18108" y="16161"/>
                </a:cubicBezTo>
                <a:cubicBezTo>
                  <a:pt x="16011" y="19254"/>
                  <a:pt x="12608" y="19254"/>
                  <a:pt x="10511" y="16161"/>
                </a:cubicBezTo>
                <a:cubicBezTo>
                  <a:pt x="8415" y="13069"/>
                  <a:pt x="8415" y="8061"/>
                  <a:pt x="10511" y="4968"/>
                </a:cubicBezTo>
                <a:cubicBezTo>
                  <a:pt x="11560" y="3422"/>
                  <a:pt x="12932" y="2647"/>
                  <a:pt x="14306" y="2647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92" name="Google Shape;992;p33"/>
          <p:cNvSpPr/>
          <p:nvPr/>
        </p:nvSpPr>
        <p:spPr>
          <a:xfrm>
            <a:off x="2967774" y="3007737"/>
            <a:ext cx="668628" cy="294312"/>
          </a:xfrm>
          <a:custGeom>
            <a:avLst/>
            <a:gdLst/>
            <a:ahLst/>
            <a:cxnLst/>
            <a:rect l="l" t="t" r="r" b="b"/>
            <a:pathLst>
              <a:path w="21600" h="21595" extrusionOk="0">
                <a:moveTo>
                  <a:pt x="7267" y="0"/>
                </a:moveTo>
                <a:cubicBezTo>
                  <a:pt x="5197" y="0"/>
                  <a:pt x="3957" y="-2"/>
                  <a:pt x="3129" y="649"/>
                </a:cubicBezTo>
                <a:cubicBezTo>
                  <a:pt x="1809" y="1741"/>
                  <a:pt x="766" y="4108"/>
                  <a:pt x="286" y="7108"/>
                </a:cubicBezTo>
                <a:cubicBezTo>
                  <a:pt x="96" y="8291"/>
                  <a:pt x="0" y="9538"/>
                  <a:pt x="0" y="10798"/>
                </a:cubicBezTo>
                <a:cubicBezTo>
                  <a:pt x="0" y="12058"/>
                  <a:pt x="96" y="13315"/>
                  <a:pt x="286" y="14499"/>
                </a:cubicBezTo>
                <a:cubicBezTo>
                  <a:pt x="766" y="17498"/>
                  <a:pt x="1809" y="19855"/>
                  <a:pt x="3129" y="20947"/>
                </a:cubicBezTo>
                <a:cubicBezTo>
                  <a:pt x="3957" y="21598"/>
                  <a:pt x="5197" y="21596"/>
                  <a:pt x="7267" y="21596"/>
                </a:cubicBezTo>
                <a:lnTo>
                  <a:pt x="21600" y="21596"/>
                </a:lnTo>
                <a:cubicBezTo>
                  <a:pt x="19144" y="14937"/>
                  <a:pt x="17185" y="7655"/>
                  <a:pt x="15721" y="0"/>
                </a:cubicBezTo>
                <a:lnTo>
                  <a:pt x="7267" y="0"/>
                </a:lnTo>
                <a:close/>
                <a:moveTo>
                  <a:pt x="4785" y="2819"/>
                </a:moveTo>
                <a:cubicBezTo>
                  <a:pt x="5677" y="2819"/>
                  <a:pt x="6568" y="3595"/>
                  <a:pt x="7249" y="5141"/>
                </a:cubicBezTo>
                <a:cubicBezTo>
                  <a:pt x="8611" y="8233"/>
                  <a:pt x="8611" y="13241"/>
                  <a:pt x="7249" y="16334"/>
                </a:cubicBezTo>
                <a:cubicBezTo>
                  <a:pt x="5888" y="19426"/>
                  <a:pt x="3678" y="19426"/>
                  <a:pt x="2317" y="16334"/>
                </a:cubicBezTo>
                <a:cubicBezTo>
                  <a:pt x="955" y="13241"/>
                  <a:pt x="955" y="8233"/>
                  <a:pt x="2317" y="5141"/>
                </a:cubicBezTo>
                <a:cubicBezTo>
                  <a:pt x="2997" y="3595"/>
                  <a:pt x="3893" y="2819"/>
                  <a:pt x="4785" y="281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93" name="Google Shape;993;p33"/>
          <p:cNvSpPr/>
          <p:nvPr/>
        </p:nvSpPr>
        <p:spPr>
          <a:xfrm>
            <a:off x="5497615" y="3007737"/>
            <a:ext cx="662687" cy="294312"/>
          </a:xfrm>
          <a:custGeom>
            <a:avLst/>
            <a:gdLst/>
            <a:ahLst/>
            <a:cxnLst/>
            <a:rect l="l" t="t" r="r" b="b"/>
            <a:pathLst>
              <a:path w="21600" h="21595" extrusionOk="0">
                <a:moveTo>
                  <a:pt x="5931" y="0"/>
                </a:moveTo>
                <a:cubicBezTo>
                  <a:pt x="4455" y="7655"/>
                  <a:pt x="2478" y="14937"/>
                  <a:pt x="0" y="21596"/>
                </a:cubicBezTo>
                <a:lnTo>
                  <a:pt x="14268" y="21596"/>
                </a:lnTo>
                <a:cubicBezTo>
                  <a:pt x="16356" y="21596"/>
                  <a:pt x="17608" y="21598"/>
                  <a:pt x="18443" y="20947"/>
                </a:cubicBezTo>
                <a:cubicBezTo>
                  <a:pt x="19775" y="19855"/>
                  <a:pt x="20827" y="17498"/>
                  <a:pt x="21312" y="14499"/>
                </a:cubicBezTo>
                <a:cubicBezTo>
                  <a:pt x="21503" y="13315"/>
                  <a:pt x="21600" y="12058"/>
                  <a:pt x="21600" y="10798"/>
                </a:cubicBezTo>
                <a:cubicBezTo>
                  <a:pt x="21600" y="9538"/>
                  <a:pt x="21503" y="8291"/>
                  <a:pt x="21312" y="7108"/>
                </a:cubicBezTo>
                <a:cubicBezTo>
                  <a:pt x="20827" y="4108"/>
                  <a:pt x="19775" y="1741"/>
                  <a:pt x="18443" y="649"/>
                </a:cubicBezTo>
                <a:cubicBezTo>
                  <a:pt x="17608" y="-2"/>
                  <a:pt x="16356" y="0"/>
                  <a:pt x="14268" y="0"/>
                </a:cubicBezTo>
                <a:lnTo>
                  <a:pt x="5931" y="0"/>
                </a:lnTo>
                <a:close/>
                <a:moveTo>
                  <a:pt x="16822" y="2819"/>
                </a:moveTo>
                <a:cubicBezTo>
                  <a:pt x="17722" y="2819"/>
                  <a:pt x="18625" y="3594"/>
                  <a:pt x="19312" y="5141"/>
                </a:cubicBezTo>
                <a:cubicBezTo>
                  <a:pt x="20686" y="8233"/>
                  <a:pt x="20686" y="13241"/>
                  <a:pt x="19312" y="16334"/>
                </a:cubicBezTo>
                <a:cubicBezTo>
                  <a:pt x="17938" y="19426"/>
                  <a:pt x="15709" y="19426"/>
                  <a:pt x="14335" y="16334"/>
                </a:cubicBezTo>
                <a:cubicBezTo>
                  <a:pt x="12962" y="13241"/>
                  <a:pt x="12962" y="8233"/>
                  <a:pt x="14335" y="5141"/>
                </a:cubicBezTo>
                <a:cubicBezTo>
                  <a:pt x="15022" y="3594"/>
                  <a:pt x="15921" y="2819"/>
                  <a:pt x="16822" y="2819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94" name="Google Shape;994;p33"/>
          <p:cNvSpPr/>
          <p:nvPr/>
        </p:nvSpPr>
        <p:spPr>
          <a:xfrm>
            <a:off x="457200" y="566738"/>
            <a:ext cx="1935853" cy="895964"/>
          </a:xfrm>
          <a:prstGeom prst="roundRect">
            <a:avLst>
              <a:gd name="adj" fmla="val 7973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95" name="Google Shape;995;p33"/>
          <p:cNvSpPr txBox="1"/>
          <p:nvPr/>
        </p:nvSpPr>
        <p:spPr>
          <a:xfrm>
            <a:off x="526351" y="754819"/>
            <a:ext cx="1707975" cy="500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Define your target audience</a:t>
            </a:r>
            <a:endParaRPr sz="50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Identify who your target audience is and what their needs and pain points are.</a:t>
            </a:r>
            <a:endParaRPr sz="500"/>
          </a:p>
        </p:txBody>
      </p:sp>
      <p:sp>
        <p:nvSpPr>
          <p:cNvPr id="996" name="Google Shape;996;p33"/>
          <p:cNvSpPr/>
          <p:nvPr/>
        </p:nvSpPr>
        <p:spPr>
          <a:xfrm>
            <a:off x="2352675" y="976253"/>
            <a:ext cx="76933" cy="769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97" name="Google Shape;997;p33"/>
          <p:cNvSpPr/>
          <p:nvPr/>
        </p:nvSpPr>
        <p:spPr>
          <a:xfrm>
            <a:off x="457200" y="1576747"/>
            <a:ext cx="1935853" cy="895965"/>
          </a:xfrm>
          <a:prstGeom prst="roundRect">
            <a:avLst>
              <a:gd name="adj" fmla="val 7973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998" name="Google Shape;998;p33"/>
          <p:cNvSpPr txBox="1"/>
          <p:nvPr/>
        </p:nvSpPr>
        <p:spPr>
          <a:xfrm>
            <a:off x="526351" y="1654175"/>
            <a:ext cx="1707975" cy="73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Set your goals</a:t>
            </a:r>
            <a:endParaRPr sz="50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Determine what you want to achieve through your content marketing efforts. Goals can include building brand awareness, generating leads, or driving conversions.</a:t>
            </a:r>
            <a:endParaRPr sz="500"/>
          </a:p>
        </p:txBody>
      </p:sp>
      <p:sp>
        <p:nvSpPr>
          <p:cNvPr id="999" name="Google Shape;999;p33"/>
          <p:cNvSpPr/>
          <p:nvPr/>
        </p:nvSpPr>
        <p:spPr>
          <a:xfrm>
            <a:off x="2352675" y="1986263"/>
            <a:ext cx="76933" cy="769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000" name="Google Shape;1000;p33"/>
          <p:cNvSpPr/>
          <p:nvPr/>
        </p:nvSpPr>
        <p:spPr>
          <a:xfrm>
            <a:off x="457200" y="2586757"/>
            <a:ext cx="1935853" cy="895965"/>
          </a:xfrm>
          <a:prstGeom prst="roundRect">
            <a:avLst>
              <a:gd name="adj" fmla="val 7973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001" name="Google Shape;1001;p33"/>
          <p:cNvSpPr txBox="1"/>
          <p:nvPr/>
        </p:nvSpPr>
        <p:spPr>
          <a:xfrm>
            <a:off x="526351" y="2664185"/>
            <a:ext cx="1707975" cy="73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Research your competition </a:t>
            </a:r>
            <a:endParaRPr sz="50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Analyze your competition to understand what they're doing well, what they're not doing well, and how you can differentiate your content from theirs.</a:t>
            </a:r>
            <a:endParaRPr sz="500"/>
          </a:p>
        </p:txBody>
      </p:sp>
      <p:sp>
        <p:nvSpPr>
          <p:cNvPr id="1002" name="Google Shape;1002;p33"/>
          <p:cNvSpPr/>
          <p:nvPr/>
        </p:nvSpPr>
        <p:spPr>
          <a:xfrm>
            <a:off x="2352675" y="2996273"/>
            <a:ext cx="76933" cy="769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003" name="Google Shape;1003;p33"/>
          <p:cNvSpPr/>
          <p:nvPr/>
        </p:nvSpPr>
        <p:spPr>
          <a:xfrm>
            <a:off x="457200" y="3596767"/>
            <a:ext cx="1935853" cy="895965"/>
          </a:xfrm>
          <a:prstGeom prst="roundRect">
            <a:avLst>
              <a:gd name="adj" fmla="val 7973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004" name="Google Shape;1004;p33"/>
          <p:cNvSpPr txBox="1"/>
          <p:nvPr/>
        </p:nvSpPr>
        <p:spPr>
          <a:xfrm>
            <a:off x="526351" y="3674194"/>
            <a:ext cx="1707975" cy="7309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Identify content types </a:t>
            </a:r>
            <a:endParaRPr sz="500"/>
          </a:p>
          <a:p>
            <a: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Determine what types of content will resonate with your target audience. This can include blog posts, videos, infographics, social media posts, and more.</a:t>
            </a:r>
            <a:endParaRPr sz="500"/>
          </a:p>
        </p:txBody>
      </p:sp>
      <p:sp>
        <p:nvSpPr>
          <p:cNvPr id="1005" name="Google Shape;1005;p33"/>
          <p:cNvSpPr/>
          <p:nvPr/>
        </p:nvSpPr>
        <p:spPr>
          <a:xfrm>
            <a:off x="2352675" y="4006282"/>
            <a:ext cx="76933" cy="7693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006" name="Google Shape;1006;p33"/>
          <p:cNvSpPr/>
          <p:nvPr/>
        </p:nvSpPr>
        <p:spPr>
          <a:xfrm>
            <a:off x="6731805" y="566738"/>
            <a:ext cx="1935854" cy="895964"/>
          </a:xfrm>
          <a:prstGeom prst="roundRect">
            <a:avLst>
              <a:gd name="adj" fmla="val 7973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007" name="Google Shape;1007;p33"/>
          <p:cNvSpPr txBox="1"/>
          <p:nvPr/>
        </p:nvSpPr>
        <p:spPr>
          <a:xfrm>
            <a:off x="6910494" y="754819"/>
            <a:ext cx="1707975" cy="5001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Develop a content calendar</a:t>
            </a:r>
            <a:endParaRPr sz="5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Plan out your content topics, publishing frequency, and promotion strategy on a calendar.</a:t>
            </a:r>
            <a:endParaRPr sz="500"/>
          </a:p>
        </p:txBody>
      </p:sp>
      <p:sp>
        <p:nvSpPr>
          <p:cNvPr id="1008" name="Google Shape;1008;p33"/>
          <p:cNvSpPr/>
          <p:nvPr/>
        </p:nvSpPr>
        <p:spPr>
          <a:xfrm>
            <a:off x="6695910" y="976253"/>
            <a:ext cx="76933" cy="76933"/>
          </a:xfrm>
          <a:prstGeom prst="ellipse">
            <a:avLst/>
          </a:prstGeom>
          <a:solidFill>
            <a:schemeClr val="accent1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009" name="Google Shape;1009;p33"/>
          <p:cNvSpPr/>
          <p:nvPr/>
        </p:nvSpPr>
        <p:spPr>
          <a:xfrm>
            <a:off x="6731805" y="1576747"/>
            <a:ext cx="1935854" cy="895965"/>
          </a:xfrm>
          <a:prstGeom prst="roundRect">
            <a:avLst>
              <a:gd name="adj" fmla="val 7973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010" name="Google Shape;1010;p33"/>
          <p:cNvSpPr txBox="1"/>
          <p:nvPr/>
        </p:nvSpPr>
        <p:spPr>
          <a:xfrm>
            <a:off x="6910494" y="1711883"/>
            <a:ext cx="1652538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Create content</a:t>
            </a:r>
            <a:endParaRPr sz="5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Develop high-quality content that addresses the needs of your target audience and aligns with your brand's values and messaging.</a:t>
            </a:r>
            <a:endParaRPr sz="500"/>
          </a:p>
        </p:txBody>
      </p:sp>
      <p:sp>
        <p:nvSpPr>
          <p:cNvPr id="1011" name="Google Shape;1011;p33"/>
          <p:cNvSpPr/>
          <p:nvPr/>
        </p:nvSpPr>
        <p:spPr>
          <a:xfrm>
            <a:off x="6695910" y="1986263"/>
            <a:ext cx="76933" cy="76933"/>
          </a:xfrm>
          <a:prstGeom prst="ellipse">
            <a:avLst/>
          </a:prstGeom>
          <a:solidFill>
            <a:schemeClr val="accent2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012" name="Google Shape;1012;p33"/>
          <p:cNvSpPr/>
          <p:nvPr/>
        </p:nvSpPr>
        <p:spPr>
          <a:xfrm>
            <a:off x="6731805" y="2586757"/>
            <a:ext cx="1935854" cy="895965"/>
          </a:xfrm>
          <a:prstGeom prst="roundRect">
            <a:avLst>
              <a:gd name="adj" fmla="val 7973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013" name="Google Shape;1013;p33"/>
          <p:cNvSpPr txBox="1"/>
          <p:nvPr/>
        </p:nvSpPr>
        <p:spPr>
          <a:xfrm>
            <a:off x="6910494" y="2721893"/>
            <a:ext cx="1707975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Promote content</a:t>
            </a:r>
            <a:endParaRPr sz="5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Use a mix of social media, email marketing, and paid advertising to promote your content and increase its reach.</a:t>
            </a:r>
            <a:endParaRPr sz="500"/>
          </a:p>
        </p:txBody>
      </p:sp>
      <p:sp>
        <p:nvSpPr>
          <p:cNvPr id="1014" name="Google Shape;1014;p33"/>
          <p:cNvSpPr/>
          <p:nvPr/>
        </p:nvSpPr>
        <p:spPr>
          <a:xfrm>
            <a:off x="6695910" y="2996273"/>
            <a:ext cx="76933" cy="76933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015" name="Google Shape;1015;p33"/>
          <p:cNvSpPr/>
          <p:nvPr/>
        </p:nvSpPr>
        <p:spPr>
          <a:xfrm>
            <a:off x="6731805" y="3596767"/>
            <a:ext cx="1935854" cy="895965"/>
          </a:xfrm>
          <a:prstGeom prst="roundRect">
            <a:avLst>
              <a:gd name="adj" fmla="val 7973"/>
            </a:avLst>
          </a:prstGeom>
          <a:solidFill>
            <a:schemeClr val="accent5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016" name="Google Shape;1016;p33"/>
          <p:cNvSpPr txBox="1"/>
          <p:nvPr/>
        </p:nvSpPr>
        <p:spPr>
          <a:xfrm>
            <a:off x="6910494" y="3731903"/>
            <a:ext cx="1707975" cy="61555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800"/>
              <a:buFont typeface="DM Sans Medium"/>
              <a:buNone/>
            </a:pPr>
            <a:r>
              <a:rPr lang="en-GB" sz="8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Measure and optimize</a:t>
            </a:r>
            <a:endParaRPr sz="500"/>
          </a:p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DM Sans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DM Sans"/>
                <a:ea typeface="DM Sans"/>
                <a:cs typeface="DM Sans"/>
                <a:sym typeface="DM Sans"/>
              </a:rPr>
              <a:t>Use analytics tools to track the performance of your content and adjust your strategy as needed to optimize for your goals.</a:t>
            </a:r>
            <a:endParaRPr sz="500"/>
          </a:p>
        </p:txBody>
      </p:sp>
      <p:sp>
        <p:nvSpPr>
          <p:cNvPr id="1017" name="Google Shape;1017;p33"/>
          <p:cNvSpPr/>
          <p:nvPr/>
        </p:nvSpPr>
        <p:spPr>
          <a:xfrm>
            <a:off x="6695910" y="4006282"/>
            <a:ext cx="76933" cy="76933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txBody>
          <a:bodyPr spcFirstLastPara="1" wrap="square" lIns="0" tIns="0" rIns="0" bIns="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A1A1A"/>
              </a:buClr>
              <a:buSzPts val="1100"/>
              <a:buFont typeface="DM Sans Medium"/>
              <a:buNone/>
            </a:pPr>
            <a:endParaRPr sz="1100" b="0" i="0" u="none" strike="noStrike" cap="none">
              <a:solidFill>
                <a:srgbClr val="1A1A1A"/>
              </a:solidFill>
              <a:latin typeface="DM Sans Medium"/>
              <a:ea typeface="DM Sans Medium"/>
              <a:cs typeface="DM Sans Medium"/>
              <a:sym typeface="DM Sans Medium"/>
            </a:endParaRPr>
          </a:p>
        </p:txBody>
      </p:sp>
      <p:sp>
        <p:nvSpPr>
          <p:cNvPr id="1018" name="Google Shape;1018;p33"/>
          <p:cNvSpPr txBox="1"/>
          <p:nvPr/>
        </p:nvSpPr>
        <p:spPr>
          <a:xfrm>
            <a:off x="3024852" y="1818117"/>
            <a:ext cx="176458" cy="14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1</a:t>
            </a:r>
            <a:endParaRPr sz="500"/>
          </a:p>
        </p:txBody>
      </p:sp>
      <p:sp>
        <p:nvSpPr>
          <p:cNvPr id="1019" name="Google Shape;1019;p33"/>
          <p:cNvSpPr txBox="1"/>
          <p:nvPr/>
        </p:nvSpPr>
        <p:spPr>
          <a:xfrm>
            <a:off x="3029615" y="2241027"/>
            <a:ext cx="176458" cy="14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2</a:t>
            </a:r>
            <a:endParaRPr sz="500"/>
          </a:p>
        </p:txBody>
      </p:sp>
      <p:sp>
        <p:nvSpPr>
          <p:cNvPr id="1020" name="Google Shape;1020;p33"/>
          <p:cNvSpPr txBox="1"/>
          <p:nvPr/>
        </p:nvSpPr>
        <p:spPr>
          <a:xfrm>
            <a:off x="3030566" y="2660127"/>
            <a:ext cx="176458" cy="14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3</a:t>
            </a:r>
            <a:endParaRPr sz="500"/>
          </a:p>
        </p:txBody>
      </p:sp>
      <p:sp>
        <p:nvSpPr>
          <p:cNvPr id="1021" name="Google Shape;1021;p33"/>
          <p:cNvSpPr txBox="1"/>
          <p:nvPr/>
        </p:nvSpPr>
        <p:spPr>
          <a:xfrm>
            <a:off x="3029615" y="3077696"/>
            <a:ext cx="176458" cy="14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4</a:t>
            </a:r>
            <a:endParaRPr sz="500"/>
          </a:p>
        </p:txBody>
      </p:sp>
      <p:sp>
        <p:nvSpPr>
          <p:cNvPr id="1022" name="Google Shape;1022;p33"/>
          <p:cNvSpPr txBox="1"/>
          <p:nvPr/>
        </p:nvSpPr>
        <p:spPr>
          <a:xfrm>
            <a:off x="5928658" y="1822880"/>
            <a:ext cx="176458" cy="14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5</a:t>
            </a:r>
            <a:endParaRPr sz="500"/>
          </a:p>
        </p:txBody>
      </p:sp>
      <p:sp>
        <p:nvSpPr>
          <p:cNvPr id="1023" name="Google Shape;1023;p33"/>
          <p:cNvSpPr txBox="1"/>
          <p:nvPr/>
        </p:nvSpPr>
        <p:spPr>
          <a:xfrm>
            <a:off x="5929314" y="2238170"/>
            <a:ext cx="176457" cy="14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6</a:t>
            </a:r>
            <a:endParaRPr sz="500"/>
          </a:p>
        </p:txBody>
      </p:sp>
      <p:sp>
        <p:nvSpPr>
          <p:cNvPr id="1024" name="Google Shape;1024;p33"/>
          <p:cNvSpPr txBox="1"/>
          <p:nvPr/>
        </p:nvSpPr>
        <p:spPr>
          <a:xfrm>
            <a:off x="5927408" y="2662985"/>
            <a:ext cx="176458" cy="14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7</a:t>
            </a:r>
            <a:endParaRPr sz="500"/>
          </a:p>
        </p:txBody>
      </p:sp>
      <p:sp>
        <p:nvSpPr>
          <p:cNvPr id="1025" name="Google Shape;1025;p33"/>
          <p:cNvSpPr txBox="1"/>
          <p:nvPr/>
        </p:nvSpPr>
        <p:spPr>
          <a:xfrm>
            <a:off x="5929314" y="3081506"/>
            <a:ext cx="176457" cy="142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ctr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700"/>
              <a:buFont typeface="DM Sans Medium"/>
              <a:buNone/>
            </a:pPr>
            <a:r>
              <a:rPr lang="en-GB" sz="700" b="0" i="0" u="none" strike="noStrike" cap="none">
                <a:solidFill>
                  <a:schemeClr val="dk1"/>
                </a:solidFill>
                <a:latin typeface="DM Sans Medium"/>
                <a:ea typeface="DM Sans Medium"/>
                <a:cs typeface="DM Sans Medium"/>
                <a:sym typeface="DM Sans Medium"/>
              </a:rPr>
              <a:t>8</a:t>
            </a:r>
            <a:endParaRPr sz="5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Fortum Color 01">
      <a:dk1>
        <a:srgbClr val="1A1A1A"/>
      </a:dk1>
      <a:lt1>
        <a:srgbClr val="FCFFFF"/>
      </a:lt1>
      <a:dk2>
        <a:srgbClr val="656565"/>
      </a:dk2>
      <a:lt2>
        <a:srgbClr val="F2F2F2"/>
      </a:lt2>
      <a:accent1>
        <a:srgbClr val="4AC89D"/>
      </a:accent1>
      <a:accent2>
        <a:srgbClr val="0EAAE5"/>
      </a:accent2>
      <a:accent3>
        <a:srgbClr val="F7B61A"/>
      </a:accent3>
      <a:accent4>
        <a:srgbClr val="F87802"/>
      </a:accent4>
      <a:accent5>
        <a:srgbClr val="F2F2F2"/>
      </a:accent5>
      <a:accent6>
        <a:srgbClr val="B2B2B2"/>
      </a:accent6>
      <a:hlink>
        <a:srgbClr val="4AC89D"/>
      </a:hlink>
      <a:folHlink>
        <a:srgbClr val="0EAAE5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217</Words>
  <Application>Microsoft Macintosh PowerPoint</Application>
  <PresentationFormat>On-screen Show (16:9)</PresentationFormat>
  <Paragraphs>27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DM Sans</vt:lpstr>
      <vt:lpstr>DM Sans Medium</vt:lpstr>
      <vt:lpstr>Arial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5</cp:revision>
  <dcterms:modified xsi:type="dcterms:W3CDTF">2023-04-09T05:05:35Z</dcterms:modified>
</cp:coreProperties>
</file>