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73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1A1A1A"/>
        </a:solidFill>
        <a:effectLst/>
        <a:uFillTx/>
        <a:latin typeface="DM Sans Medium"/>
        <a:ea typeface="DM Sans Medium"/>
        <a:cs typeface="DM Sans Medium"/>
        <a:sym typeface="DM Sans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09D78"/>
          </a:solidFill>
        </a:fill>
      </a:tcStyle>
    </a:firstCol>
    <a:lastRow>
      <a:tcTxStyle b="off" i="off">
        <a:font>
          <a:latin typeface="DM Sans Medium"/>
          <a:ea typeface="DM Sans Medium"/>
          <a:cs typeface="DM Sans Medium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227058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EEBDE"/>
          </a:solidFill>
        </a:fill>
      </a:tcStyle>
    </a:wholeTbl>
    <a:band2H>
      <a:tcTxStyle/>
      <a:tcStyle>
        <a:tcBdr/>
        <a:fill>
          <a:solidFill>
            <a:srgbClr val="E8F5E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FCE5CB"/>
          </a:solidFill>
        </a:fill>
      </a:tcStyle>
    </a:wholeTbl>
    <a:band2H>
      <a:tcTxStyle/>
      <a:tcStyle>
        <a:tcBdr/>
        <a:fill>
          <a:solidFill>
            <a:srgbClr val="FDF2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E4E4E4"/>
          </a:solidFill>
        </a:fill>
      </a:tcStyle>
    </a:wholeTbl>
    <a:band2H>
      <a:tcTxStyle/>
      <a:tcStyle>
        <a:tcBdr/>
        <a:fill>
          <a:solidFill>
            <a:schemeClr val="accent5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chemeClr val="accent6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7E7E7"/>
          </a:solidFill>
        </a:fill>
      </a:tcStyle>
    </a:wholeTbl>
    <a:band2H>
      <a:tcTxStyle/>
      <a:tcStyle>
        <a:tcBdr/>
        <a:fill>
          <a:solidFill>
            <a:srgbClr val="FCFFFF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1A1A1A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CFFFF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1A1A1A"/>
              </a:solidFill>
              <a:prstDash val="solid"/>
              <a:round/>
            </a:ln>
          </a:top>
          <a:bottom>
            <a:ln w="25400" cap="flat">
              <a:solidFill>
                <a:srgbClr val="1A1A1A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DM Sans Medium"/>
          <a:ea typeface="DM Sans Medium"/>
          <a:cs typeface="DM Sans Medium"/>
        </a:font>
        <a:srgbClr val="1A1A1A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CBCBCB"/>
          </a:solidFill>
        </a:fill>
      </a:tcStyle>
    </a:wholeTbl>
    <a:band2H>
      <a:tcTxStyle/>
      <a:tcStyle>
        <a:tcBdr/>
        <a:fill>
          <a:solidFill>
            <a:srgbClr val="E7E7E7"/>
          </a:solidFill>
        </a:fill>
      </a:tcStyle>
    </a:band2H>
    <a:firstCol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Col>
    <a:la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38100" cap="flat">
              <a:solidFill>
                <a:srgbClr val="FCFFFF"/>
              </a:solidFill>
              <a:prstDash val="solid"/>
              <a:round/>
            </a:ln>
          </a:top>
          <a:bottom>
            <a:ln w="127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lastRow>
    <a:firstRow>
      <a:tcTxStyle b="on" i="off">
        <a:font>
          <a:latin typeface="DM Sans Bold"/>
          <a:ea typeface="DM Sans Bold"/>
          <a:cs typeface="DM Sans Bold"/>
        </a:font>
        <a:srgbClr val="FCFFFF"/>
      </a:tcTxStyle>
      <a:tcStyle>
        <a:tcBdr>
          <a:left>
            <a:ln w="12700" cap="flat">
              <a:solidFill>
                <a:srgbClr val="FCFFFF"/>
              </a:solidFill>
              <a:prstDash val="solid"/>
              <a:round/>
            </a:ln>
          </a:left>
          <a:right>
            <a:ln w="12700" cap="flat">
              <a:solidFill>
                <a:srgbClr val="FCFFFF"/>
              </a:solidFill>
              <a:prstDash val="solid"/>
              <a:round/>
            </a:ln>
          </a:right>
          <a:top>
            <a:ln w="12700" cap="flat">
              <a:solidFill>
                <a:srgbClr val="FCFFFF"/>
              </a:solidFill>
              <a:prstDash val="solid"/>
              <a:round/>
            </a:ln>
          </a:top>
          <a:bottom>
            <a:ln w="38100" cap="flat">
              <a:solidFill>
                <a:srgbClr val="FCFFFF"/>
              </a:solidFill>
              <a:prstDash val="solid"/>
              <a:round/>
            </a:ln>
          </a:bottom>
          <a:insideH>
            <a:ln w="12700" cap="flat">
              <a:solidFill>
                <a:srgbClr val="FCFFFF"/>
              </a:solidFill>
              <a:prstDash val="solid"/>
              <a:round/>
            </a:ln>
          </a:insideH>
          <a:insideV>
            <a:ln w="12700" cap="flat">
              <a:solidFill>
                <a:srgbClr val="FCFFFF"/>
              </a:solidFill>
              <a:prstDash val="solid"/>
              <a:round/>
            </a:ln>
          </a:insideV>
        </a:tcBdr>
        <a:fill>
          <a:solidFill>
            <a:srgbClr val="1A1A1A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53" d="100"/>
          <a:sy n="53" d="100"/>
        </p:scale>
        <p:origin x="79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Shape 2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8" name="Shape 2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1pPr>
    <a:lvl2pPr indent="228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2pPr>
    <a:lvl3pPr indent="457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3pPr>
    <a:lvl4pPr indent="685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4pPr>
    <a:lvl5pPr indent="9144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5pPr>
    <a:lvl6pPr indent="11430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6pPr>
    <a:lvl7pPr indent="13716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7pPr>
    <a:lvl8pPr indent="16002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8pPr>
    <a:lvl9pPr indent="1828800" defTabSz="457200" latinLnBrk="0">
      <a:lnSpc>
        <a:spcPct val="117999"/>
      </a:lnSpc>
      <a:defRPr sz="2200">
        <a:latin typeface="+mn-lt"/>
        <a:ea typeface="+mn-ea"/>
        <a:cs typeface="+mn-cs"/>
        <a:sym typeface="DM Sans Regular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Side with lo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Line"/>
          <p:cNvSpPr/>
          <p:nvPr/>
        </p:nvSpPr>
        <p:spPr>
          <a:xfrm>
            <a:off x="21922052" y="12414101"/>
            <a:ext cx="0" cy="494438"/>
          </a:xfrm>
          <a:prstGeom prst="line">
            <a:avLst/>
          </a:prstGeom>
          <a:ln w="25400">
            <a:solidFill>
              <a:schemeClr val="accent6"/>
            </a:solidFill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19" name="Calendar 2023"/>
          <p:cNvSpPr txBox="1"/>
          <p:nvPr/>
        </p:nvSpPr>
        <p:spPr>
          <a:xfrm>
            <a:off x="16850644" y="12413670"/>
            <a:ext cx="4697248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 algn="r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r>
              <a:rPr lang="en-US" dirty="0"/>
              <a:t>Content Marketing</a:t>
            </a:r>
            <a:endParaRPr dirty="0"/>
          </a:p>
        </p:txBody>
      </p:sp>
      <p:sp>
        <p:nvSpPr>
          <p:cNvPr id="20" name="Fortum Themes"/>
          <p:cNvSpPr txBox="1"/>
          <p:nvPr/>
        </p:nvSpPr>
        <p:spPr>
          <a:xfrm>
            <a:off x="1563200" y="12413670"/>
            <a:ext cx="5180500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>
            <a:spAutoFit/>
          </a:bodyPr>
          <a:lstStyle/>
          <a:p>
            <a:pPr algn="l" defTabSz="457200">
              <a:spcBef>
                <a:spcPts val="3300"/>
              </a:spcBef>
              <a:defRPr sz="2400">
                <a:solidFill>
                  <a:srgbClr val="656565"/>
                </a:solidFill>
                <a:latin typeface="DM Sans Bold"/>
                <a:ea typeface="DM Sans Bold"/>
                <a:cs typeface="DM Sans Bold"/>
                <a:sym typeface="DM Sans Bold"/>
              </a:defRPr>
            </a:pPr>
            <a:r>
              <a:rPr lang="en-US" dirty="0" err="1"/>
              <a:t>HiSlide.io</a:t>
            </a:r>
            <a:r>
              <a:rPr dirty="0">
                <a:latin typeface="+mn-lt"/>
                <a:ea typeface="+mn-ea"/>
                <a:cs typeface="+mn-cs"/>
                <a:sym typeface="DM Sans Regular"/>
              </a:rPr>
              <a:t> T</a:t>
            </a:r>
            <a:r>
              <a:rPr lang="en-US" dirty="0">
                <a:latin typeface="+mn-lt"/>
                <a:ea typeface="+mn-ea"/>
                <a:cs typeface="+mn-cs"/>
                <a:sym typeface="DM Sans Regular"/>
              </a:rPr>
              <a:t>emplates</a:t>
            </a:r>
            <a:endParaRPr dirty="0">
              <a:latin typeface="+mn-lt"/>
              <a:ea typeface="+mn-ea"/>
              <a:cs typeface="+mn-cs"/>
              <a:sym typeface="DM Sans Regular"/>
            </a:endParaRPr>
          </a:p>
        </p:txBody>
      </p:sp>
      <p:sp>
        <p:nvSpPr>
          <p:cNvPr id="21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22063025" y="12413670"/>
            <a:ext cx="980441" cy="495301"/>
          </a:xfrm>
          <a:prstGeom prst="rect">
            <a:avLst/>
          </a:prstGeom>
        </p:spPr>
        <p:txBody>
          <a:bodyPr wrap="square"/>
          <a:lstStyle>
            <a:lvl1pPr>
              <a:defRPr>
                <a:solidFill>
                  <a:srgbClr val="535353"/>
                </a:solidFill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219200" y="184149"/>
            <a:ext cx="21945600" cy="30162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 anchor="ctr"/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219200" y="3200400"/>
            <a:ext cx="21945600" cy="105156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45719" rIns="4571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4630400" y="12712700"/>
            <a:ext cx="5689600" cy="736600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  <a:latin typeface="+mn-lt"/>
                <a:ea typeface="+mn-ea"/>
                <a:cs typeface="+mn-cs"/>
                <a:sym typeface="DM Sans Regular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DM Sans Medium"/>
          <a:ea typeface="DM Sans Medium"/>
          <a:cs typeface="DM Sans Medium"/>
          <a:sym typeface="DM Sans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5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DM Sans Regular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DM Sans Regular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1" name="Line"/>
          <p:cNvSpPr/>
          <p:nvPr/>
        </p:nvSpPr>
        <p:spPr>
          <a:xfrm>
            <a:off x="6407844" y="2705436"/>
            <a:ext cx="1563440" cy="235534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3077" y="41"/>
                </a:lnTo>
                <a:cubicBezTo>
                  <a:pt x="3496" y="71"/>
                  <a:pt x="3899" y="168"/>
                  <a:pt x="4250" y="323"/>
                </a:cubicBezTo>
                <a:cubicBezTo>
                  <a:pt x="4629" y="489"/>
                  <a:pt x="4937" y="718"/>
                  <a:pt x="5143" y="987"/>
                </a:cubicBezTo>
                <a:lnTo>
                  <a:pt x="15356" y="20343"/>
                </a:lnTo>
                <a:cubicBezTo>
                  <a:pt x="15549" y="20682"/>
                  <a:pt x="15884" y="20977"/>
                  <a:pt x="16321" y="21194"/>
                </a:cubicBezTo>
                <a:cubicBezTo>
                  <a:pt x="16774" y="21418"/>
                  <a:pt x="17317" y="21549"/>
                  <a:pt x="17881" y="21569"/>
                </a:cubicBezTo>
                <a:lnTo>
                  <a:pt x="21600" y="21600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2" name="Line"/>
          <p:cNvSpPr/>
          <p:nvPr/>
        </p:nvSpPr>
        <p:spPr>
          <a:xfrm>
            <a:off x="6431493" y="5398451"/>
            <a:ext cx="1525122" cy="77147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1" extrusionOk="0">
                <a:moveTo>
                  <a:pt x="0" y="160"/>
                </a:moveTo>
                <a:lnTo>
                  <a:pt x="2965" y="2"/>
                </a:lnTo>
                <a:cubicBezTo>
                  <a:pt x="3386" y="-16"/>
                  <a:pt x="3805" y="113"/>
                  <a:pt x="4203" y="382"/>
                </a:cubicBezTo>
                <a:cubicBezTo>
                  <a:pt x="4567" y="629"/>
                  <a:pt x="4910" y="991"/>
                  <a:pt x="5216" y="1454"/>
                </a:cubicBezTo>
                <a:lnTo>
                  <a:pt x="15011" y="19114"/>
                </a:lnTo>
                <a:cubicBezTo>
                  <a:pt x="15348" y="19909"/>
                  <a:pt x="15773" y="20540"/>
                  <a:pt x="16252" y="20962"/>
                </a:cubicBezTo>
                <a:cubicBezTo>
                  <a:pt x="16733" y="21384"/>
                  <a:pt x="17256" y="21584"/>
                  <a:pt x="17781" y="21546"/>
                </a:cubicBezTo>
                <a:lnTo>
                  <a:pt x="21600" y="21480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3" name="Line"/>
          <p:cNvSpPr/>
          <p:nvPr/>
        </p:nvSpPr>
        <p:spPr>
          <a:xfrm>
            <a:off x="6443031" y="7306219"/>
            <a:ext cx="1519094" cy="78074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0" extrusionOk="0">
                <a:moveTo>
                  <a:pt x="0" y="21456"/>
                </a:moveTo>
                <a:lnTo>
                  <a:pt x="2962" y="21550"/>
                </a:lnTo>
                <a:cubicBezTo>
                  <a:pt x="3458" y="21439"/>
                  <a:pt x="3940" y="21156"/>
                  <a:pt x="4386" y="20716"/>
                </a:cubicBezTo>
                <a:cubicBezTo>
                  <a:pt x="4823" y="20284"/>
                  <a:pt x="5217" y="19706"/>
                  <a:pt x="5552" y="19008"/>
                </a:cubicBezTo>
                <a:lnTo>
                  <a:pt x="15315" y="1583"/>
                </a:lnTo>
                <a:cubicBezTo>
                  <a:pt x="15545" y="1145"/>
                  <a:pt x="15812" y="786"/>
                  <a:pt x="16104" y="521"/>
                </a:cubicBezTo>
                <a:cubicBezTo>
                  <a:pt x="16541" y="125"/>
                  <a:pt x="17022" y="-50"/>
                  <a:pt x="17504" y="12"/>
                </a:cubicBezTo>
                <a:lnTo>
                  <a:pt x="21600" y="34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4" name="Line"/>
          <p:cNvSpPr/>
          <p:nvPr/>
        </p:nvSpPr>
        <p:spPr>
          <a:xfrm>
            <a:off x="6423163" y="8411200"/>
            <a:ext cx="1539860" cy="23645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60" extrusionOk="0">
                <a:moveTo>
                  <a:pt x="0" y="21560"/>
                </a:moveTo>
                <a:lnTo>
                  <a:pt x="2442" y="21519"/>
                </a:lnTo>
                <a:cubicBezTo>
                  <a:pt x="3061" y="21535"/>
                  <a:pt x="3669" y="21412"/>
                  <a:pt x="4163" y="21170"/>
                </a:cubicBezTo>
                <a:cubicBezTo>
                  <a:pt x="4571" y="20971"/>
                  <a:pt x="4882" y="20700"/>
                  <a:pt x="5059" y="20389"/>
                </a:cubicBezTo>
                <a:lnTo>
                  <a:pt x="15654" y="1150"/>
                </a:lnTo>
                <a:cubicBezTo>
                  <a:pt x="15846" y="838"/>
                  <a:pt x="16168" y="566"/>
                  <a:pt x="16583" y="365"/>
                </a:cubicBezTo>
                <a:cubicBezTo>
                  <a:pt x="17159" y="86"/>
                  <a:pt x="17876" y="-40"/>
                  <a:pt x="18590" y="12"/>
                </a:cubicBezTo>
                <a:lnTo>
                  <a:pt x="21600" y="64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5" name="Line"/>
          <p:cNvSpPr/>
          <p:nvPr/>
        </p:nvSpPr>
        <p:spPr>
          <a:xfrm>
            <a:off x="16394007" y="8408732"/>
            <a:ext cx="1523597" cy="236976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94" extrusionOk="0">
                <a:moveTo>
                  <a:pt x="0" y="41"/>
                </a:moveTo>
                <a:lnTo>
                  <a:pt x="3392" y="0"/>
                </a:lnTo>
                <a:cubicBezTo>
                  <a:pt x="3906" y="-6"/>
                  <a:pt x="4412" y="84"/>
                  <a:pt x="4848" y="259"/>
                </a:cubicBezTo>
                <a:cubicBezTo>
                  <a:pt x="5288" y="435"/>
                  <a:pt x="5638" y="690"/>
                  <a:pt x="5855" y="992"/>
                </a:cubicBezTo>
                <a:lnTo>
                  <a:pt x="16709" y="20497"/>
                </a:lnTo>
                <a:cubicBezTo>
                  <a:pt x="16859" y="20753"/>
                  <a:pt x="17102" y="20981"/>
                  <a:pt x="17418" y="21164"/>
                </a:cubicBezTo>
                <a:cubicBezTo>
                  <a:pt x="17847" y="21411"/>
                  <a:pt x="18388" y="21562"/>
                  <a:pt x="18961" y="21594"/>
                </a:cubicBezTo>
                <a:lnTo>
                  <a:pt x="21600" y="21591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6" name="Line"/>
          <p:cNvSpPr/>
          <p:nvPr/>
        </p:nvSpPr>
        <p:spPr>
          <a:xfrm>
            <a:off x="16393025" y="7298855"/>
            <a:ext cx="1532028" cy="79299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3" extrusionOk="0">
                <a:moveTo>
                  <a:pt x="0" y="136"/>
                </a:moveTo>
                <a:lnTo>
                  <a:pt x="4069" y="13"/>
                </a:lnTo>
                <a:cubicBezTo>
                  <a:pt x="4512" y="-47"/>
                  <a:pt x="4956" y="98"/>
                  <a:pt x="5364" y="436"/>
                </a:cubicBezTo>
                <a:cubicBezTo>
                  <a:pt x="5708" y="720"/>
                  <a:pt x="6018" y="1136"/>
                  <a:pt x="6277" y="1657"/>
                </a:cubicBezTo>
                <a:lnTo>
                  <a:pt x="16131" y="19587"/>
                </a:lnTo>
                <a:cubicBezTo>
                  <a:pt x="16452" y="20151"/>
                  <a:pt x="16820" y="20608"/>
                  <a:pt x="17219" y="20939"/>
                </a:cubicBezTo>
                <a:cubicBezTo>
                  <a:pt x="17704" y="21341"/>
                  <a:pt x="18226" y="21550"/>
                  <a:pt x="18754" y="21553"/>
                </a:cubicBezTo>
                <a:lnTo>
                  <a:pt x="21600" y="21525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7" name="Line"/>
          <p:cNvSpPr/>
          <p:nvPr/>
        </p:nvSpPr>
        <p:spPr>
          <a:xfrm>
            <a:off x="16392462" y="5401250"/>
            <a:ext cx="1532067" cy="77319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555" extrusionOk="0">
                <a:moveTo>
                  <a:pt x="0" y="21492"/>
                </a:moveTo>
                <a:lnTo>
                  <a:pt x="3940" y="21547"/>
                </a:lnTo>
                <a:cubicBezTo>
                  <a:pt x="4403" y="21593"/>
                  <a:pt x="4866" y="21442"/>
                  <a:pt x="5297" y="21106"/>
                </a:cubicBezTo>
                <a:cubicBezTo>
                  <a:pt x="5642" y="20837"/>
                  <a:pt x="5961" y="20453"/>
                  <a:pt x="6240" y="19971"/>
                </a:cubicBezTo>
                <a:lnTo>
                  <a:pt x="16110" y="2033"/>
                </a:lnTo>
                <a:cubicBezTo>
                  <a:pt x="16423" y="1399"/>
                  <a:pt x="16797" y="893"/>
                  <a:pt x="17209" y="544"/>
                </a:cubicBezTo>
                <a:cubicBezTo>
                  <a:pt x="17642" y="178"/>
                  <a:pt x="18109" y="-7"/>
                  <a:pt x="18580" y="1"/>
                </a:cubicBezTo>
                <a:lnTo>
                  <a:pt x="21600" y="87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8" name="Line"/>
          <p:cNvSpPr/>
          <p:nvPr/>
        </p:nvSpPr>
        <p:spPr>
          <a:xfrm>
            <a:off x="16364191" y="2705358"/>
            <a:ext cx="1576882" cy="235158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21600"/>
                </a:moveTo>
                <a:lnTo>
                  <a:pt x="3697" y="21599"/>
                </a:lnTo>
                <a:cubicBezTo>
                  <a:pt x="4243" y="21591"/>
                  <a:pt x="4774" y="21481"/>
                  <a:pt x="5233" y="21282"/>
                </a:cubicBezTo>
                <a:cubicBezTo>
                  <a:pt x="5623" y="21112"/>
                  <a:pt x="5948" y="20882"/>
                  <a:pt x="6180" y="20611"/>
                </a:cubicBezTo>
                <a:lnTo>
                  <a:pt x="16377" y="1242"/>
                </a:lnTo>
                <a:cubicBezTo>
                  <a:pt x="16559" y="901"/>
                  <a:pt x="16884" y="604"/>
                  <a:pt x="17313" y="384"/>
                </a:cubicBezTo>
                <a:cubicBezTo>
                  <a:pt x="17745" y="163"/>
                  <a:pt x="18263" y="31"/>
                  <a:pt x="18805" y="5"/>
                </a:cubicBezTo>
                <a:lnTo>
                  <a:pt x="21600" y="0"/>
                </a:lnTo>
              </a:path>
            </a:pathLst>
          </a:custGeom>
          <a:ln w="25400">
            <a:solidFill>
              <a:srgbClr val="A7A7A7"/>
            </a:solidFill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89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/>
          <a:lstStyle/>
          <a:p>
            <a:fld id="{86CB4B4D-7CA3-9044-876B-883B54F8677D}" type="slidenum">
              <a:t>1</a:t>
            </a:fld>
            <a:endParaRPr/>
          </a:p>
        </p:txBody>
      </p:sp>
      <p:sp>
        <p:nvSpPr>
          <p:cNvPr id="900" name="Venn diagram"/>
          <p:cNvSpPr txBox="1"/>
          <p:nvPr/>
        </p:nvSpPr>
        <p:spPr>
          <a:xfrm>
            <a:off x="10700770" y="5833786"/>
            <a:ext cx="3007861" cy="121058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How to create a content marketing strategy</a:t>
            </a:r>
          </a:p>
        </p:txBody>
      </p:sp>
      <p:sp>
        <p:nvSpPr>
          <p:cNvPr id="901" name="Venn diagram"/>
          <p:cNvSpPr txBox="1"/>
          <p:nvPr/>
        </p:nvSpPr>
        <p:spPr>
          <a:xfrm>
            <a:off x="11219137" y="7269733"/>
            <a:ext cx="1971126" cy="4719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2400">
                <a:solidFill>
                  <a:srgbClr val="000000"/>
                </a:solidFill>
              </a:defRPr>
            </a:lvl1pPr>
          </a:lstStyle>
          <a:p>
            <a:r>
              <a:rPr>
                <a:solidFill>
                  <a:schemeClr val="tx1"/>
                </a:solidFill>
              </a:rPr>
              <a:t>Roadmap</a:t>
            </a:r>
          </a:p>
        </p:txBody>
      </p:sp>
      <p:grpSp>
        <p:nvGrpSpPr>
          <p:cNvPr id="920" name="Group"/>
          <p:cNvGrpSpPr/>
          <p:nvPr/>
        </p:nvGrpSpPr>
        <p:grpSpPr>
          <a:xfrm>
            <a:off x="7914065" y="3620167"/>
            <a:ext cx="8513405" cy="6221666"/>
            <a:chOff x="0" y="0"/>
            <a:chExt cx="8513404" cy="6221665"/>
          </a:xfrm>
        </p:grpSpPr>
        <p:grpSp>
          <p:nvGrpSpPr>
            <p:cNvPr id="911" name="Group"/>
            <p:cNvGrpSpPr/>
            <p:nvPr/>
          </p:nvGrpSpPr>
          <p:grpSpPr>
            <a:xfrm>
              <a:off x="1153791" y="0"/>
              <a:ext cx="6221667" cy="6221666"/>
              <a:chOff x="0" y="0"/>
              <a:chExt cx="6221665" cy="6221665"/>
            </a:xfrm>
          </p:grpSpPr>
          <p:sp>
            <p:nvSpPr>
              <p:cNvPr id="902" name="Circle"/>
              <p:cNvSpPr/>
              <p:nvPr/>
            </p:nvSpPr>
            <p:spPr>
              <a:xfrm>
                <a:off x="0" y="0"/>
                <a:ext cx="6221666" cy="6221666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3" name="Circle"/>
              <p:cNvSpPr/>
              <p:nvPr/>
            </p:nvSpPr>
            <p:spPr>
              <a:xfrm>
                <a:off x="120356" y="120356"/>
                <a:ext cx="5980954" cy="5980953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83501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4" name="Circle"/>
              <p:cNvSpPr/>
              <p:nvPr/>
            </p:nvSpPr>
            <p:spPr>
              <a:xfrm>
                <a:off x="249111" y="249110"/>
                <a:ext cx="5723445" cy="5723446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67465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5" name="Circle"/>
              <p:cNvSpPr/>
              <p:nvPr/>
            </p:nvSpPr>
            <p:spPr>
              <a:xfrm>
                <a:off x="383462" y="383462"/>
                <a:ext cx="5454742" cy="5454742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54433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6" name="Circle"/>
              <p:cNvSpPr/>
              <p:nvPr/>
            </p:nvSpPr>
            <p:spPr>
              <a:xfrm>
                <a:off x="520613" y="520613"/>
                <a:ext cx="5180440" cy="5180439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41879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7" name="Circle"/>
              <p:cNvSpPr/>
              <p:nvPr/>
            </p:nvSpPr>
            <p:spPr>
              <a:xfrm>
                <a:off x="660562" y="660563"/>
                <a:ext cx="4900541" cy="4900540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30283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8" name="Circle"/>
              <p:cNvSpPr/>
              <p:nvPr/>
            </p:nvSpPr>
            <p:spPr>
              <a:xfrm>
                <a:off x="802091" y="802091"/>
                <a:ext cx="4617484" cy="4617484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19390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09" name="Circle"/>
              <p:cNvSpPr/>
              <p:nvPr/>
            </p:nvSpPr>
            <p:spPr>
              <a:xfrm>
                <a:off x="944840" y="944840"/>
                <a:ext cx="4331987" cy="4331986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9317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  <p:sp>
            <p:nvSpPr>
              <p:cNvPr id="910" name="Circle"/>
              <p:cNvSpPr/>
              <p:nvPr/>
            </p:nvSpPr>
            <p:spPr>
              <a:xfrm>
                <a:off x="1084790" y="1084790"/>
                <a:ext cx="4052087" cy="4052086"/>
              </a:xfrm>
              <a:prstGeom prst="ellipse">
                <a:avLst/>
              </a:prstGeom>
              <a:noFill/>
              <a:ln w="25400" cap="flat">
                <a:solidFill>
                  <a:schemeClr val="accent6">
                    <a:lumOff val="16690"/>
                    <a:alpha val="1579"/>
                  </a:schemeClr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endParaRPr/>
              </a:p>
            </p:txBody>
          </p:sp>
        </p:grpSp>
        <p:sp>
          <p:nvSpPr>
            <p:cNvPr id="912" name="Shape"/>
            <p:cNvSpPr/>
            <p:nvPr/>
          </p:nvSpPr>
          <p:spPr>
            <a:xfrm>
              <a:off x="0" y="1044107"/>
              <a:ext cx="1776375" cy="784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7294" y="0"/>
                  </a:moveTo>
                  <a:cubicBezTo>
                    <a:pt x="5217" y="0"/>
                    <a:pt x="3972" y="-2"/>
                    <a:pt x="3141" y="649"/>
                  </a:cubicBezTo>
                  <a:cubicBezTo>
                    <a:pt x="1815" y="1741"/>
                    <a:pt x="769" y="4108"/>
                    <a:pt x="287" y="7108"/>
                  </a:cubicBezTo>
                  <a:cubicBezTo>
                    <a:pt x="96" y="8291"/>
                    <a:pt x="0" y="9538"/>
                    <a:pt x="0" y="10798"/>
                  </a:cubicBezTo>
                  <a:cubicBezTo>
                    <a:pt x="0" y="12058"/>
                    <a:pt x="96" y="13305"/>
                    <a:pt x="287" y="14488"/>
                  </a:cubicBezTo>
                  <a:cubicBezTo>
                    <a:pt x="769" y="17488"/>
                    <a:pt x="1815" y="19855"/>
                    <a:pt x="3141" y="20947"/>
                  </a:cubicBezTo>
                  <a:cubicBezTo>
                    <a:pt x="3972" y="21598"/>
                    <a:pt x="5217" y="21596"/>
                    <a:pt x="7294" y="21596"/>
                  </a:cubicBezTo>
                  <a:lnTo>
                    <a:pt x="15740" y="21596"/>
                  </a:lnTo>
                  <a:cubicBezTo>
                    <a:pt x="17197" y="13945"/>
                    <a:pt x="19149" y="6663"/>
                    <a:pt x="21600" y="0"/>
                  </a:cubicBezTo>
                  <a:lnTo>
                    <a:pt x="7294" y="0"/>
                  </a:lnTo>
                  <a:close/>
                  <a:moveTo>
                    <a:pt x="4687" y="2900"/>
                  </a:moveTo>
                  <a:cubicBezTo>
                    <a:pt x="5582" y="2900"/>
                    <a:pt x="6476" y="3676"/>
                    <a:pt x="7160" y="5222"/>
                  </a:cubicBezTo>
                  <a:cubicBezTo>
                    <a:pt x="8526" y="8314"/>
                    <a:pt x="8526" y="13323"/>
                    <a:pt x="7160" y="16415"/>
                  </a:cubicBezTo>
                  <a:cubicBezTo>
                    <a:pt x="5793" y="19507"/>
                    <a:pt x="3580" y="19507"/>
                    <a:pt x="2213" y="16415"/>
                  </a:cubicBezTo>
                  <a:cubicBezTo>
                    <a:pt x="847" y="13323"/>
                    <a:pt x="847" y="8314"/>
                    <a:pt x="2213" y="5222"/>
                  </a:cubicBezTo>
                  <a:cubicBezTo>
                    <a:pt x="2897" y="3676"/>
                    <a:pt x="3791" y="2900"/>
                    <a:pt x="4687" y="2900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3" name="Shape"/>
            <p:cNvSpPr/>
            <p:nvPr/>
          </p:nvSpPr>
          <p:spPr>
            <a:xfrm>
              <a:off x="6752874" y="1044107"/>
              <a:ext cx="1760531" cy="784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0" y="0"/>
                  </a:moveTo>
                  <a:cubicBezTo>
                    <a:pt x="2473" y="6663"/>
                    <a:pt x="4442" y="13945"/>
                    <a:pt x="5913" y="21596"/>
                  </a:cubicBezTo>
                  <a:lnTo>
                    <a:pt x="14240" y="21596"/>
                  </a:lnTo>
                  <a:cubicBezTo>
                    <a:pt x="16336" y="21596"/>
                    <a:pt x="17593" y="21598"/>
                    <a:pt x="18431" y="20947"/>
                  </a:cubicBezTo>
                  <a:cubicBezTo>
                    <a:pt x="19768" y="19855"/>
                    <a:pt x="20824" y="17488"/>
                    <a:pt x="21311" y="14488"/>
                  </a:cubicBezTo>
                  <a:cubicBezTo>
                    <a:pt x="21503" y="13305"/>
                    <a:pt x="21600" y="12058"/>
                    <a:pt x="21600" y="10798"/>
                  </a:cubicBezTo>
                  <a:cubicBezTo>
                    <a:pt x="21600" y="9538"/>
                    <a:pt x="21503" y="8291"/>
                    <a:pt x="21311" y="7108"/>
                  </a:cubicBezTo>
                  <a:cubicBezTo>
                    <a:pt x="20824" y="4108"/>
                    <a:pt x="19768" y="1741"/>
                    <a:pt x="18431" y="649"/>
                  </a:cubicBezTo>
                  <a:cubicBezTo>
                    <a:pt x="17592" y="-2"/>
                    <a:pt x="16336" y="0"/>
                    <a:pt x="14240" y="0"/>
                  </a:cubicBezTo>
                  <a:lnTo>
                    <a:pt x="0" y="0"/>
                  </a:lnTo>
                  <a:close/>
                  <a:moveTo>
                    <a:pt x="16804" y="2971"/>
                  </a:moveTo>
                  <a:cubicBezTo>
                    <a:pt x="17707" y="2971"/>
                    <a:pt x="18614" y="3736"/>
                    <a:pt x="19303" y="5283"/>
                  </a:cubicBezTo>
                  <a:cubicBezTo>
                    <a:pt x="20682" y="8375"/>
                    <a:pt x="20682" y="13393"/>
                    <a:pt x="19303" y="16486"/>
                  </a:cubicBezTo>
                  <a:cubicBezTo>
                    <a:pt x="17925" y="19578"/>
                    <a:pt x="15687" y="19578"/>
                    <a:pt x="14308" y="16486"/>
                  </a:cubicBezTo>
                  <a:cubicBezTo>
                    <a:pt x="12929" y="13393"/>
                    <a:pt x="12929" y="8375"/>
                    <a:pt x="14308" y="5283"/>
                  </a:cubicBezTo>
                  <a:cubicBezTo>
                    <a:pt x="14997" y="3736"/>
                    <a:pt x="15900" y="2971"/>
                    <a:pt x="16804" y="2971"/>
                  </a:cubicBez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4" name="Shape"/>
            <p:cNvSpPr/>
            <p:nvPr/>
          </p:nvSpPr>
          <p:spPr>
            <a:xfrm>
              <a:off x="0" y="2162770"/>
              <a:ext cx="1171354" cy="78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1062" y="0"/>
                  </a:moveTo>
                  <a:cubicBezTo>
                    <a:pt x="7911" y="0"/>
                    <a:pt x="6023" y="8"/>
                    <a:pt x="4763" y="659"/>
                  </a:cubicBezTo>
                  <a:cubicBezTo>
                    <a:pt x="2753" y="1750"/>
                    <a:pt x="1166" y="4107"/>
                    <a:pt x="435" y="7105"/>
                  </a:cubicBezTo>
                  <a:cubicBezTo>
                    <a:pt x="146" y="8289"/>
                    <a:pt x="0" y="9536"/>
                    <a:pt x="0" y="10795"/>
                  </a:cubicBezTo>
                  <a:cubicBezTo>
                    <a:pt x="0" y="12054"/>
                    <a:pt x="146" y="13311"/>
                    <a:pt x="435" y="14495"/>
                  </a:cubicBezTo>
                  <a:cubicBezTo>
                    <a:pt x="1166" y="17493"/>
                    <a:pt x="2753" y="19850"/>
                    <a:pt x="4763" y="20941"/>
                  </a:cubicBezTo>
                  <a:cubicBezTo>
                    <a:pt x="6023" y="21592"/>
                    <a:pt x="7911" y="21600"/>
                    <a:pt x="11062" y="21600"/>
                  </a:cubicBezTo>
                  <a:lnTo>
                    <a:pt x="19059" y="21600"/>
                  </a:lnTo>
                  <a:cubicBezTo>
                    <a:pt x="19304" y="14304"/>
                    <a:pt x="20157" y="7045"/>
                    <a:pt x="21600" y="0"/>
                  </a:cubicBezTo>
                  <a:lnTo>
                    <a:pt x="11062" y="0"/>
                  </a:lnTo>
                  <a:close/>
                  <a:moveTo>
                    <a:pt x="7284" y="3132"/>
                  </a:moveTo>
                  <a:cubicBezTo>
                    <a:pt x="8642" y="3132"/>
                    <a:pt x="9998" y="3907"/>
                    <a:pt x="11034" y="5453"/>
                  </a:cubicBezTo>
                  <a:cubicBezTo>
                    <a:pt x="13107" y="8545"/>
                    <a:pt x="13107" y="13562"/>
                    <a:pt x="11034" y="16654"/>
                  </a:cubicBezTo>
                  <a:cubicBezTo>
                    <a:pt x="8962" y="19745"/>
                    <a:pt x="5599" y="19745"/>
                    <a:pt x="3526" y="16654"/>
                  </a:cubicBezTo>
                  <a:cubicBezTo>
                    <a:pt x="1454" y="13562"/>
                    <a:pt x="1454" y="8545"/>
                    <a:pt x="3526" y="5453"/>
                  </a:cubicBezTo>
                  <a:cubicBezTo>
                    <a:pt x="4563" y="3907"/>
                    <a:pt x="5926" y="3132"/>
                    <a:pt x="7284" y="3132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5" name="Shape"/>
            <p:cNvSpPr/>
            <p:nvPr/>
          </p:nvSpPr>
          <p:spPr>
            <a:xfrm>
              <a:off x="7357895" y="2162770"/>
              <a:ext cx="1155510" cy="78520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cubicBezTo>
                    <a:pt x="1463" y="7045"/>
                    <a:pt x="2328" y="14304"/>
                    <a:pt x="2576" y="21600"/>
                  </a:cubicBezTo>
                  <a:lnTo>
                    <a:pt x="10387" y="21600"/>
                  </a:lnTo>
                  <a:cubicBezTo>
                    <a:pt x="13580" y="21600"/>
                    <a:pt x="15494" y="21592"/>
                    <a:pt x="16772" y="20941"/>
                  </a:cubicBezTo>
                  <a:cubicBezTo>
                    <a:pt x="18809" y="19850"/>
                    <a:pt x="20418" y="17493"/>
                    <a:pt x="21159" y="14495"/>
                  </a:cubicBezTo>
                  <a:cubicBezTo>
                    <a:pt x="21452" y="13311"/>
                    <a:pt x="21600" y="12054"/>
                    <a:pt x="21600" y="10795"/>
                  </a:cubicBezTo>
                  <a:cubicBezTo>
                    <a:pt x="21600" y="9536"/>
                    <a:pt x="21452" y="8289"/>
                    <a:pt x="21159" y="7105"/>
                  </a:cubicBezTo>
                  <a:cubicBezTo>
                    <a:pt x="20418" y="4107"/>
                    <a:pt x="18809" y="1750"/>
                    <a:pt x="16772" y="659"/>
                  </a:cubicBezTo>
                  <a:cubicBezTo>
                    <a:pt x="15494" y="8"/>
                    <a:pt x="13580" y="0"/>
                    <a:pt x="10387" y="0"/>
                  </a:cubicBezTo>
                  <a:lnTo>
                    <a:pt x="0" y="0"/>
                  </a:lnTo>
                  <a:close/>
                  <a:moveTo>
                    <a:pt x="14292" y="2808"/>
                  </a:moveTo>
                  <a:cubicBezTo>
                    <a:pt x="15669" y="2808"/>
                    <a:pt x="17051" y="3583"/>
                    <a:pt x="18101" y="5129"/>
                  </a:cubicBezTo>
                  <a:cubicBezTo>
                    <a:pt x="20202" y="8220"/>
                    <a:pt x="20202" y="13238"/>
                    <a:pt x="18101" y="16329"/>
                  </a:cubicBezTo>
                  <a:cubicBezTo>
                    <a:pt x="16000" y="19421"/>
                    <a:pt x="12591" y="19421"/>
                    <a:pt x="10490" y="16329"/>
                  </a:cubicBezTo>
                  <a:cubicBezTo>
                    <a:pt x="8389" y="13238"/>
                    <a:pt x="8389" y="8220"/>
                    <a:pt x="10490" y="5129"/>
                  </a:cubicBezTo>
                  <a:cubicBezTo>
                    <a:pt x="11540" y="3583"/>
                    <a:pt x="12915" y="2808"/>
                    <a:pt x="14292" y="2808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6" name="Shape"/>
            <p:cNvSpPr/>
            <p:nvPr/>
          </p:nvSpPr>
          <p:spPr>
            <a:xfrm>
              <a:off x="0" y="3281800"/>
              <a:ext cx="1173564" cy="784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11041" y="0"/>
                  </a:moveTo>
                  <a:cubicBezTo>
                    <a:pt x="7896" y="0"/>
                    <a:pt x="6012" y="-2"/>
                    <a:pt x="4754" y="649"/>
                  </a:cubicBezTo>
                  <a:cubicBezTo>
                    <a:pt x="2748" y="1741"/>
                    <a:pt x="1164" y="4108"/>
                    <a:pt x="434" y="7108"/>
                  </a:cubicBezTo>
                  <a:cubicBezTo>
                    <a:pt x="146" y="8291"/>
                    <a:pt x="0" y="9538"/>
                    <a:pt x="0" y="10798"/>
                  </a:cubicBezTo>
                  <a:cubicBezTo>
                    <a:pt x="0" y="12058"/>
                    <a:pt x="146" y="13305"/>
                    <a:pt x="434" y="14488"/>
                  </a:cubicBezTo>
                  <a:cubicBezTo>
                    <a:pt x="1164" y="17488"/>
                    <a:pt x="2748" y="19855"/>
                    <a:pt x="4754" y="20947"/>
                  </a:cubicBezTo>
                  <a:cubicBezTo>
                    <a:pt x="6012" y="21598"/>
                    <a:pt x="7896" y="21596"/>
                    <a:pt x="11041" y="21596"/>
                  </a:cubicBezTo>
                  <a:lnTo>
                    <a:pt x="21600" y="21596"/>
                  </a:lnTo>
                  <a:cubicBezTo>
                    <a:pt x="20148" y="14554"/>
                    <a:pt x="19293" y="7296"/>
                    <a:pt x="19036" y="0"/>
                  </a:cubicBezTo>
                  <a:lnTo>
                    <a:pt x="11041" y="0"/>
                  </a:lnTo>
                  <a:close/>
                  <a:moveTo>
                    <a:pt x="7270" y="2971"/>
                  </a:moveTo>
                  <a:cubicBezTo>
                    <a:pt x="8626" y="2971"/>
                    <a:pt x="9979" y="3747"/>
                    <a:pt x="11014" y="5293"/>
                  </a:cubicBezTo>
                  <a:cubicBezTo>
                    <a:pt x="13082" y="8385"/>
                    <a:pt x="13082" y="13394"/>
                    <a:pt x="11014" y="16486"/>
                  </a:cubicBezTo>
                  <a:cubicBezTo>
                    <a:pt x="8945" y="19578"/>
                    <a:pt x="5588" y="19578"/>
                    <a:pt x="3520" y="16486"/>
                  </a:cubicBezTo>
                  <a:cubicBezTo>
                    <a:pt x="1451" y="13394"/>
                    <a:pt x="1451" y="8385"/>
                    <a:pt x="3520" y="5293"/>
                  </a:cubicBezTo>
                  <a:cubicBezTo>
                    <a:pt x="4554" y="3747"/>
                    <a:pt x="5915" y="2971"/>
                    <a:pt x="7270" y="2971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7" name="Shape"/>
            <p:cNvSpPr/>
            <p:nvPr/>
          </p:nvSpPr>
          <p:spPr>
            <a:xfrm>
              <a:off x="7355684" y="3281800"/>
              <a:ext cx="1157721" cy="78483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2599" y="0"/>
                  </a:moveTo>
                  <a:cubicBezTo>
                    <a:pt x="2338" y="7296"/>
                    <a:pt x="1472" y="14554"/>
                    <a:pt x="0" y="21596"/>
                  </a:cubicBezTo>
                  <a:lnTo>
                    <a:pt x="10408" y="21596"/>
                  </a:lnTo>
                  <a:cubicBezTo>
                    <a:pt x="13596" y="21596"/>
                    <a:pt x="15506" y="21598"/>
                    <a:pt x="16781" y="20947"/>
                  </a:cubicBezTo>
                  <a:cubicBezTo>
                    <a:pt x="18815" y="19855"/>
                    <a:pt x="20420" y="17488"/>
                    <a:pt x="21160" y="14488"/>
                  </a:cubicBezTo>
                  <a:cubicBezTo>
                    <a:pt x="21452" y="13305"/>
                    <a:pt x="21600" y="12058"/>
                    <a:pt x="21600" y="10798"/>
                  </a:cubicBezTo>
                  <a:cubicBezTo>
                    <a:pt x="21600" y="9538"/>
                    <a:pt x="21452" y="8291"/>
                    <a:pt x="21160" y="7108"/>
                  </a:cubicBezTo>
                  <a:cubicBezTo>
                    <a:pt x="20420" y="4108"/>
                    <a:pt x="18815" y="1741"/>
                    <a:pt x="16781" y="649"/>
                  </a:cubicBezTo>
                  <a:cubicBezTo>
                    <a:pt x="15506" y="-2"/>
                    <a:pt x="13596" y="0"/>
                    <a:pt x="10408" y="0"/>
                  </a:cubicBezTo>
                  <a:lnTo>
                    <a:pt x="2599" y="0"/>
                  </a:lnTo>
                  <a:close/>
                  <a:moveTo>
                    <a:pt x="14306" y="2647"/>
                  </a:moveTo>
                  <a:cubicBezTo>
                    <a:pt x="15680" y="2647"/>
                    <a:pt x="17059" y="3422"/>
                    <a:pt x="18108" y="4968"/>
                  </a:cubicBezTo>
                  <a:cubicBezTo>
                    <a:pt x="20204" y="8061"/>
                    <a:pt x="20204" y="13069"/>
                    <a:pt x="18108" y="16161"/>
                  </a:cubicBezTo>
                  <a:cubicBezTo>
                    <a:pt x="16011" y="19254"/>
                    <a:pt x="12608" y="19254"/>
                    <a:pt x="10511" y="16161"/>
                  </a:cubicBezTo>
                  <a:cubicBezTo>
                    <a:pt x="8415" y="13069"/>
                    <a:pt x="8415" y="8061"/>
                    <a:pt x="10511" y="4968"/>
                  </a:cubicBezTo>
                  <a:cubicBezTo>
                    <a:pt x="11560" y="3422"/>
                    <a:pt x="12932" y="2647"/>
                    <a:pt x="14306" y="2647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8" name="Shape"/>
            <p:cNvSpPr/>
            <p:nvPr/>
          </p:nvSpPr>
          <p:spPr>
            <a:xfrm>
              <a:off x="0" y="4400463"/>
              <a:ext cx="1783007" cy="78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7267" y="0"/>
                  </a:moveTo>
                  <a:cubicBezTo>
                    <a:pt x="5197" y="0"/>
                    <a:pt x="3957" y="-2"/>
                    <a:pt x="3129" y="649"/>
                  </a:cubicBezTo>
                  <a:cubicBezTo>
                    <a:pt x="1809" y="1741"/>
                    <a:pt x="766" y="4108"/>
                    <a:pt x="286" y="7108"/>
                  </a:cubicBezTo>
                  <a:cubicBezTo>
                    <a:pt x="96" y="8291"/>
                    <a:pt x="0" y="9538"/>
                    <a:pt x="0" y="10798"/>
                  </a:cubicBezTo>
                  <a:cubicBezTo>
                    <a:pt x="0" y="12058"/>
                    <a:pt x="96" y="13315"/>
                    <a:pt x="286" y="14499"/>
                  </a:cubicBezTo>
                  <a:cubicBezTo>
                    <a:pt x="766" y="17498"/>
                    <a:pt x="1809" y="19855"/>
                    <a:pt x="3129" y="20947"/>
                  </a:cubicBezTo>
                  <a:cubicBezTo>
                    <a:pt x="3957" y="21598"/>
                    <a:pt x="5197" y="21596"/>
                    <a:pt x="7267" y="21596"/>
                  </a:cubicBezTo>
                  <a:lnTo>
                    <a:pt x="21600" y="21596"/>
                  </a:lnTo>
                  <a:cubicBezTo>
                    <a:pt x="19144" y="14937"/>
                    <a:pt x="17185" y="7655"/>
                    <a:pt x="15721" y="0"/>
                  </a:cubicBezTo>
                  <a:lnTo>
                    <a:pt x="7267" y="0"/>
                  </a:lnTo>
                  <a:close/>
                  <a:moveTo>
                    <a:pt x="4785" y="2819"/>
                  </a:moveTo>
                  <a:cubicBezTo>
                    <a:pt x="5677" y="2819"/>
                    <a:pt x="6568" y="3595"/>
                    <a:pt x="7249" y="5141"/>
                  </a:cubicBezTo>
                  <a:cubicBezTo>
                    <a:pt x="8611" y="8233"/>
                    <a:pt x="8611" y="13241"/>
                    <a:pt x="7249" y="16334"/>
                  </a:cubicBezTo>
                  <a:cubicBezTo>
                    <a:pt x="5888" y="19426"/>
                    <a:pt x="3678" y="19426"/>
                    <a:pt x="2317" y="16334"/>
                  </a:cubicBezTo>
                  <a:cubicBezTo>
                    <a:pt x="955" y="13241"/>
                    <a:pt x="955" y="8233"/>
                    <a:pt x="2317" y="5141"/>
                  </a:cubicBezTo>
                  <a:cubicBezTo>
                    <a:pt x="2997" y="3595"/>
                    <a:pt x="3893" y="2819"/>
                    <a:pt x="4785" y="2819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  <p:sp>
          <p:nvSpPr>
            <p:cNvPr id="919" name="Shape"/>
            <p:cNvSpPr/>
            <p:nvPr/>
          </p:nvSpPr>
          <p:spPr>
            <a:xfrm>
              <a:off x="6746241" y="4400463"/>
              <a:ext cx="1767164" cy="784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5" extrusionOk="0">
                  <a:moveTo>
                    <a:pt x="5931" y="0"/>
                  </a:moveTo>
                  <a:cubicBezTo>
                    <a:pt x="4455" y="7655"/>
                    <a:pt x="2478" y="14937"/>
                    <a:pt x="0" y="21596"/>
                  </a:cubicBezTo>
                  <a:lnTo>
                    <a:pt x="14268" y="21596"/>
                  </a:lnTo>
                  <a:cubicBezTo>
                    <a:pt x="16356" y="21596"/>
                    <a:pt x="17608" y="21598"/>
                    <a:pt x="18443" y="20947"/>
                  </a:cubicBezTo>
                  <a:cubicBezTo>
                    <a:pt x="19775" y="19855"/>
                    <a:pt x="20827" y="17498"/>
                    <a:pt x="21312" y="14499"/>
                  </a:cubicBezTo>
                  <a:cubicBezTo>
                    <a:pt x="21503" y="13315"/>
                    <a:pt x="21600" y="12058"/>
                    <a:pt x="21600" y="10798"/>
                  </a:cubicBezTo>
                  <a:cubicBezTo>
                    <a:pt x="21600" y="9538"/>
                    <a:pt x="21503" y="8291"/>
                    <a:pt x="21312" y="7108"/>
                  </a:cubicBezTo>
                  <a:cubicBezTo>
                    <a:pt x="20827" y="4108"/>
                    <a:pt x="19775" y="1741"/>
                    <a:pt x="18443" y="649"/>
                  </a:cubicBezTo>
                  <a:cubicBezTo>
                    <a:pt x="17608" y="-2"/>
                    <a:pt x="16356" y="0"/>
                    <a:pt x="14268" y="0"/>
                  </a:cubicBezTo>
                  <a:lnTo>
                    <a:pt x="5931" y="0"/>
                  </a:lnTo>
                  <a:close/>
                  <a:moveTo>
                    <a:pt x="16822" y="2819"/>
                  </a:moveTo>
                  <a:cubicBezTo>
                    <a:pt x="17722" y="2819"/>
                    <a:pt x="18625" y="3594"/>
                    <a:pt x="19312" y="5141"/>
                  </a:cubicBezTo>
                  <a:cubicBezTo>
                    <a:pt x="20686" y="8233"/>
                    <a:pt x="20686" y="13241"/>
                    <a:pt x="19312" y="16334"/>
                  </a:cubicBezTo>
                  <a:cubicBezTo>
                    <a:pt x="17938" y="19426"/>
                    <a:pt x="15709" y="19426"/>
                    <a:pt x="14335" y="16334"/>
                  </a:cubicBezTo>
                  <a:cubicBezTo>
                    <a:pt x="12962" y="13241"/>
                    <a:pt x="12962" y="8233"/>
                    <a:pt x="14335" y="5141"/>
                  </a:cubicBezTo>
                  <a:cubicBezTo>
                    <a:pt x="15022" y="3594"/>
                    <a:pt x="15921" y="2819"/>
                    <a:pt x="16822" y="2819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endParaRPr/>
            </a:p>
          </p:txBody>
        </p:sp>
      </p:grpSp>
      <p:sp>
        <p:nvSpPr>
          <p:cNvPr id="921" name="Rounded Rectangle"/>
          <p:cNvSpPr/>
          <p:nvPr/>
        </p:nvSpPr>
        <p:spPr>
          <a:xfrm>
            <a:off x="1219200" y="1511300"/>
            <a:ext cx="5162275" cy="2389238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2" name="Define your target audience…"/>
          <p:cNvSpPr txBox="1"/>
          <p:nvPr/>
        </p:nvSpPr>
        <p:spPr>
          <a:xfrm>
            <a:off x="1403603" y="2012850"/>
            <a:ext cx="45546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Define your target audience</a:t>
            </a:r>
          </a:p>
          <a:p>
            <a:pPr algn="r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Identify who your target audience is and what their needs and pain points are.</a:t>
            </a:r>
          </a:p>
        </p:txBody>
      </p:sp>
      <p:sp>
        <p:nvSpPr>
          <p:cNvPr id="923" name="Circle"/>
          <p:cNvSpPr/>
          <p:nvPr/>
        </p:nvSpPr>
        <p:spPr>
          <a:xfrm>
            <a:off x="6273800" y="2603341"/>
            <a:ext cx="205155" cy="20515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4" name="Rounded Rectangle"/>
          <p:cNvSpPr/>
          <p:nvPr/>
        </p:nvSpPr>
        <p:spPr>
          <a:xfrm>
            <a:off x="1219200" y="4204659"/>
            <a:ext cx="5162275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5" name="Set your goals…"/>
          <p:cNvSpPr txBox="1"/>
          <p:nvPr/>
        </p:nvSpPr>
        <p:spPr>
          <a:xfrm>
            <a:off x="1403603" y="4411133"/>
            <a:ext cx="455460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Set your goals</a:t>
            </a:r>
          </a:p>
          <a:p>
            <a:pPr algn="r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Determine what you want to achieve through your content marketing efforts. Goals can include building brand awareness, generating leads, or driving conversions.</a:t>
            </a:r>
          </a:p>
        </p:txBody>
      </p:sp>
      <p:sp>
        <p:nvSpPr>
          <p:cNvPr id="926" name="Circle"/>
          <p:cNvSpPr/>
          <p:nvPr/>
        </p:nvSpPr>
        <p:spPr>
          <a:xfrm>
            <a:off x="6273800" y="5296701"/>
            <a:ext cx="205155" cy="205155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7" name="Rounded Rectangle"/>
          <p:cNvSpPr/>
          <p:nvPr/>
        </p:nvSpPr>
        <p:spPr>
          <a:xfrm>
            <a:off x="1219200" y="6898018"/>
            <a:ext cx="5162275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28" name="Research your competition…"/>
          <p:cNvSpPr txBox="1"/>
          <p:nvPr/>
        </p:nvSpPr>
        <p:spPr>
          <a:xfrm>
            <a:off x="1403603" y="7104492"/>
            <a:ext cx="455460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Research your competition </a:t>
            </a:r>
          </a:p>
          <a:p>
            <a:pPr algn="r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Analyze your competition to understand what they're doing well, what they're not doing well, and how you can differentiate your content from theirs.</a:t>
            </a:r>
          </a:p>
        </p:txBody>
      </p:sp>
      <p:sp>
        <p:nvSpPr>
          <p:cNvPr id="929" name="Circle"/>
          <p:cNvSpPr/>
          <p:nvPr/>
        </p:nvSpPr>
        <p:spPr>
          <a:xfrm>
            <a:off x="6273800" y="7990060"/>
            <a:ext cx="205155" cy="205155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0" name="Rounded Rectangle"/>
          <p:cNvSpPr/>
          <p:nvPr/>
        </p:nvSpPr>
        <p:spPr>
          <a:xfrm>
            <a:off x="1219200" y="9591378"/>
            <a:ext cx="5162275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1" name="Identify content types…"/>
          <p:cNvSpPr txBox="1"/>
          <p:nvPr/>
        </p:nvSpPr>
        <p:spPr>
          <a:xfrm>
            <a:off x="1403603" y="9797852"/>
            <a:ext cx="4554600" cy="19492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r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Identify content types </a:t>
            </a:r>
          </a:p>
          <a:p>
            <a:pPr algn="r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Determine what types of content will resonate with your target audience. This can include blog posts, videos, infographics, social media posts, and more.</a:t>
            </a:r>
          </a:p>
        </p:txBody>
      </p:sp>
      <p:sp>
        <p:nvSpPr>
          <p:cNvPr id="932" name="Circle"/>
          <p:cNvSpPr/>
          <p:nvPr/>
        </p:nvSpPr>
        <p:spPr>
          <a:xfrm>
            <a:off x="6273800" y="10683419"/>
            <a:ext cx="205155" cy="205155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3" name="Rounded Rectangle"/>
          <p:cNvSpPr/>
          <p:nvPr/>
        </p:nvSpPr>
        <p:spPr>
          <a:xfrm>
            <a:off x="17951479" y="1511300"/>
            <a:ext cx="5162276" cy="2389238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4" name="Develop a content calendar…"/>
          <p:cNvSpPr txBox="1"/>
          <p:nvPr/>
        </p:nvSpPr>
        <p:spPr>
          <a:xfrm>
            <a:off x="18427983" y="2012850"/>
            <a:ext cx="4554600" cy="133369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Develop a content calendar</a:t>
            </a:r>
          </a:p>
          <a:p>
            <a: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Plan out your content topics, publishing frequency, and promotion strategy on a calendar.</a:t>
            </a:r>
          </a:p>
        </p:txBody>
      </p:sp>
      <p:sp>
        <p:nvSpPr>
          <p:cNvPr id="935" name="Circle"/>
          <p:cNvSpPr/>
          <p:nvPr/>
        </p:nvSpPr>
        <p:spPr>
          <a:xfrm>
            <a:off x="17855761" y="2603341"/>
            <a:ext cx="205155" cy="205156"/>
          </a:xfrm>
          <a:prstGeom prst="ellipse">
            <a:avLst/>
          </a:prstGeom>
          <a:solidFill>
            <a:schemeClr val="accent1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6" name="Rounded Rectangle"/>
          <p:cNvSpPr/>
          <p:nvPr/>
        </p:nvSpPr>
        <p:spPr>
          <a:xfrm>
            <a:off x="17951479" y="4204659"/>
            <a:ext cx="5162276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7" name="Create content…"/>
          <p:cNvSpPr txBox="1"/>
          <p:nvPr/>
        </p:nvSpPr>
        <p:spPr>
          <a:xfrm>
            <a:off x="18427983" y="4565022"/>
            <a:ext cx="4406769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Create content</a:t>
            </a:r>
          </a:p>
          <a:p>
            <a: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Develop high-quality content that addresses the needs of your target audience and aligns with your brand's values and messaging.</a:t>
            </a:r>
          </a:p>
        </p:txBody>
      </p:sp>
      <p:sp>
        <p:nvSpPr>
          <p:cNvPr id="938" name="Circle"/>
          <p:cNvSpPr/>
          <p:nvPr/>
        </p:nvSpPr>
        <p:spPr>
          <a:xfrm>
            <a:off x="17855761" y="5296701"/>
            <a:ext cx="205155" cy="205155"/>
          </a:xfrm>
          <a:prstGeom prst="ellipse">
            <a:avLst/>
          </a:prstGeom>
          <a:solidFill>
            <a:schemeClr val="accent2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39" name="Rounded Rectangle"/>
          <p:cNvSpPr/>
          <p:nvPr/>
        </p:nvSpPr>
        <p:spPr>
          <a:xfrm>
            <a:off x="17951479" y="6898018"/>
            <a:ext cx="5162276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40" name="Promote content…"/>
          <p:cNvSpPr txBox="1"/>
          <p:nvPr/>
        </p:nvSpPr>
        <p:spPr>
          <a:xfrm>
            <a:off x="18427983" y="7258381"/>
            <a:ext cx="455460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Promote content</a:t>
            </a:r>
          </a:p>
          <a:p>
            <a: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Use a mix of social media, email marketing, and paid advertising to promote your content and increase its reach.</a:t>
            </a:r>
          </a:p>
        </p:txBody>
      </p:sp>
      <p:sp>
        <p:nvSpPr>
          <p:cNvPr id="941" name="Circle"/>
          <p:cNvSpPr/>
          <p:nvPr/>
        </p:nvSpPr>
        <p:spPr>
          <a:xfrm>
            <a:off x="17855761" y="7990060"/>
            <a:ext cx="205155" cy="205155"/>
          </a:xfrm>
          <a:prstGeom prst="ellipse">
            <a:avLst/>
          </a:prstGeom>
          <a:solidFill>
            <a:schemeClr val="accent3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42" name="Rounded Rectangle"/>
          <p:cNvSpPr/>
          <p:nvPr/>
        </p:nvSpPr>
        <p:spPr>
          <a:xfrm>
            <a:off x="17951479" y="9591378"/>
            <a:ext cx="5162276" cy="2389239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43" name="Measure and optimize…"/>
          <p:cNvSpPr txBox="1"/>
          <p:nvPr/>
        </p:nvSpPr>
        <p:spPr>
          <a:xfrm>
            <a:off x="18427983" y="9951741"/>
            <a:ext cx="4554600" cy="164147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/>
          <a:p>
            <a:pPr algn="l">
              <a:defRPr sz="2000">
                <a:solidFill>
                  <a:srgbClr val="000000"/>
                </a:solidFill>
              </a:defRPr>
            </a:pPr>
            <a:r>
              <a:rPr dirty="0">
                <a:solidFill>
                  <a:schemeClr val="tx1"/>
                </a:solidFill>
              </a:rPr>
              <a:t>Measure and optimize</a:t>
            </a:r>
          </a:p>
          <a:p>
            <a:pPr algn="l">
              <a:defRPr sz="2000">
                <a:solidFill>
                  <a:srgbClr val="535353"/>
                </a:solidFill>
                <a:latin typeface="+mn-lt"/>
                <a:ea typeface="+mn-ea"/>
                <a:cs typeface="+mn-cs"/>
                <a:sym typeface="DM Sans Regular"/>
              </a:defRPr>
            </a:pPr>
            <a:r>
              <a:rPr dirty="0">
                <a:solidFill>
                  <a:schemeClr val="tx2"/>
                </a:solidFill>
              </a:rPr>
              <a:t>Use analytics tools to track the performance of your content and adjust your strategy as needed to optimize for your goals.</a:t>
            </a:r>
          </a:p>
        </p:txBody>
      </p:sp>
      <p:sp>
        <p:nvSpPr>
          <p:cNvPr id="944" name="Circle"/>
          <p:cNvSpPr/>
          <p:nvPr/>
        </p:nvSpPr>
        <p:spPr>
          <a:xfrm>
            <a:off x="17855761" y="10683419"/>
            <a:ext cx="205155" cy="205155"/>
          </a:xfrm>
          <a:prstGeom prst="ellipse">
            <a:avLst/>
          </a:prstGeom>
          <a:solidFill>
            <a:schemeClr val="accent4"/>
          </a:solidFill>
          <a:ln w="12700">
            <a:miter lim="400000"/>
          </a:ln>
        </p:spPr>
        <p:txBody>
          <a:bodyPr lIns="0" tIns="0" rIns="0" bIns="0" anchor="ctr"/>
          <a:lstStyle/>
          <a:p>
            <a:endParaRPr/>
          </a:p>
        </p:txBody>
      </p:sp>
      <p:sp>
        <p:nvSpPr>
          <p:cNvPr id="945" name="1"/>
          <p:cNvSpPr txBox="1"/>
          <p:nvPr/>
        </p:nvSpPr>
        <p:spPr>
          <a:xfrm>
            <a:off x="8066273" y="4848313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46" name="2"/>
          <p:cNvSpPr txBox="1"/>
          <p:nvPr/>
        </p:nvSpPr>
        <p:spPr>
          <a:xfrm>
            <a:off x="8078973" y="5976073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47" name="3"/>
          <p:cNvSpPr txBox="1"/>
          <p:nvPr/>
        </p:nvSpPr>
        <p:spPr>
          <a:xfrm>
            <a:off x="8081509" y="7093673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948" name="4"/>
          <p:cNvSpPr txBox="1"/>
          <p:nvPr/>
        </p:nvSpPr>
        <p:spPr>
          <a:xfrm>
            <a:off x="8078973" y="8207188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949" name="5"/>
          <p:cNvSpPr txBox="1"/>
          <p:nvPr/>
        </p:nvSpPr>
        <p:spPr>
          <a:xfrm>
            <a:off x="15809755" y="4861013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5</a:t>
            </a:r>
          </a:p>
        </p:txBody>
      </p:sp>
      <p:sp>
        <p:nvSpPr>
          <p:cNvPr id="950" name="6"/>
          <p:cNvSpPr txBox="1"/>
          <p:nvPr/>
        </p:nvSpPr>
        <p:spPr>
          <a:xfrm>
            <a:off x="15811503" y="5968453"/>
            <a:ext cx="47055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6</a:t>
            </a:r>
          </a:p>
        </p:txBody>
      </p:sp>
      <p:sp>
        <p:nvSpPr>
          <p:cNvPr id="951" name="7"/>
          <p:cNvSpPr txBox="1"/>
          <p:nvPr/>
        </p:nvSpPr>
        <p:spPr>
          <a:xfrm>
            <a:off x="15806422" y="7101294"/>
            <a:ext cx="470554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7</a:t>
            </a:r>
          </a:p>
        </p:txBody>
      </p:sp>
      <p:sp>
        <p:nvSpPr>
          <p:cNvPr id="952" name="8"/>
          <p:cNvSpPr txBox="1"/>
          <p:nvPr/>
        </p:nvSpPr>
        <p:spPr>
          <a:xfrm>
            <a:off x="15811503" y="8217348"/>
            <a:ext cx="470553" cy="37959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 anchor="ctr">
            <a:spAutoFit/>
          </a:bodyPr>
          <a:lstStyle>
            <a:lvl1pPr>
              <a:defRPr sz="1800"/>
            </a:lvl1pPr>
          </a:lstStyle>
          <a:p>
            <a:r>
              <a:rPr>
                <a:solidFill>
                  <a:schemeClr val="tx1"/>
                </a:solidFill>
              </a:rPr>
              <a:t>8</a:t>
            </a:r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0000FF"/>
      </a:hlink>
      <a:folHlink>
        <a:srgbClr val="FF00FF"/>
      </a:folHlink>
    </a:clrScheme>
    <a:fontScheme name="White">
      <a:majorFont>
        <a:latin typeface="DM Sans Regular"/>
        <a:ea typeface="DM Sans Regular"/>
        <a:cs typeface="DM Sans Regular"/>
      </a:majorFont>
      <a:minorFont>
        <a:latin typeface="DM Sans Regular"/>
        <a:ea typeface="DM Sans Regular"/>
        <a:cs typeface="DM Sans Regular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CFFFF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1A1A1A"/>
            </a:solidFill>
            <a:effectLst/>
            <a:uFillTx/>
            <a:latin typeface="DM Sans Medium"/>
            <a:ea typeface="DM Sans Medium"/>
            <a:cs typeface="DM Sans Medium"/>
            <a:sym typeface="DM Sans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217</Words>
  <Application>Microsoft Macintosh PowerPoint</Application>
  <PresentationFormat>Custom</PresentationFormat>
  <Paragraphs>27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 Bold</vt:lpstr>
      <vt:lpstr>DM Sans Medium</vt:lpstr>
      <vt:lpstr>DM Sans Regular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9</cp:revision>
  <dcterms:modified xsi:type="dcterms:W3CDTF">2023-04-09T05:05:58Z</dcterms:modified>
</cp:coreProperties>
</file>