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2" r:id="rId1"/>
  </p:sldMasterIdLst>
  <p:notesMasterIdLst>
    <p:notesMasterId r:id="rId3"/>
  </p:notesMasterIdLst>
  <p:sldIdLst>
    <p:sldId id="277" r:id="rId2"/>
  </p:sldIdLst>
  <p:sldSz cx="9144000" cy="5143500" type="screen16x9"/>
  <p:notesSz cx="6858000" cy="9144000"/>
  <p:embeddedFontLst>
    <p:embeddedFont>
      <p:font typeface="DM Sans" pitchFamily="2" charset="77"/>
      <p:regular r:id="rId4"/>
      <p:bold r:id="rId5"/>
      <p:italic r:id="rId6"/>
      <p:boldItalic r:id="rId7"/>
    </p:embeddedFont>
    <p:embeddedFont>
      <p:font typeface="DM Sans Medium" pitchFamily="2" charset="77"/>
      <p:regular r:id="rId8"/>
      <p:bold r:id="rId9"/>
      <p:italic r:id="rId10"/>
      <p:boldItalic r:id="rId1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76"/>
  </p:normalViewPr>
  <p:slideViewPr>
    <p:cSldViewPr snapToGrid="0">
      <p:cViewPr varScale="1">
        <p:scale>
          <a:sx n="141" d="100"/>
          <a:sy n="141" d="100"/>
        </p:scale>
        <p:origin x="800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viewProps" Target="view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tableStyles" Target="tableStyles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" name="Google Shape;1130;g22be8c94013_3_107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1" name="Google Shape;1131;g22be8c94013_3_10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ide with logo">
  <p:cSld name="Side with logo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Google Shape;57;p15"/>
          <p:cNvCxnSpPr/>
          <p:nvPr/>
        </p:nvCxnSpPr>
        <p:spPr>
          <a:xfrm>
            <a:off x="8220770" y="4655288"/>
            <a:ext cx="0" cy="185414"/>
          </a:xfrm>
          <a:prstGeom prst="straightConnector1">
            <a:avLst/>
          </a:prstGeom>
          <a:noFill/>
          <a:ln w="25400" cap="flat" cmpd="sng">
            <a:solidFill>
              <a:schemeClr val="accent6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58" name="Google Shape;58;p15"/>
          <p:cNvSpPr txBox="1"/>
          <p:nvPr/>
        </p:nvSpPr>
        <p:spPr>
          <a:xfrm>
            <a:off x="6318992" y="4655126"/>
            <a:ext cx="1761468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6565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Content Marketing</a:t>
            </a:r>
            <a:endParaRPr sz="500" dirty="0"/>
          </a:p>
        </p:txBody>
      </p:sp>
      <p:sp>
        <p:nvSpPr>
          <p:cNvPr id="59" name="Google Shape;59;p15"/>
          <p:cNvSpPr txBox="1"/>
          <p:nvPr/>
        </p:nvSpPr>
        <p:spPr>
          <a:xfrm>
            <a:off x="586200" y="4655125"/>
            <a:ext cx="1801400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6565"/>
              </a:buClr>
              <a:buSzPts val="900"/>
              <a:buFont typeface="DM Sans"/>
              <a:buNone/>
            </a:pPr>
            <a:r>
              <a:rPr lang="en-GB" sz="900" b="1" i="0" u="none" strike="noStrike" cap="none" dirty="0" err="1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HiSlide.io</a:t>
            </a:r>
            <a:r>
              <a:rPr lang="en-GB" sz="900" b="0" i="0" u="none" strike="noStrike" cap="none" dirty="0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 Templates</a:t>
            </a:r>
            <a:endParaRPr sz="500" dirty="0"/>
          </a:p>
        </p:txBody>
      </p:sp>
      <p:sp>
        <p:nvSpPr>
          <p:cNvPr id="60" name="Google Shape;60;p15"/>
          <p:cNvSpPr txBox="1">
            <a:spLocks noGrp="1"/>
          </p:cNvSpPr>
          <p:nvPr>
            <p:ph type="sldNum" idx="12"/>
          </p:nvPr>
        </p:nvSpPr>
        <p:spPr>
          <a:xfrm>
            <a:off x="8273634" y="4655126"/>
            <a:ext cx="367665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900" b="0" i="0" u="none" strike="noStrike" cap="none"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457200" y="69056"/>
            <a:ext cx="8229600" cy="1131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>
            <a:lvl1pPr marL="457200" marR="0" lvl="0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5486400" y="4767263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" name="Google Shape;1133;p37"/>
          <p:cNvSpPr txBox="1">
            <a:spLocks noGrp="1"/>
          </p:cNvSpPr>
          <p:nvPr>
            <p:ph type="sldNum" idx="12"/>
          </p:nvPr>
        </p:nvSpPr>
        <p:spPr>
          <a:xfrm>
            <a:off x="8273634" y="4655126"/>
            <a:ext cx="367665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</a:pPr>
            <a:fld id="{00000000-1234-1234-1234-123412341234}" type="slidenum">
              <a:rPr lang="en-GB">
                <a:solidFill>
                  <a:srgbClr val="535353"/>
                </a:solidFill>
              </a:rPr>
              <a:t>1</a:t>
            </a:fld>
            <a:endParaRPr/>
          </a:p>
        </p:txBody>
      </p:sp>
      <p:sp>
        <p:nvSpPr>
          <p:cNvPr id="1134" name="Google Shape;1134;p37"/>
          <p:cNvSpPr/>
          <p:nvPr/>
        </p:nvSpPr>
        <p:spPr>
          <a:xfrm>
            <a:off x="3427199" y="2865324"/>
            <a:ext cx="1033034" cy="103303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135" name="Google Shape;1135;p37"/>
          <p:cNvSpPr/>
          <p:nvPr/>
        </p:nvSpPr>
        <p:spPr>
          <a:xfrm>
            <a:off x="4703549" y="2865324"/>
            <a:ext cx="1033034" cy="103303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136" name="Google Shape;1136;p37"/>
          <p:cNvSpPr/>
          <p:nvPr/>
        </p:nvSpPr>
        <p:spPr>
          <a:xfrm>
            <a:off x="3411935" y="2680036"/>
            <a:ext cx="2316066" cy="1410500"/>
          </a:xfrm>
          <a:custGeom>
            <a:avLst/>
            <a:gdLst/>
            <a:ahLst/>
            <a:cxnLst/>
            <a:rect l="l" t="t" r="r" b="b"/>
            <a:pathLst>
              <a:path w="21429" h="21313" extrusionOk="0">
                <a:moveTo>
                  <a:pt x="234" y="3171"/>
                </a:moveTo>
                <a:cubicBezTo>
                  <a:pt x="-31" y="3536"/>
                  <a:pt x="-77" y="4174"/>
                  <a:pt x="128" y="4630"/>
                </a:cubicBezTo>
                <a:cubicBezTo>
                  <a:pt x="381" y="5190"/>
                  <a:pt x="883" y="5239"/>
                  <a:pt x="1174" y="4732"/>
                </a:cubicBezTo>
                <a:cubicBezTo>
                  <a:pt x="1805" y="3651"/>
                  <a:pt x="2601" y="2864"/>
                  <a:pt x="3480" y="2452"/>
                </a:cubicBezTo>
                <a:cubicBezTo>
                  <a:pt x="4384" y="2027"/>
                  <a:pt x="5342" y="2015"/>
                  <a:pt x="6251" y="2412"/>
                </a:cubicBezTo>
                <a:cubicBezTo>
                  <a:pt x="7004" y="2740"/>
                  <a:pt x="7701" y="3341"/>
                  <a:pt x="8298" y="4157"/>
                </a:cubicBezTo>
                <a:cubicBezTo>
                  <a:pt x="8914" y="4999"/>
                  <a:pt x="9410" y="6052"/>
                  <a:pt x="9720" y="7262"/>
                </a:cubicBezTo>
                <a:cubicBezTo>
                  <a:pt x="9865" y="7831"/>
                  <a:pt x="9966" y="8426"/>
                  <a:pt x="10034" y="9033"/>
                </a:cubicBezTo>
                <a:cubicBezTo>
                  <a:pt x="10098" y="9611"/>
                  <a:pt x="10132" y="10197"/>
                  <a:pt x="10170" y="10782"/>
                </a:cubicBezTo>
                <a:cubicBezTo>
                  <a:pt x="10244" y="11903"/>
                  <a:pt x="10336" y="13026"/>
                  <a:pt x="10549" y="14099"/>
                </a:cubicBezTo>
                <a:cubicBezTo>
                  <a:pt x="10782" y="15273"/>
                  <a:pt x="11155" y="16360"/>
                  <a:pt x="11634" y="17316"/>
                </a:cubicBezTo>
                <a:cubicBezTo>
                  <a:pt x="12735" y="19519"/>
                  <a:pt x="14323" y="20927"/>
                  <a:pt x="16054" y="21238"/>
                </a:cubicBezTo>
                <a:cubicBezTo>
                  <a:pt x="17148" y="21453"/>
                  <a:pt x="18258" y="21203"/>
                  <a:pt x="19275" y="20511"/>
                </a:cubicBezTo>
                <a:cubicBezTo>
                  <a:pt x="20017" y="20006"/>
                  <a:pt x="20694" y="19277"/>
                  <a:pt x="21270" y="18360"/>
                </a:cubicBezTo>
                <a:cubicBezTo>
                  <a:pt x="21523" y="17872"/>
                  <a:pt x="21469" y="17137"/>
                  <a:pt x="21153" y="16760"/>
                </a:cubicBezTo>
                <a:cubicBezTo>
                  <a:pt x="20901" y="16459"/>
                  <a:pt x="20553" y="16493"/>
                  <a:pt x="20325" y="16842"/>
                </a:cubicBezTo>
                <a:cubicBezTo>
                  <a:pt x="19856" y="17597"/>
                  <a:pt x="19299" y="18190"/>
                  <a:pt x="18687" y="18586"/>
                </a:cubicBezTo>
                <a:cubicBezTo>
                  <a:pt x="17880" y="19107"/>
                  <a:pt x="17006" y="19270"/>
                  <a:pt x="16144" y="19108"/>
                </a:cubicBezTo>
                <a:cubicBezTo>
                  <a:pt x="15221" y="18934"/>
                  <a:pt x="14335" y="18390"/>
                  <a:pt x="13589" y="17484"/>
                </a:cubicBezTo>
                <a:cubicBezTo>
                  <a:pt x="12981" y="16745"/>
                  <a:pt x="12487" y="15788"/>
                  <a:pt x="12129" y="14697"/>
                </a:cubicBezTo>
                <a:cubicBezTo>
                  <a:pt x="11933" y="14101"/>
                  <a:pt x="11779" y="13468"/>
                  <a:pt x="11677" y="12812"/>
                </a:cubicBezTo>
                <a:cubicBezTo>
                  <a:pt x="11578" y="12179"/>
                  <a:pt x="11528" y="11529"/>
                  <a:pt x="11487" y="10879"/>
                </a:cubicBezTo>
                <a:cubicBezTo>
                  <a:pt x="11427" y="9915"/>
                  <a:pt x="11386" y="8944"/>
                  <a:pt x="11254" y="7998"/>
                </a:cubicBezTo>
                <a:cubicBezTo>
                  <a:pt x="11126" y="7091"/>
                  <a:pt x="10915" y="6220"/>
                  <a:pt x="10633" y="5411"/>
                </a:cubicBezTo>
                <a:cubicBezTo>
                  <a:pt x="10232" y="4260"/>
                  <a:pt x="9695" y="3253"/>
                  <a:pt x="9065" y="2420"/>
                </a:cubicBezTo>
                <a:cubicBezTo>
                  <a:pt x="8407" y="1549"/>
                  <a:pt x="7657" y="880"/>
                  <a:pt x="6848" y="471"/>
                </a:cubicBezTo>
                <a:cubicBezTo>
                  <a:pt x="5737" y="-92"/>
                  <a:pt x="4553" y="-147"/>
                  <a:pt x="3421" y="288"/>
                </a:cubicBezTo>
                <a:cubicBezTo>
                  <a:pt x="2216" y="750"/>
                  <a:pt x="1113" y="1748"/>
                  <a:pt x="234" y="317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137" name="Google Shape;1137;p37"/>
          <p:cNvSpPr/>
          <p:nvPr/>
        </p:nvSpPr>
        <p:spPr>
          <a:xfrm>
            <a:off x="5973549" y="2865324"/>
            <a:ext cx="1033034" cy="103303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138" name="Google Shape;1138;p37"/>
          <p:cNvSpPr/>
          <p:nvPr/>
        </p:nvSpPr>
        <p:spPr>
          <a:xfrm>
            <a:off x="4681935" y="2680036"/>
            <a:ext cx="2316066" cy="1410500"/>
          </a:xfrm>
          <a:custGeom>
            <a:avLst/>
            <a:gdLst/>
            <a:ahLst/>
            <a:cxnLst/>
            <a:rect l="l" t="t" r="r" b="b"/>
            <a:pathLst>
              <a:path w="21429" h="21313" extrusionOk="0">
                <a:moveTo>
                  <a:pt x="234" y="3171"/>
                </a:moveTo>
                <a:cubicBezTo>
                  <a:pt x="-31" y="3536"/>
                  <a:pt x="-77" y="4174"/>
                  <a:pt x="128" y="4630"/>
                </a:cubicBezTo>
                <a:cubicBezTo>
                  <a:pt x="381" y="5190"/>
                  <a:pt x="883" y="5239"/>
                  <a:pt x="1174" y="4732"/>
                </a:cubicBezTo>
                <a:cubicBezTo>
                  <a:pt x="1805" y="3651"/>
                  <a:pt x="2601" y="2864"/>
                  <a:pt x="3480" y="2452"/>
                </a:cubicBezTo>
                <a:cubicBezTo>
                  <a:pt x="4384" y="2027"/>
                  <a:pt x="5342" y="2015"/>
                  <a:pt x="6251" y="2412"/>
                </a:cubicBezTo>
                <a:cubicBezTo>
                  <a:pt x="7004" y="2740"/>
                  <a:pt x="7701" y="3341"/>
                  <a:pt x="8298" y="4157"/>
                </a:cubicBezTo>
                <a:cubicBezTo>
                  <a:pt x="8914" y="4999"/>
                  <a:pt x="9410" y="6052"/>
                  <a:pt x="9720" y="7262"/>
                </a:cubicBezTo>
                <a:cubicBezTo>
                  <a:pt x="9865" y="7831"/>
                  <a:pt x="9966" y="8426"/>
                  <a:pt x="10034" y="9033"/>
                </a:cubicBezTo>
                <a:cubicBezTo>
                  <a:pt x="10098" y="9611"/>
                  <a:pt x="10132" y="10197"/>
                  <a:pt x="10170" y="10782"/>
                </a:cubicBezTo>
                <a:cubicBezTo>
                  <a:pt x="10244" y="11903"/>
                  <a:pt x="10336" y="13026"/>
                  <a:pt x="10549" y="14099"/>
                </a:cubicBezTo>
                <a:cubicBezTo>
                  <a:pt x="10782" y="15273"/>
                  <a:pt x="11155" y="16360"/>
                  <a:pt x="11634" y="17316"/>
                </a:cubicBezTo>
                <a:cubicBezTo>
                  <a:pt x="12735" y="19519"/>
                  <a:pt x="14323" y="20927"/>
                  <a:pt x="16054" y="21238"/>
                </a:cubicBezTo>
                <a:cubicBezTo>
                  <a:pt x="17148" y="21453"/>
                  <a:pt x="18258" y="21203"/>
                  <a:pt x="19275" y="20511"/>
                </a:cubicBezTo>
                <a:cubicBezTo>
                  <a:pt x="20017" y="20006"/>
                  <a:pt x="20694" y="19277"/>
                  <a:pt x="21270" y="18360"/>
                </a:cubicBezTo>
                <a:cubicBezTo>
                  <a:pt x="21523" y="17872"/>
                  <a:pt x="21469" y="17137"/>
                  <a:pt x="21153" y="16760"/>
                </a:cubicBezTo>
                <a:cubicBezTo>
                  <a:pt x="20901" y="16459"/>
                  <a:pt x="20553" y="16493"/>
                  <a:pt x="20325" y="16842"/>
                </a:cubicBezTo>
                <a:cubicBezTo>
                  <a:pt x="19856" y="17597"/>
                  <a:pt x="19299" y="18190"/>
                  <a:pt x="18687" y="18586"/>
                </a:cubicBezTo>
                <a:cubicBezTo>
                  <a:pt x="17880" y="19107"/>
                  <a:pt x="17006" y="19270"/>
                  <a:pt x="16144" y="19108"/>
                </a:cubicBezTo>
                <a:cubicBezTo>
                  <a:pt x="15221" y="18934"/>
                  <a:pt x="14335" y="18390"/>
                  <a:pt x="13589" y="17484"/>
                </a:cubicBezTo>
                <a:cubicBezTo>
                  <a:pt x="12981" y="16745"/>
                  <a:pt x="12487" y="15788"/>
                  <a:pt x="12129" y="14697"/>
                </a:cubicBezTo>
                <a:cubicBezTo>
                  <a:pt x="11933" y="14101"/>
                  <a:pt x="11779" y="13468"/>
                  <a:pt x="11677" y="12812"/>
                </a:cubicBezTo>
                <a:cubicBezTo>
                  <a:pt x="11578" y="12179"/>
                  <a:pt x="11528" y="11529"/>
                  <a:pt x="11487" y="10879"/>
                </a:cubicBezTo>
                <a:cubicBezTo>
                  <a:pt x="11427" y="9915"/>
                  <a:pt x="11386" y="8944"/>
                  <a:pt x="11254" y="7998"/>
                </a:cubicBezTo>
                <a:cubicBezTo>
                  <a:pt x="11126" y="7091"/>
                  <a:pt x="10915" y="6220"/>
                  <a:pt x="10633" y="5411"/>
                </a:cubicBezTo>
                <a:cubicBezTo>
                  <a:pt x="10232" y="4260"/>
                  <a:pt x="9695" y="3253"/>
                  <a:pt x="9065" y="2420"/>
                </a:cubicBezTo>
                <a:cubicBezTo>
                  <a:pt x="8407" y="1549"/>
                  <a:pt x="7657" y="880"/>
                  <a:pt x="6848" y="471"/>
                </a:cubicBezTo>
                <a:cubicBezTo>
                  <a:pt x="5737" y="-92"/>
                  <a:pt x="4553" y="-147"/>
                  <a:pt x="3421" y="288"/>
                </a:cubicBezTo>
                <a:cubicBezTo>
                  <a:pt x="2216" y="750"/>
                  <a:pt x="1113" y="1748"/>
                  <a:pt x="234" y="31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139" name="Google Shape;1139;p37"/>
          <p:cNvSpPr/>
          <p:nvPr/>
        </p:nvSpPr>
        <p:spPr>
          <a:xfrm>
            <a:off x="7249899" y="2865324"/>
            <a:ext cx="1033034" cy="103303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140" name="Google Shape;1140;p37"/>
          <p:cNvSpPr/>
          <p:nvPr/>
        </p:nvSpPr>
        <p:spPr>
          <a:xfrm>
            <a:off x="5958285" y="2680036"/>
            <a:ext cx="2316066" cy="1410500"/>
          </a:xfrm>
          <a:custGeom>
            <a:avLst/>
            <a:gdLst/>
            <a:ahLst/>
            <a:cxnLst/>
            <a:rect l="l" t="t" r="r" b="b"/>
            <a:pathLst>
              <a:path w="21429" h="21313" extrusionOk="0">
                <a:moveTo>
                  <a:pt x="234" y="3171"/>
                </a:moveTo>
                <a:cubicBezTo>
                  <a:pt x="-31" y="3536"/>
                  <a:pt x="-77" y="4174"/>
                  <a:pt x="128" y="4630"/>
                </a:cubicBezTo>
                <a:cubicBezTo>
                  <a:pt x="381" y="5190"/>
                  <a:pt x="883" y="5239"/>
                  <a:pt x="1174" y="4732"/>
                </a:cubicBezTo>
                <a:cubicBezTo>
                  <a:pt x="1805" y="3651"/>
                  <a:pt x="2601" y="2864"/>
                  <a:pt x="3480" y="2452"/>
                </a:cubicBezTo>
                <a:cubicBezTo>
                  <a:pt x="4384" y="2027"/>
                  <a:pt x="5342" y="2015"/>
                  <a:pt x="6251" y="2412"/>
                </a:cubicBezTo>
                <a:cubicBezTo>
                  <a:pt x="7004" y="2740"/>
                  <a:pt x="7701" y="3341"/>
                  <a:pt x="8298" y="4157"/>
                </a:cubicBezTo>
                <a:cubicBezTo>
                  <a:pt x="8914" y="4999"/>
                  <a:pt x="9410" y="6052"/>
                  <a:pt x="9720" y="7262"/>
                </a:cubicBezTo>
                <a:cubicBezTo>
                  <a:pt x="9865" y="7831"/>
                  <a:pt x="9966" y="8426"/>
                  <a:pt x="10034" y="9033"/>
                </a:cubicBezTo>
                <a:cubicBezTo>
                  <a:pt x="10098" y="9611"/>
                  <a:pt x="10132" y="10197"/>
                  <a:pt x="10170" y="10782"/>
                </a:cubicBezTo>
                <a:cubicBezTo>
                  <a:pt x="10244" y="11903"/>
                  <a:pt x="10336" y="13026"/>
                  <a:pt x="10549" y="14099"/>
                </a:cubicBezTo>
                <a:cubicBezTo>
                  <a:pt x="10782" y="15273"/>
                  <a:pt x="11155" y="16360"/>
                  <a:pt x="11634" y="17316"/>
                </a:cubicBezTo>
                <a:cubicBezTo>
                  <a:pt x="12735" y="19519"/>
                  <a:pt x="14323" y="20927"/>
                  <a:pt x="16054" y="21238"/>
                </a:cubicBezTo>
                <a:cubicBezTo>
                  <a:pt x="17148" y="21453"/>
                  <a:pt x="18258" y="21203"/>
                  <a:pt x="19275" y="20511"/>
                </a:cubicBezTo>
                <a:cubicBezTo>
                  <a:pt x="20017" y="20006"/>
                  <a:pt x="20694" y="19277"/>
                  <a:pt x="21270" y="18360"/>
                </a:cubicBezTo>
                <a:cubicBezTo>
                  <a:pt x="21523" y="17872"/>
                  <a:pt x="21469" y="17137"/>
                  <a:pt x="21153" y="16760"/>
                </a:cubicBezTo>
                <a:cubicBezTo>
                  <a:pt x="20901" y="16459"/>
                  <a:pt x="20553" y="16493"/>
                  <a:pt x="20325" y="16842"/>
                </a:cubicBezTo>
                <a:cubicBezTo>
                  <a:pt x="19856" y="17597"/>
                  <a:pt x="19299" y="18190"/>
                  <a:pt x="18687" y="18586"/>
                </a:cubicBezTo>
                <a:cubicBezTo>
                  <a:pt x="17880" y="19107"/>
                  <a:pt x="17006" y="19270"/>
                  <a:pt x="16144" y="19108"/>
                </a:cubicBezTo>
                <a:cubicBezTo>
                  <a:pt x="15221" y="18934"/>
                  <a:pt x="14335" y="18390"/>
                  <a:pt x="13589" y="17484"/>
                </a:cubicBezTo>
                <a:cubicBezTo>
                  <a:pt x="12981" y="16745"/>
                  <a:pt x="12487" y="15788"/>
                  <a:pt x="12129" y="14697"/>
                </a:cubicBezTo>
                <a:cubicBezTo>
                  <a:pt x="11933" y="14101"/>
                  <a:pt x="11779" y="13468"/>
                  <a:pt x="11677" y="12812"/>
                </a:cubicBezTo>
                <a:cubicBezTo>
                  <a:pt x="11578" y="12179"/>
                  <a:pt x="11528" y="11529"/>
                  <a:pt x="11487" y="10879"/>
                </a:cubicBezTo>
                <a:cubicBezTo>
                  <a:pt x="11427" y="9915"/>
                  <a:pt x="11386" y="8944"/>
                  <a:pt x="11254" y="7998"/>
                </a:cubicBezTo>
                <a:cubicBezTo>
                  <a:pt x="11126" y="7091"/>
                  <a:pt x="10915" y="6220"/>
                  <a:pt x="10633" y="5411"/>
                </a:cubicBezTo>
                <a:cubicBezTo>
                  <a:pt x="10232" y="4260"/>
                  <a:pt x="9695" y="3253"/>
                  <a:pt x="9065" y="2420"/>
                </a:cubicBezTo>
                <a:cubicBezTo>
                  <a:pt x="8407" y="1549"/>
                  <a:pt x="7657" y="880"/>
                  <a:pt x="6848" y="471"/>
                </a:cubicBezTo>
                <a:cubicBezTo>
                  <a:pt x="5737" y="-92"/>
                  <a:pt x="4553" y="-147"/>
                  <a:pt x="3421" y="288"/>
                </a:cubicBezTo>
                <a:cubicBezTo>
                  <a:pt x="2216" y="750"/>
                  <a:pt x="1113" y="1748"/>
                  <a:pt x="234" y="317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141" name="Google Shape;1141;p37"/>
          <p:cNvSpPr/>
          <p:nvPr/>
        </p:nvSpPr>
        <p:spPr>
          <a:xfrm>
            <a:off x="2144498" y="2865324"/>
            <a:ext cx="1033034" cy="103303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142" name="Google Shape;1142;p37"/>
          <p:cNvSpPr/>
          <p:nvPr/>
        </p:nvSpPr>
        <p:spPr>
          <a:xfrm>
            <a:off x="2129235" y="2680036"/>
            <a:ext cx="2316066" cy="1410500"/>
          </a:xfrm>
          <a:custGeom>
            <a:avLst/>
            <a:gdLst/>
            <a:ahLst/>
            <a:cxnLst/>
            <a:rect l="l" t="t" r="r" b="b"/>
            <a:pathLst>
              <a:path w="21429" h="21313" extrusionOk="0">
                <a:moveTo>
                  <a:pt x="234" y="3171"/>
                </a:moveTo>
                <a:cubicBezTo>
                  <a:pt x="-31" y="3536"/>
                  <a:pt x="-77" y="4174"/>
                  <a:pt x="128" y="4630"/>
                </a:cubicBezTo>
                <a:cubicBezTo>
                  <a:pt x="381" y="5190"/>
                  <a:pt x="883" y="5239"/>
                  <a:pt x="1174" y="4732"/>
                </a:cubicBezTo>
                <a:cubicBezTo>
                  <a:pt x="1805" y="3651"/>
                  <a:pt x="2601" y="2864"/>
                  <a:pt x="3480" y="2452"/>
                </a:cubicBezTo>
                <a:cubicBezTo>
                  <a:pt x="4384" y="2027"/>
                  <a:pt x="5342" y="2015"/>
                  <a:pt x="6251" y="2412"/>
                </a:cubicBezTo>
                <a:cubicBezTo>
                  <a:pt x="7004" y="2740"/>
                  <a:pt x="7701" y="3341"/>
                  <a:pt x="8298" y="4157"/>
                </a:cubicBezTo>
                <a:cubicBezTo>
                  <a:pt x="8914" y="4999"/>
                  <a:pt x="9410" y="6052"/>
                  <a:pt x="9720" y="7262"/>
                </a:cubicBezTo>
                <a:cubicBezTo>
                  <a:pt x="9865" y="7831"/>
                  <a:pt x="9966" y="8426"/>
                  <a:pt x="10034" y="9033"/>
                </a:cubicBezTo>
                <a:cubicBezTo>
                  <a:pt x="10098" y="9611"/>
                  <a:pt x="10132" y="10197"/>
                  <a:pt x="10170" y="10782"/>
                </a:cubicBezTo>
                <a:cubicBezTo>
                  <a:pt x="10244" y="11903"/>
                  <a:pt x="10336" y="13026"/>
                  <a:pt x="10549" y="14099"/>
                </a:cubicBezTo>
                <a:cubicBezTo>
                  <a:pt x="10782" y="15273"/>
                  <a:pt x="11155" y="16360"/>
                  <a:pt x="11634" y="17316"/>
                </a:cubicBezTo>
                <a:cubicBezTo>
                  <a:pt x="12735" y="19519"/>
                  <a:pt x="14323" y="20927"/>
                  <a:pt x="16054" y="21238"/>
                </a:cubicBezTo>
                <a:cubicBezTo>
                  <a:pt x="17148" y="21453"/>
                  <a:pt x="18258" y="21203"/>
                  <a:pt x="19275" y="20511"/>
                </a:cubicBezTo>
                <a:cubicBezTo>
                  <a:pt x="20017" y="20006"/>
                  <a:pt x="20694" y="19277"/>
                  <a:pt x="21270" y="18360"/>
                </a:cubicBezTo>
                <a:cubicBezTo>
                  <a:pt x="21523" y="17872"/>
                  <a:pt x="21469" y="17137"/>
                  <a:pt x="21153" y="16760"/>
                </a:cubicBezTo>
                <a:cubicBezTo>
                  <a:pt x="20901" y="16459"/>
                  <a:pt x="20553" y="16493"/>
                  <a:pt x="20325" y="16842"/>
                </a:cubicBezTo>
                <a:cubicBezTo>
                  <a:pt x="19856" y="17597"/>
                  <a:pt x="19299" y="18190"/>
                  <a:pt x="18687" y="18586"/>
                </a:cubicBezTo>
                <a:cubicBezTo>
                  <a:pt x="17880" y="19107"/>
                  <a:pt x="17006" y="19270"/>
                  <a:pt x="16144" y="19108"/>
                </a:cubicBezTo>
                <a:cubicBezTo>
                  <a:pt x="15221" y="18934"/>
                  <a:pt x="14335" y="18390"/>
                  <a:pt x="13589" y="17484"/>
                </a:cubicBezTo>
                <a:cubicBezTo>
                  <a:pt x="12981" y="16745"/>
                  <a:pt x="12487" y="15788"/>
                  <a:pt x="12129" y="14697"/>
                </a:cubicBezTo>
                <a:cubicBezTo>
                  <a:pt x="11933" y="14101"/>
                  <a:pt x="11779" y="13468"/>
                  <a:pt x="11677" y="12812"/>
                </a:cubicBezTo>
                <a:cubicBezTo>
                  <a:pt x="11578" y="12179"/>
                  <a:pt x="11528" y="11529"/>
                  <a:pt x="11487" y="10879"/>
                </a:cubicBezTo>
                <a:cubicBezTo>
                  <a:pt x="11427" y="9915"/>
                  <a:pt x="11386" y="8944"/>
                  <a:pt x="11254" y="7998"/>
                </a:cubicBezTo>
                <a:cubicBezTo>
                  <a:pt x="11126" y="7091"/>
                  <a:pt x="10915" y="6220"/>
                  <a:pt x="10633" y="5411"/>
                </a:cubicBezTo>
                <a:cubicBezTo>
                  <a:pt x="10232" y="4260"/>
                  <a:pt x="9695" y="3253"/>
                  <a:pt x="9065" y="2420"/>
                </a:cubicBezTo>
                <a:cubicBezTo>
                  <a:pt x="8407" y="1549"/>
                  <a:pt x="7657" y="880"/>
                  <a:pt x="6848" y="471"/>
                </a:cubicBezTo>
                <a:cubicBezTo>
                  <a:pt x="5737" y="-92"/>
                  <a:pt x="4553" y="-147"/>
                  <a:pt x="3421" y="288"/>
                </a:cubicBezTo>
                <a:cubicBezTo>
                  <a:pt x="2216" y="750"/>
                  <a:pt x="1113" y="1748"/>
                  <a:pt x="234" y="317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143" name="Google Shape;1143;p37"/>
          <p:cNvSpPr/>
          <p:nvPr/>
        </p:nvSpPr>
        <p:spPr>
          <a:xfrm>
            <a:off x="870053" y="2865324"/>
            <a:ext cx="1033034" cy="103303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144" name="Google Shape;1144;p37"/>
          <p:cNvSpPr/>
          <p:nvPr/>
        </p:nvSpPr>
        <p:spPr>
          <a:xfrm>
            <a:off x="854790" y="2680036"/>
            <a:ext cx="2316066" cy="1410500"/>
          </a:xfrm>
          <a:custGeom>
            <a:avLst/>
            <a:gdLst/>
            <a:ahLst/>
            <a:cxnLst/>
            <a:rect l="l" t="t" r="r" b="b"/>
            <a:pathLst>
              <a:path w="21429" h="21313" extrusionOk="0">
                <a:moveTo>
                  <a:pt x="234" y="3171"/>
                </a:moveTo>
                <a:cubicBezTo>
                  <a:pt x="-31" y="3536"/>
                  <a:pt x="-77" y="4174"/>
                  <a:pt x="128" y="4630"/>
                </a:cubicBezTo>
                <a:cubicBezTo>
                  <a:pt x="381" y="5190"/>
                  <a:pt x="883" y="5239"/>
                  <a:pt x="1174" y="4732"/>
                </a:cubicBezTo>
                <a:cubicBezTo>
                  <a:pt x="1805" y="3651"/>
                  <a:pt x="2601" y="2864"/>
                  <a:pt x="3480" y="2452"/>
                </a:cubicBezTo>
                <a:cubicBezTo>
                  <a:pt x="4384" y="2027"/>
                  <a:pt x="5342" y="2015"/>
                  <a:pt x="6251" y="2412"/>
                </a:cubicBezTo>
                <a:cubicBezTo>
                  <a:pt x="7004" y="2740"/>
                  <a:pt x="7701" y="3341"/>
                  <a:pt x="8298" y="4157"/>
                </a:cubicBezTo>
                <a:cubicBezTo>
                  <a:pt x="8914" y="4999"/>
                  <a:pt x="9410" y="6052"/>
                  <a:pt x="9720" y="7262"/>
                </a:cubicBezTo>
                <a:cubicBezTo>
                  <a:pt x="9865" y="7831"/>
                  <a:pt x="9966" y="8426"/>
                  <a:pt x="10034" y="9033"/>
                </a:cubicBezTo>
                <a:cubicBezTo>
                  <a:pt x="10098" y="9611"/>
                  <a:pt x="10132" y="10197"/>
                  <a:pt x="10170" y="10782"/>
                </a:cubicBezTo>
                <a:cubicBezTo>
                  <a:pt x="10244" y="11903"/>
                  <a:pt x="10336" y="13026"/>
                  <a:pt x="10549" y="14099"/>
                </a:cubicBezTo>
                <a:cubicBezTo>
                  <a:pt x="10782" y="15273"/>
                  <a:pt x="11155" y="16360"/>
                  <a:pt x="11634" y="17316"/>
                </a:cubicBezTo>
                <a:cubicBezTo>
                  <a:pt x="12735" y="19519"/>
                  <a:pt x="14323" y="20927"/>
                  <a:pt x="16054" y="21238"/>
                </a:cubicBezTo>
                <a:cubicBezTo>
                  <a:pt x="17148" y="21453"/>
                  <a:pt x="18258" y="21203"/>
                  <a:pt x="19275" y="20511"/>
                </a:cubicBezTo>
                <a:cubicBezTo>
                  <a:pt x="20017" y="20006"/>
                  <a:pt x="20694" y="19277"/>
                  <a:pt x="21270" y="18360"/>
                </a:cubicBezTo>
                <a:cubicBezTo>
                  <a:pt x="21523" y="17872"/>
                  <a:pt x="21469" y="17137"/>
                  <a:pt x="21153" y="16760"/>
                </a:cubicBezTo>
                <a:cubicBezTo>
                  <a:pt x="20901" y="16459"/>
                  <a:pt x="20553" y="16493"/>
                  <a:pt x="20325" y="16842"/>
                </a:cubicBezTo>
                <a:cubicBezTo>
                  <a:pt x="19856" y="17597"/>
                  <a:pt x="19299" y="18190"/>
                  <a:pt x="18687" y="18586"/>
                </a:cubicBezTo>
                <a:cubicBezTo>
                  <a:pt x="17880" y="19107"/>
                  <a:pt x="17006" y="19270"/>
                  <a:pt x="16144" y="19108"/>
                </a:cubicBezTo>
                <a:cubicBezTo>
                  <a:pt x="15221" y="18934"/>
                  <a:pt x="14335" y="18390"/>
                  <a:pt x="13589" y="17484"/>
                </a:cubicBezTo>
                <a:cubicBezTo>
                  <a:pt x="12981" y="16745"/>
                  <a:pt x="12487" y="15788"/>
                  <a:pt x="12129" y="14697"/>
                </a:cubicBezTo>
                <a:cubicBezTo>
                  <a:pt x="11933" y="14101"/>
                  <a:pt x="11779" y="13468"/>
                  <a:pt x="11677" y="12812"/>
                </a:cubicBezTo>
                <a:cubicBezTo>
                  <a:pt x="11578" y="12179"/>
                  <a:pt x="11528" y="11529"/>
                  <a:pt x="11487" y="10879"/>
                </a:cubicBezTo>
                <a:cubicBezTo>
                  <a:pt x="11427" y="9915"/>
                  <a:pt x="11386" y="8944"/>
                  <a:pt x="11254" y="7998"/>
                </a:cubicBezTo>
                <a:cubicBezTo>
                  <a:pt x="11126" y="7091"/>
                  <a:pt x="10915" y="6220"/>
                  <a:pt x="10633" y="5411"/>
                </a:cubicBezTo>
                <a:cubicBezTo>
                  <a:pt x="10232" y="4260"/>
                  <a:pt x="9695" y="3253"/>
                  <a:pt x="9065" y="2420"/>
                </a:cubicBezTo>
                <a:cubicBezTo>
                  <a:pt x="8407" y="1549"/>
                  <a:pt x="7657" y="880"/>
                  <a:pt x="6848" y="471"/>
                </a:cubicBezTo>
                <a:cubicBezTo>
                  <a:pt x="5737" y="-92"/>
                  <a:pt x="4553" y="-147"/>
                  <a:pt x="3421" y="288"/>
                </a:cubicBezTo>
                <a:cubicBezTo>
                  <a:pt x="2216" y="750"/>
                  <a:pt x="1113" y="1748"/>
                  <a:pt x="234" y="317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145" name="Google Shape;1145;p37"/>
          <p:cNvSpPr txBox="1"/>
          <p:nvPr/>
        </p:nvSpPr>
        <p:spPr>
          <a:xfrm>
            <a:off x="1025184" y="3330842"/>
            <a:ext cx="742486" cy="384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None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Business goals of content marketing</a:t>
            </a:r>
            <a:endParaRPr sz="500"/>
          </a:p>
        </p:txBody>
      </p:sp>
      <p:sp>
        <p:nvSpPr>
          <p:cNvPr id="1146" name="Google Shape;1146;p37"/>
          <p:cNvSpPr txBox="1"/>
          <p:nvPr/>
        </p:nvSpPr>
        <p:spPr>
          <a:xfrm>
            <a:off x="2317614" y="3330842"/>
            <a:ext cx="693270" cy="269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None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Buyer personas</a:t>
            </a:r>
            <a:endParaRPr sz="500"/>
          </a:p>
        </p:txBody>
      </p:sp>
      <p:sp>
        <p:nvSpPr>
          <p:cNvPr id="1147" name="Google Shape;1147;p37"/>
          <p:cNvSpPr txBox="1"/>
          <p:nvPr/>
        </p:nvSpPr>
        <p:spPr>
          <a:xfrm>
            <a:off x="3424973" y="3330842"/>
            <a:ext cx="1045811" cy="269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None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Content mix, messaging plans</a:t>
            </a:r>
            <a:endParaRPr sz="500"/>
          </a:p>
        </p:txBody>
      </p:sp>
      <p:sp>
        <p:nvSpPr>
          <p:cNvPr id="1148" name="Google Shape;1148;p37"/>
          <p:cNvSpPr txBox="1"/>
          <p:nvPr/>
        </p:nvSpPr>
        <p:spPr>
          <a:xfrm>
            <a:off x="4969803" y="3330842"/>
            <a:ext cx="515772" cy="269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None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Content map</a:t>
            </a:r>
            <a:endParaRPr sz="500"/>
          </a:p>
        </p:txBody>
      </p:sp>
      <p:sp>
        <p:nvSpPr>
          <p:cNvPr id="1149" name="Google Shape;1149;p37"/>
          <p:cNvSpPr txBox="1"/>
          <p:nvPr/>
        </p:nvSpPr>
        <p:spPr>
          <a:xfrm>
            <a:off x="6213530" y="3330842"/>
            <a:ext cx="586998" cy="269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None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Channel plan</a:t>
            </a:r>
            <a:endParaRPr sz="500"/>
          </a:p>
        </p:txBody>
      </p:sp>
      <p:sp>
        <p:nvSpPr>
          <p:cNvPr id="1150" name="Google Shape;1150;p37"/>
          <p:cNvSpPr txBox="1"/>
          <p:nvPr/>
        </p:nvSpPr>
        <p:spPr>
          <a:xfrm>
            <a:off x="7410363" y="3330842"/>
            <a:ext cx="742486" cy="269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None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Content calendar</a:t>
            </a:r>
            <a:endParaRPr sz="500"/>
          </a:p>
        </p:txBody>
      </p:sp>
      <p:sp>
        <p:nvSpPr>
          <p:cNvPr id="1151" name="Google Shape;1151;p37"/>
          <p:cNvSpPr/>
          <p:nvPr/>
        </p:nvSpPr>
        <p:spPr>
          <a:xfrm>
            <a:off x="5138882" y="3096293"/>
            <a:ext cx="176471" cy="181273"/>
          </a:xfrm>
          <a:custGeom>
            <a:avLst/>
            <a:gdLst/>
            <a:ahLst/>
            <a:cxnLst/>
            <a:rect l="l" t="t" r="r" b="b"/>
            <a:pathLst>
              <a:path w="21287" h="21600" extrusionOk="0">
                <a:moveTo>
                  <a:pt x="0" y="0"/>
                </a:moveTo>
                <a:lnTo>
                  <a:pt x="0" y="16670"/>
                </a:lnTo>
                <a:cubicBezTo>
                  <a:pt x="0" y="18174"/>
                  <a:pt x="1243" y="19419"/>
                  <a:pt x="2765" y="19419"/>
                </a:cubicBezTo>
                <a:lnTo>
                  <a:pt x="7845" y="19419"/>
                </a:lnTo>
                <a:lnTo>
                  <a:pt x="8492" y="15819"/>
                </a:lnTo>
                <a:lnTo>
                  <a:pt x="8527" y="15535"/>
                </a:lnTo>
                <a:lnTo>
                  <a:pt x="8689" y="15304"/>
                </a:lnTo>
                <a:lnTo>
                  <a:pt x="12118" y="10073"/>
                </a:lnTo>
                <a:lnTo>
                  <a:pt x="10251" y="8920"/>
                </a:lnTo>
                <a:lnTo>
                  <a:pt x="13411" y="3901"/>
                </a:lnTo>
                <a:cubicBezTo>
                  <a:pt x="13656" y="3508"/>
                  <a:pt x="14011" y="3203"/>
                  <a:pt x="14398" y="2997"/>
                </a:cubicBezTo>
                <a:cubicBezTo>
                  <a:pt x="14785" y="2790"/>
                  <a:pt x="15199" y="2678"/>
                  <a:pt x="15637" y="2678"/>
                </a:cubicBezTo>
                <a:cubicBezTo>
                  <a:pt x="16052" y="2677"/>
                  <a:pt x="16488" y="2792"/>
                  <a:pt x="16875" y="2997"/>
                </a:cubicBezTo>
                <a:lnTo>
                  <a:pt x="16875" y="0"/>
                </a:lnTo>
                <a:lnTo>
                  <a:pt x="0" y="0"/>
                </a:lnTo>
                <a:close/>
                <a:moveTo>
                  <a:pt x="5888" y="3157"/>
                </a:moveTo>
                <a:lnTo>
                  <a:pt x="7037" y="3919"/>
                </a:lnTo>
                <a:lnTo>
                  <a:pt x="4596" y="7537"/>
                </a:lnTo>
                <a:lnTo>
                  <a:pt x="2352" y="5888"/>
                </a:lnTo>
                <a:lnTo>
                  <a:pt x="3178" y="4788"/>
                </a:lnTo>
                <a:lnTo>
                  <a:pt x="4255" y="5586"/>
                </a:lnTo>
                <a:lnTo>
                  <a:pt x="5888" y="3157"/>
                </a:lnTo>
                <a:close/>
                <a:moveTo>
                  <a:pt x="19084" y="3813"/>
                </a:moveTo>
                <a:cubicBezTo>
                  <a:pt x="18359" y="3813"/>
                  <a:pt x="17640" y="4162"/>
                  <a:pt x="17217" y="4806"/>
                </a:cubicBezTo>
                <a:lnTo>
                  <a:pt x="16301" y="4238"/>
                </a:lnTo>
                <a:cubicBezTo>
                  <a:pt x="16095" y="4110"/>
                  <a:pt x="15864" y="4043"/>
                  <a:pt x="15637" y="4043"/>
                </a:cubicBezTo>
                <a:cubicBezTo>
                  <a:pt x="15432" y="4043"/>
                  <a:pt x="15244" y="4091"/>
                  <a:pt x="15062" y="4185"/>
                </a:cubicBezTo>
                <a:cubicBezTo>
                  <a:pt x="14880" y="4280"/>
                  <a:pt x="14715" y="4428"/>
                  <a:pt x="14595" y="4611"/>
                </a:cubicBezTo>
                <a:lnTo>
                  <a:pt x="12028" y="8530"/>
                </a:lnTo>
                <a:lnTo>
                  <a:pt x="13195" y="9257"/>
                </a:lnTo>
                <a:lnTo>
                  <a:pt x="15673" y="5462"/>
                </a:lnTo>
                <a:lnTo>
                  <a:pt x="16463" y="5941"/>
                </a:lnTo>
                <a:lnTo>
                  <a:pt x="9856" y="16049"/>
                </a:lnTo>
                <a:lnTo>
                  <a:pt x="8851" y="21600"/>
                </a:lnTo>
                <a:lnTo>
                  <a:pt x="13590" y="18390"/>
                </a:lnTo>
                <a:lnTo>
                  <a:pt x="20933" y="7182"/>
                </a:lnTo>
                <a:cubicBezTo>
                  <a:pt x="21600" y="6164"/>
                  <a:pt x="21295" y="4806"/>
                  <a:pt x="20268" y="4150"/>
                </a:cubicBezTo>
                <a:cubicBezTo>
                  <a:pt x="19897" y="3912"/>
                  <a:pt x="19495" y="3813"/>
                  <a:pt x="19084" y="3813"/>
                </a:cubicBezTo>
                <a:close/>
                <a:moveTo>
                  <a:pt x="19066" y="5178"/>
                </a:moveTo>
                <a:cubicBezTo>
                  <a:pt x="19224" y="5178"/>
                  <a:pt x="19398" y="5216"/>
                  <a:pt x="19532" y="5302"/>
                </a:cubicBezTo>
                <a:cubicBezTo>
                  <a:pt x="19910" y="5543"/>
                  <a:pt x="20015" y="6043"/>
                  <a:pt x="19784" y="6420"/>
                </a:cubicBezTo>
                <a:lnTo>
                  <a:pt x="18725" y="8051"/>
                </a:lnTo>
                <a:lnTo>
                  <a:pt x="17324" y="7147"/>
                </a:lnTo>
                <a:lnTo>
                  <a:pt x="18383" y="5551"/>
                </a:lnTo>
                <a:cubicBezTo>
                  <a:pt x="18537" y="5316"/>
                  <a:pt x="18782" y="5178"/>
                  <a:pt x="19066" y="5178"/>
                </a:cubicBezTo>
                <a:close/>
                <a:moveTo>
                  <a:pt x="5888" y="8069"/>
                </a:moveTo>
                <a:lnTo>
                  <a:pt x="7037" y="8832"/>
                </a:lnTo>
                <a:lnTo>
                  <a:pt x="4596" y="12467"/>
                </a:lnTo>
                <a:lnTo>
                  <a:pt x="2352" y="10800"/>
                </a:lnTo>
                <a:lnTo>
                  <a:pt x="3178" y="9700"/>
                </a:lnTo>
                <a:lnTo>
                  <a:pt x="4255" y="10499"/>
                </a:lnTo>
                <a:lnTo>
                  <a:pt x="5888" y="8069"/>
                </a:lnTo>
                <a:close/>
              </a:path>
            </a:pathLst>
          </a:custGeom>
          <a:solidFill>
            <a:srgbClr val="A7A7A7"/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152" name="Google Shape;1152;p37"/>
          <p:cNvSpPr/>
          <p:nvPr/>
        </p:nvSpPr>
        <p:spPr>
          <a:xfrm>
            <a:off x="3862827" y="3098079"/>
            <a:ext cx="161776" cy="177701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0" y="16064"/>
                </a:lnTo>
                <a:cubicBezTo>
                  <a:pt x="0" y="17494"/>
                  <a:pt x="1191" y="18674"/>
                  <a:pt x="2722" y="18814"/>
                </a:cubicBezTo>
                <a:lnTo>
                  <a:pt x="2722" y="1393"/>
                </a:lnTo>
                <a:lnTo>
                  <a:pt x="17328" y="1393"/>
                </a:lnTo>
                <a:lnTo>
                  <a:pt x="17328" y="0"/>
                </a:lnTo>
                <a:lnTo>
                  <a:pt x="0" y="0"/>
                </a:lnTo>
                <a:close/>
                <a:moveTo>
                  <a:pt x="4252" y="2768"/>
                </a:moveTo>
                <a:lnTo>
                  <a:pt x="4252" y="18832"/>
                </a:lnTo>
                <a:cubicBezTo>
                  <a:pt x="4252" y="20355"/>
                  <a:pt x="5619" y="21600"/>
                  <a:pt x="7293" y="21600"/>
                </a:cubicBezTo>
                <a:lnTo>
                  <a:pt x="15201" y="21600"/>
                </a:lnTo>
                <a:lnTo>
                  <a:pt x="15201" y="18561"/>
                </a:lnTo>
                <a:cubicBezTo>
                  <a:pt x="15201" y="17037"/>
                  <a:pt x="16568" y="15793"/>
                  <a:pt x="18242" y="15793"/>
                </a:cubicBezTo>
                <a:lnTo>
                  <a:pt x="21600" y="15793"/>
                </a:lnTo>
                <a:lnTo>
                  <a:pt x="21600" y="2768"/>
                </a:lnTo>
                <a:lnTo>
                  <a:pt x="4252" y="2768"/>
                </a:lnTo>
                <a:close/>
                <a:moveTo>
                  <a:pt x="7909" y="5952"/>
                </a:moveTo>
                <a:lnTo>
                  <a:pt x="17944" y="5952"/>
                </a:lnTo>
                <a:lnTo>
                  <a:pt x="17944" y="7345"/>
                </a:lnTo>
                <a:lnTo>
                  <a:pt x="7909" y="7345"/>
                </a:lnTo>
                <a:lnTo>
                  <a:pt x="7909" y="5952"/>
                </a:lnTo>
                <a:close/>
                <a:moveTo>
                  <a:pt x="7909" y="9280"/>
                </a:moveTo>
                <a:lnTo>
                  <a:pt x="17944" y="9280"/>
                </a:lnTo>
                <a:lnTo>
                  <a:pt x="17944" y="10655"/>
                </a:lnTo>
                <a:lnTo>
                  <a:pt x="7909" y="10655"/>
                </a:lnTo>
                <a:lnTo>
                  <a:pt x="7909" y="9280"/>
                </a:lnTo>
                <a:close/>
                <a:moveTo>
                  <a:pt x="7909" y="12609"/>
                </a:moveTo>
                <a:lnTo>
                  <a:pt x="13373" y="12609"/>
                </a:lnTo>
                <a:lnTo>
                  <a:pt x="13373" y="13984"/>
                </a:lnTo>
                <a:lnTo>
                  <a:pt x="7909" y="13984"/>
                </a:lnTo>
                <a:lnTo>
                  <a:pt x="7909" y="12609"/>
                </a:lnTo>
                <a:close/>
                <a:moveTo>
                  <a:pt x="18242" y="17168"/>
                </a:moveTo>
                <a:cubicBezTo>
                  <a:pt x="17403" y="17168"/>
                  <a:pt x="16732" y="17797"/>
                  <a:pt x="16732" y="18561"/>
                </a:cubicBezTo>
                <a:lnTo>
                  <a:pt x="16732" y="21600"/>
                </a:lnTo>
                <a:lnTo>
                  <a:pt x="21600" y="17168"/>
                </a:lnTo>
                <a:lnTo>
                  <a:pt x="18242" y="17168"/>
                </a:lnTo>
                <a:close/>
              </a:path>
            </a:pathLst>
          </a:custGeom>
          <a:solidFill>
            <a:srgbClr val="A7A7A7"/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153" name="Google Shape;1153;p37"/>
          <p:cNvSpPr/>
          <p:nvPr/>
        </p:nvSpPr>
        <p:spPr>
          <a:xfrm>
            <a:off x="2569470" y="3103808"/>
            <a:ext cx="170855" cy="166242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0"/>
                </a:moveTo>
                <a:cubicBezTo>
                  <a:pt x="7737" y="0"/>
                  <a:pt x="5249" y="2556"/>
                  <a:pt x="5249" y="5705"/>
                </a:cubicBezTo>
                <a:cubicBezTo>
                  <a:pt x="5250" y="8853"/>
                  <a:pt x="7737" y="11409"/>
                  <a:pt x="10800" y="11409"/>
                </a:cubicBezTo>
                <a:cubicBezTo>
                  <a:pt x="13863" y="11409"/>
                  <a:pt x="16332" y="8853"/>
                  <a:pt x="16332" y="5705"/>
                </a:cubicBezTo>
                <a:cubicBezTo>
                  <a:pt x="16332" y="2556"/>
                  <a:pt x="13863" y="0"/>
                  <a:pt x="10800" y="0"/>
                </a:cubicBezTo>
                <a:close/>
                <a:moveTo>
                  <a:pt x="7300" y="12898"/>
                </a:moveTo>
                <a:cubicBezTo>
                  <a:pt x="3371" y="12898"/>
                  <a:pt x="134" y="14771"/>
                  <a:pt x="0" y="17094"/>
                </a:cubicBezTo>
                <a:lnTo>
                  <a:pt x="0" y="21600"/>
                </a:lnTo>
                <a:lnTo>
                  <a:pt x="8655" y="21600"/>
                </a:lnTo>
                <a:lnTo>
                  <a:pt x="9916" y="17694"/>
                </a:lnTo>
                <a:lnTo>
                  <a:pt x="8166" y="15006"/>
                </a:lnTo>
                <a:lnTo>
                  <a:pt x="13415" y="15006"/>
                </a:lnTo>
                <a:lnTo>
                  <a:pt x="11666" y="17694"/>
                </a:lnTo>
                <a:lnTo>
                  <a:pt x="12926" y="21600"/>
                </a:lnTo>
                <a:lnTo>
                  <a:pt x="21600" y="21600"/>
                </a:lnTo>
                <a:lnTo>
                  <a:pt x="21581" y="17094"/>
                </a:lnTo>
                <a:cubicBezTo>
                  <a:pt x="21447" y="14771"/>
                  <a:pt x="18229" y="12898"/>
                  <a:pt x="14300" y="12898"/>
                </a:cubicBezTo>
                <a:lnTo>
                  <a:pt x="7300" y="12898"/>
                </a:lnTo>
                <a:close/>
              </a:path>
            </a:pathLst>
          </a:custGeom>
          <a:solidFill>
            <a:srgbClr val="A7A7A7"/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154" name="Google Shape;1154;p37"/>
          <p:cNvSpPr/>
          <p:nvPr/>
        </p:nvSpPr>
        <p:spPr>
          <a:xfrm>
            <a:off x="1306944" y="3094134"/>
            <a:ext cx="181273" cy="185589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8231" y="0"/>
                </a:moveTo>
                <a:lnTo>
                  <a:pt x="13496" y="4642"/>
                </a:lnTo>
                <a:lnTo>
                  <a:pt x="13496" y="7050"/>
                </a:lnTo>
                <a:lnTo>
                  <a:pt x="10463" y="10081"/>
                </a:lnTo>
                <a:cubicBezTo>
                  <a:pt x="10369" y="10062"/>
                  <a:pt x="10279" y="10047"/>
                  <a:pt x="10179" y="10047"/>
                </a:cubicBezTo>
                <a:cubicBezTo>
                  <a:pt x="9419" y="10047"/>
                  <a:pt x="8796" y="10656"/>
                  <a:pt x="8796" y="11398"/>
                </a:cubicBezTo>
                <a:cubicBezTo>
                  <a:pt x="8796" y="12140"/>
                  <a:pt x="9420" y="12731"/>
                  <a:pt x="10179" y="12731"/>
                </a:cubicBezTo>
                <a:cubicBezTo>
                  <a:pt x="10939" y="12731"/>
                  <a:pt x="11563" y="12140"/>
                  <a:pt x="11563" y="11398"/>
                </a:cubicBezTo>
                <a:cubicBezTo>
                  <a:pt x="11563" y="11256"/>
                  <a:pt x="11533" y="11110"/>
                  <a:pt x="11492" y="10982"/>
                </a:cubicBezTo>
                <a:lnTo>
                  <a:pt x="14524" y="7933"/>
                </a:lnTo>
                <a:lnTo>
                  <a:pt x="16847" y="7933"/>
                </a:lnTo>
                <a:lnTo>
                  <a:pt x="21600" y="3291"/>
                </a:lnTo>
                <a:lnTo>
                  <a:pt x="19348" y="3083"/>
                </a:lnTo>
                <a:lnTo>
                  <a:pt x="20518" y="1905"/>
                </a:lnTo>
                <a:lnTo>
                  <a:pt x="19525" y="970"/>
                </a:lnTo>
                <a:lnTo>
                  <a:pt x="18443" y="2061"/>
                </a:lnTo>
                <a:lnTo>
                  <a:pt x="18231" y="0"/>
                </a:lnTo>
                <a:close/>
                <a:moveTo>
                  <a:pt x="10179" y="1715"/>
                </a:moveTo>
                <a:cubicBezTo>
                  <a:pt x="4557" y="1715"/>
                  <a:pt x="0" y="6166"/>
                  <a:pt x="0" y="11657"/>
                </a:cubicBezTo>
                <a:cubicBezTo>
                  <a:pt x="0" y="17149"/>
                  <a:pt x="4558" y="21600"/>
                  <a:pt x="10179" y="21600"/>
                </a:cubicBezTo>
                <a:cubicBezTo>
                  <a:pt x="15802" y="21600"/>
                  <a:pt x="20359" y="17149"/>
                  <a:pt x="20359" y="11657"/>
                </a:cubicBezTo>
                <a:cubicBezTo>
                  <a:pt x="20359" y="10082"/>
                  <a:pt x="19979" y="8598"/>
                  <a:pt x="19312" y="7275"/>
                </a:cubicBezTo>
                <a:lnTo>
                  <a:pt x="17858" y="8695"/>
                </a:lnTo>
                <a:cubicBezTo>
                  <a:pt x="18231" y="9612"/>
                  <a:pt x="18426" y="10612"/>
                  <a:pt x="18426" y="11657"/>
                </a:cubicBezTo>
                <a:cubicBezTo>
                  <a:pt x="18426" y="16103"/>
                  <a:pt x="14731" y="19729"/>
                  <a:pt x="10179" y="19729"/>
                </a:cubicBezTo>
                <a:cubicBezTo>
                  <a:pt x="5628" y="19729"/>
                  <a:pt x="1933" y="16104"/>
                  <a:pt x="1933" y="11657"/>
                </a:cubicBezTo>
                <a:cubicBezTo>
                  <a:pt x="1933" y="7212"/>
                  <a:pt x="5628" y="3603"/>
                  <a:pt x="10179" y="3603"/>
                </a:cubicBezTo>
                <a:cubicBezTo>
                  <a:pt x="10911" y="3603"/>
                  <a:pt x="11614" y="3688"/>
                  <a:pt x="12290" y="3863"/>
                </a:cubicBezTo>
                <a:lnTo>
                  <a:pt x="13815" y="2373"/>
                </a:lnTo>
                <a:cubicBezTo>
                  <a:pt x="12683" y="1949"/>
                  <a:pt x="11464" y="1715"/>
                  <a:pt x="10179" y="1715"/>
                </a:cubicBezTo>
                <a:close/>
                <a:moveTo>
                  <a:pt x="10179" y="6011"/>
                </a:moveTo>
                <a:cubicBezTo>
                  <a:pt x="7140" y="6011"/>
                  <a:pt x="4682" y="8412"/>
                  <a:pt x="4682" y="11380"/>
                </a:cubicBezTo>
                <a:cubicBezTo>
                  <a:pt x="4682" y="14348"/>
                  <a:pt x="7140" y="16767"/>
                  <a:pt x="10179" y="16767"/>
                </a:cubicBezTo>
                <a:cubicBezTo>
                  <a:pt x="13218" y="16767"/>
                  <a:pt x="15677" y="14348"/>
                  <a:pt x="15677" y="11380"/>
                </a:cubicBezTo>
                <a:cubicBezTo>
                  <a:pt x="15678" y="10534"/>
                  <a:pt x="15484" y="9737"/>
                  <a:pt x="15127" y="9025"/>
                </a:cubicBezTo>
                <a:lnTo>
                  <a:pt x="14099" y="10116"/>
                </a:lnTo>
                <a:cubicBezTo>
                  <a:pt x="14237" y="10518"/>
                  <a:pt x="14311" y="10933"/>
                  <a:pt x="14311" y="11380"/>
                </a:cubicBezTo>
                <a:cubicBezTo>
                  <a:pt x="14311" y="13603"/>
                  <a:pt x="12455" y="15416"/>
                  <a:pt x="10179" y="15416"/>
                </a:cubicBezTo>
                <a:cubicBezTo>
                  <a:pt x="7904" y="15416"/>
                  <a:pt x="6047" y="13603"/>
                  <a:pt x="6047" y="11380"/>
                </a:cubicBezTo>
                <a:cubicBezTo>
                  <a:pt x="6047" y="9158"/>
                  <a:pt x="7904" y="7362"/>
                  <a:pt x="10179" y="7362"/>
                </a:cubicBezTo>
                <a:cubicBezTo>
                  <a:pt x="10570" y="7362"/>
                  <a:pt x="10939" y="7418"/>
                  <a:pt x="11297" y="7518"/>
                </a:cubicBezTo>
                <a:lnTo>
                  <a:pt x="12325" y="6444"/>
                </a:lnTo>
                <a:cubicBezTo>
                  <a:pt x="11665" y="6170"/>
                  <a:pt x="10942" y="6011"/>
                  <a:pt x="10179" y="6011"/>
                </a:cubicBezTo>
                <a:close/>
              </a:path>
            </a:pathLst>
          </a:custGeom>
          <a:solidFill>
            <a:srgbClr val="A7A7A7"/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155" name="Google Shape;1155;p37"/>
          <p:cNvSpPr/>
          <p:nvPr/>
        </p:nvSpPr>
        <p:spPr>
          <a:xfrm>
            <a:off x="7670103" y="3107752"/>
            <a:ext cx="181273" cy="158353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4646" y="0"/>
                </a:moveTo>
                <a:lnTo>
                  <a:pt x="4646" y="3126"/>
                </a:lnTo>
                <a:lnTo>
                  <a:pt x="7395" y="3126"/>
                </a:lnTo>
                <a:lnTo>
                  <a:pt x="7395" y="0"/>
                </a:lnTo>
                <a:lnTo>
                  <a:pt x="4646" y="0"/>
                </a:lnTo>
                <a:close/>
                <a:moveTo>
                  <a:pt x="14223" y="0"/>
                </a:moveTo>
                <a:lnTo>
                  <a:pt x="14223" y="3126"/>
                </a:lnTo>
                <a:lnTo>
                  <a:pt x="16954" y="3126"/>
                </a:lnTo>
                <a:lnTo>
                  <a:pt x="16954" y="0"/>
                </a:lnTo>
                <a:lnTo>
                  <a:pt x="14223" y="0"/>
                </a:lnTo>
                <a:close/>
                <a:moveTo>
                  <a:pt x="0" y="2192"/>
                </a:moveTo>
                <a:lnTo>
                  <a:pt x="0" y="18453"/>
                </a:lnTo>
                <a:cubicBezTo>
                  <a:pt x="0" y="20175"/>
                  <a:pt x="1245" y="21600"/>
                  <a:pt x="2749" y="21600"/>
                </a:cubicBezTo>
                <a:lnTo>
                  <a:pt x="18869" y="21600"/>
                </a:lnTo>
                <a:cubicBezTo>
                  <a:pt x="20373" y="21600"/>
                  <a:pt x="21600" y="20175"/>
                  <a:pt x="21600" y="18453"/>
                </a:cubicBezTo>
                <a:lnTo>
                  <a:pt x="21600" y="2192"/>
                </a:lnTo>
                <a:lnTo>
                  <a:pt x="18319" y="2192"/>
                </a:lnTo>
                <a:lnTo>
                  <a:pt x="18319" y="4689"/>
                </a:lnTo>
                <a:lnTo>
                  <a:pt x="12857" y="4689"/>
                </a:lnTo>
                <a:lnTo>
                  <a:pt x="12857" y="2192"/>
                </a:lnTo>
                <a:lnTo>
                  <a:pt x="8761" y="2192"/>
                </a:lnTo>
                <a:lnTo>
                  <a:pt x="8761" y="4689"/>
                </a:lnTo>
                <a:lnTo>
                  <a:pt x="3281" y="4689"/>
                </a:lnTo>
                <a:lnTo>
                  <a:pt x="3281" y="2192"/>
                </a:lnTo>
                <a:lnTo>
                  <a:pt x="0" y="2192"/>
                </a:lnTo>
                <a:close/>
                <a:moveTo>
                  <a:pt x="1915" y="6577"/>
                </a:moveTo>
                <a:lnTo>
                  <a:pt x="19685" y="6577"/>
                </a:lnTo>
                <a:lnTo>
                  <a:pt x="19685" y="18453"/>
                </a:lnTo>
                <a:cubicBezTo>
                  <a:pt x="19684" y="18962"/>
                  <a:pt x="19313" y="19408"/>
                  <a:pt x="18869" y="19408"/>
                </a:cubicBezTo>
                <a:lnTo>
                  <a:pt x="2749" y="19408"/>
                </a:lnTo>
                <a:cubicBezTo>
                  <a:pt x="2304" y="19408"/>
                  <a:pt x="1915" y="18962"/>
                  <a:pt x="1915" y="18453"/>
                </a:cubicBezTo>
                <a:lnTo>
                  <a:pt x="1915" y="6577"/>
                </a:lnTo>
                <a:close/>
                <a:moveTo>
                  <a:pt x="7395" y="8141"/>
                </a:moveTo>
                <a:lnTo>
                  <a:pt x="7395" y="10333"/>
                </a:lnTo>
                <a:lnTo>
                  <a:pt x="10126" y="10333"/>
                </a:lnTo>
                <a:lnTo>
                  <a:pt x="10126" y="8141"/>
                </a:lnTo>
                <a:lnTo>
                  <a:pt x="7395" y="8141"/>
                </a:lnTo>
                <a:close/>
                <a:moveTo>
                  <a:pt x="11492" y="8141"/>
                </a:moveTo>
                <a:lnTo>
                  <a:pt x="11492" y="10333"/>
                </a:lnTo>
                <a:lnTo>
                  <a:pt x="14223" y="10333"/>
                </a:lnTo>
                <a:lnTo>
                  <a:pt x="14223" y="8141"/>
                </a:lnTo>
                <a:lnTo>
                  <a:pt x="11492" y="8141"/>
                </a:lnTo>
                <a:close/>
                <a:moveTo>
                  <a:pt x="15588" y="8141"/>
                </a:moveTo>
                <a:lnTo>
                  <a:pt x="15588" y="10333"/>
                </a:lnTo>
                <a:lnTo>
                  <a:pt x="18319" y="10333"/>
                </a:lnTo>
                <a:lnTo>
                  <a:pt x="18319" y="8141"/>
                </a:lnTo>
                <a:lnTo>
                  <a:pt x="15588" y="8141"/>
                </a:lnTo>
                <a:close/>
                <a:moveTo>
                  <a:pt x="3281" y="11896"/>
                </a:moveTo>
                <a:lnTo>
                  <a:pt x="3281" y="14089"/>
                </a:lnTo>
                <a:lnTo>
                  <a:pt x="6030" y="14089"/>
                </a:lnTo>
                <a:lnTo>
                  <a:pt x="6030" y="11896"/>
                </a:lnTo>
                <a:lnTo>
                  <a:pt x="3281" y="11896"/>
                </a:lnTo>
                <a:close/>
                <a:moveTo>
                  <a:pt x="7395" y="11896"/>
                </a:moveTo>
                <a:lnTo>
                  <a:pt x="7395" y="14089"/>
                </a:lnTo>
                <a:lnTo>
                  <a:pt x="10126" y="14089"/>
                </a:lnTo>
                <a:lnTo>
                  <a:pt x="10126" y="11896"/>
                </a:lnTo>
                <a:lnTo>
                  <a:pt x="7395" y="11896"/>
                </a:lnTo>
                <a:close/>
                <a:moveTo>
                  <a:pt x="11492" y="11896"/>
                </a:moveTo>
                <a:lnTo>
                  <a:pt x="11492" y="14089"/>
                </a:lnTo>
                <a:lnTo>
                  <a:pt x="14223" y="14089"/>
                </a:lnTo>
                <a:lnTo>
                  <a:pt x="14223" y="11896"/>
                </a:lnTo>
                <a:lnTo>
                  <a:pt x="11492" y="11896"/>
                </a:lnTo>
                <a:close/>
                <a:moveTo>
                  <a:pt x="15588" y="11896"/>
                </a:moveTo>
                <a:lnTo>
                  <a:pt x="15588" y="14089"/>
                </a:lnTo>
                <a:lnTo>
                  <a:pt x="18319" y="14089"/>
                </a:lnTo>
                <a:lnTo>
                  <a:pt x="18319" y="11896"/>
                </a:lnTo>
                <a:lnTo>
                  <a:pt x="15588" y="11896"/>
                </a:lnTo>
                <a:close/>
                <a:moveTo>
                  <a:pt x="3281" y="15652"/>
                </a:moveTo>
                <a:lnTo>
                  <a:pt x="3281" y="17844"/>
                </a:lnTo>
                <a:lnTo>
                  <a:pt x="6030" y="17844"/>
                </a:lnTo>
                <a:lnTo>
                  <a:pt x="6030" y="15652"/>
                </a:lnTo>
                <a:lnTo>
                  <a:pt x="3281" y="15652"/>
                </a:lnTo>
                <a:close/>
                <a:moveTo>
                  <a:pt x="7395" y="15652"/>
                </a:moveTo>
                <a:lnTo>
                  <a:pt x="7395" y="17844"/>
                </a:lnTo>
                <a:lnTo>
                  <a:pt x="10126" y="17844"/>
                </a:lnTo>
                <a:lnTo>
                  <a:pt x="10126" y="15652"/>
                </a:lnTo>
                <a:lnTo>
                  <a:pt x="7395" y="15652"/>
                </a:lnTo>
                <a:close/>
                <a:moveTo>
                  <a:pt x="11492" y="15652"/>
                </a:moveTo>
                <a:lnTo>
                  <a:pt x="11492" y="17844"/>
                </a:lnTo>
                <a:lnTo>
                  <a:pt x="14223" y="17844"/>
                </a:lnTo>
                <a:lnTo>
                  <a:pt x="14223" y="15652"/>
                </a:lnTo>
                <a:lnTo>
                  <a:pt x="11492" y="15652"/>
                </a:lnTo>
                <a:close/>
              </a:path>
            </a:pathLst>
          </a:custGeom>
          <a:solidFill>
            <a:srgbClr val="A7A7A7"/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156" name="Google Shape;1156;p37"/>
          <p:cNvSpPr/>
          <p:nvPr/>
        </p:nvSpPr>
        <p:spPr>
          <a:xfrm>
            <a:off x="6410225" y="3098079"/>
            <a:ext cx="161776" cy="177701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0" y="16064"/>
                </a:lnTo>
                <a:cubicBezTo>
                  <a:pt x="0" y="17494"/>
                  <a:pt x="1191" y="18674"/>
                  <a:pt x="2722" y="18814"/>
                </a:cubicBezTo>
                <a:lnTo>
                  <a:pt x="2722" y="1375"/>
                </a:lnTo>
                <a:lnTo>
                  <a:pt x="17328" y="1375"/>
                </a:lnTo>
                <a:lnTo>
                  <a:pt x="17328" y="0"/>
                </a:lnTo>
                <a:lnTo>
                  <a:pt x="0" y="0"/>
                </a:lnTo>
                <a:close/>
                <a:moveTo>
                  <a:pt x="4252" y="2768"/>
                </a:moveTo>
                <a:lnTo>
                  <a:pt x="4252" y="18832"/>
                </a:lnTo>
                <a:cubicBezTo>
                  <a:pt x="4252" y="20355"/>
                  <a:pt x="5619" y="21600"/>
                  <a:pt x="7293" y="21600"/>
                </a:cubicBezTo>
                <a:lnTo>
                  <a:pt x="18540" y="21600"/>
                </a:lnTo>
                <a:cubicBezTo>
                  <a:pt x="20213" y="21600"/>
                  <a:pt x="21600" y="20355"/>
                  <a:pt x="21600" y="18832"/>
                </a:cubicBezTo>
                <a:lnTo>
                  <a:pt x="21600" y="2768"/>
                </a:lnTo>
                <a:lnTo>
                  <a:pt x="4252" y="2768"/>
                </a:lnTo>
                <a:close/>
                <a:moveTo>
                  <a:pt x="7909" y="5952"/>
                </a:moveTo>
                <a:lnTo>
                  <a:pt x="17944" y="5952"/>
                </a:lnTo>
                <a:lnTo>
                  <a:pt x="17944" y="7327"/>
                </a:lnTo>
                <a:lnTo>
                  <a:pt x="7909" y="7327"/>
                </a:lnTo>
                <a:lnTo>
                  <a:pt x="7909" y="5952"/>
                </a:lnTo>
                <a:close/>
                <a:moveTo>
                  <a:pt x="7909" y="9280"/>
                </a:moveTo>
                <a:lnTo>
                  <a:pt x="13373" y="9280"/>
                </a:lnTo>
                <a:cubicBezTo>
                  <a:pt x="13373" y="9280"/>
                  <a:pt x="13373" y="10655"/>
                  <a:pt x="13373" y="10655"/>
                </a:cubicBezTo>
                <a:lnTo>
                  <a:pt x="7909" y="10655"/>
                </a:lnTo>
                <a:lnTo>
                  <a:pt x="7909" y="9280"/>
                </a:lnTo>
                <a:close/>
                <a:moveTo>
                  <a:pt x="10174" y="14400"/>
                </a:moveTo>
                <a:cubicBezTo>
                  <a:pt x="11434" y="14400"/>
                  <a:pt x="12459" y="15333"/>
                  <a:pt x="12459" y="16480"/>
                </a:cubicBezTo>
                <a:cubicBezTo>
                  <a:pt x="12459" y="17627"/>
                  <a:pt x="11434" y="18543"/>
                  <a:pt x="10174" y="18543"/>
                </a:cubicBezTo>
                <a:cubicBezTo>
                  <a:pt x="8914" y="18543"/>
                  <a:pt x="7909" y="17627"/>
                  <a:pt x="7909" y="16480"/>
                </a:cubicBezTo>
                <a:cubicBezTo>
                  <a:pt x="7909" y="15333"/>
                  <a:pt x="8914" y="14400"/>
                  <a:pt x="10174" y="14400"/>
                </a:cubicBezTo>
                <a:close/>
                <a:moveTo>
                  <a:pt x="16573" y="14671"/>
                </a:moveTo>
                <a:lnTo>
                  <a:pt x="18083" y="14671"/>
                </a:lnTo>
                <a:lnTo>
                  <a:pt x="18083" y="18543"/>
                </a:lnTo>
                <a:lnTo>
                  <a:pt x="16573" y="18543"/>
                </a:lnTo>
                <a:lnTo>
                  <a:pt x="16573" y="14671"/>
                </a:lnTo>
                <a:close/>
                <a:moveTo>
                  <a:pt x="13830" y="16878"/>
                </a:moveTo>
                <a:lnTo>
                  <a:pt x="15360" y="16878"/>
                </a:lnTo>
                <a:lnTo>
                  <a:pt x="15360" y="18543"/>
                </a:lnTo>
                <a:lnTo>
                  <a:pt x="13830" y="18543"/>
                </a:lnTo>
                <a:lnTo>
                  <a:pt x="13830" y="16878"/>
                </a:lnTo>
                <a:close/>
              </a:path>
            </a:pathLst>
          </a:custGeom>
          <a:solidFill>
            <a:srgbClr val="A7A7A7"/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157" name="Google Shape;1157;p37"/>
          <p:cNvSpPr txBox="1"/>
          <p:nvPr/>
        </p:nvSpPr>
        <p:spPr>
          <a:xfrm>
            <a:off x="793143" y="1248516"/>
            <a:ext cx="7557714" cy="1007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Developing a comprehensive content marketing strategy plan is vital for any business seeking to build a strong online presence. It requires a deep understanding of the target audience and their needs, as well as the development of a unique value proposition that sets the brand apart. Creating high-quality content in various formats, managing the content creation process, and selecting the right publishing channels are also critical components of a successful plan. Goals should be set for the strategy, and the plan should be continuously tracked and measured to optimize for success. A well-executed content marketing strategy plan can help businesses to engage their target audience, establish thought leadership, and ultimately drive conversions. By investing in a thoughtful and effective content marketing strategy plan, businesses can establish a strong online presence and position themselves for long-term success.</a:t>
            </a:r>
            <a:endParaRPr sz="500"/>
          </a:p>
        </p:txBody>
      </p:sp>
      <p:sp>
        <p:nvSpPr>
          <p:cNvPr id="1158" name="Google Shape;1158;p37"/>
          <p:cNvSpPr txBox="1"/>
          <p:nvPr/>
        </p:nvSpPr>
        <p:spPr>
          <a:xfrm>
            <a:off x="795063" y="835911"/>
            <a:ext cx="4591552" cy="3039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b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DM Sans Medium"/>
              <a:buNone/>
            </a:pPr>
            <a:r>
              <a:rPr lang="en-GB" sz="17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Content marketing strategy plan</a:t>
            </a:r>
            <a:endParaRPr sz="5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Fortum Color 01">
      <a:dk1>
        <a:srgbClr val="1A1A1A"/>
      </a:dk1>
      <a:lt1>
        <a:srgbClr val="FCFFFF"/>
      </a:lt1>
      <a:dk2>
        <a:srgbClr val="656565"/>
      </a:dk2>
      <a:lt2>
        <a:srgbClr val="F2F2F2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4AC89D"/>
      </a:hlink>
      <a:folHlink>
        <a:srgbClr val="0EAAE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</Words>
  <Application>Microsoft Macintosh PowerPoint</Application>
  <PresentationFormat>On-screen Show (16:9)</PresentationFormat>
  <Paragraphs>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DM Sans</vt:lpstr>
      <vt:lpstr>DM Sans Medium</vt:lpstr>
      <vt:lpstr>Arial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5</cp:revision>
  <dcterms:modified xsi:type="dcterms:W3CDTF">2023-04-09T05:06:58Z</dcterms:modified>
</cp:coreProperties>
</file>