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049" name="Circle"/>
          <p:cNvSpPr/>
          <p:nvPr/>
        </p:nvSpPr>
        <p:spPr>
          <a:xfrm>
            <a:off x="9139196" y="7640864"/>
            <a:ext cx="2754757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0" name="Circle"/>
          <p:cNvSpPr/>
          <p:nvPr/>
        </p:nvSpPr>
        <p:spPr>
          <a:xfrm>
            <a:off x="12542796" y="7640864"/>
            <a:ext cx="2754757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1" name="Shape"/>
          <p:cNvSpPr/>
          <p:nvPr/>
        </p:nvSpPr>
        <p:spPr>
          <a:xfrm>
            <a:off x="9098494" y="7146764"/>
            <a:ext cx="6176176" cy="3761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52" name="Circle"/>
          <p:cNvSpPr/>
          <p:nvPr/>
        </p:nvSpPr>
        <p:spPr>
          <a:xfrm>
            <a:off x="15929463" y="7640864"/>
            <a:ext cx="2754757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3" name="Shape"/>
          <p:cNvSpPr/>
          <p:nvPr/>
        </p:nvSpPr>
        <p:spPr>
          <a:xfrm>
            <a:off x="12485161" y="7146764"/>
            <a:ext cx="6176176" cy="3761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54" name="Circle"/>
          <p:cNvSpPr/>
          <p:nvPr/>
        </p:nvSpPr>
        <p:spPr>
          <a:xfrm>
            <a:off x="19333063" y="7640864"/>
            <a:ext cx="2754757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5" name="Shape"/>
          <p:cNvSpPr/>
          <p:nvPr/>
        </p:nvSpPr>
        <p:spPr>
          <a:xfrm>
            <a:off x="15888761" y="7146764"/>
            <a:ext cx="6176177" cy="3761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56" name="Circle"/>
          <p:cNvSpPr/>
          <p:nvPr/>
        </p:nvSpPr>
        <p:spPr>
          <a:xfrm>
            <a:off x="5718662" y="7640864"/>
            <a:ext cx="2754758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7" name="Shape"/>
          <p:cNvSpPr/>
          <p:nvPr/>
        </p:nvSpPr>
        <p:spPr>
          <a:xfrm>
            <a:off x="5677960" y="7146764"/>
            <a:ext cx="6176177" cy="3761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58" name="Circle"/>
          <p:cNvSpPr/>
          <p:nvPr/>
        </p:nvSpPr>
        <p:spPr>
          <a:xfrm>
            <a:off x="2320142" y="7640864"/>
            <a:ext cx="2754758" cy="2754757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59" name="Shape"/>
          <p:cNvSpPr/>
          <p:nvPr/>
        </p:nvSpPr>
        <p:spPr>
          <a:xfrm>
            <a:off x="2279440" y="7146764"/>
            <a:ext cx="6176177" cy="3761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313" extrusionOk="0">
                <a:moveTo>
                  <a:pt x="234" y="3171"/>
                </a:moveTo>
                <a:cubicBezTo>
                  <a:pt x="-31" y="3536"/>
                  <a:pt x="-77" y="4174"/>
                  <a:pt x="128" y="4630"/>
                </a:cubicBezTo>
                <a:cubicBezTo>
                  <a:pt x="381" y="5190"/>
                  <a:pt x="883" y="5239"/>
                  <a:pt x="1174" y="4732"/>
                </a:cubicBezTo>
                <a:cubicBezTo>
                  <a:pt x="1805" y="3651"/>
                  <a:pt x="2601" y="2864"/>
                  <a:pt x="3480" y="2452"/>
                </a:cubicBezTo>
                <a:cubicBezTo>
                  <a:pt x="4384" y="2027"/>
                  <a:pt x="5342" y="2015"/>
                  <a:pt x="6251" y="2412"/>
                </a:cubicBezTo>
                <a:cubicBezTo>
                  <a:pt x="7004" y="2740"/>
                  <a:pt x="7701" y="3341"/>
                  <a:pt x="8298" y="4157"/>
                </a:cubicBezTo>
                <a:cubicBezTo>
                  <a:pt x="8914" y="4999"/>
                  <a:pt x="9410" y="6052"/>
                  <a:pt x="9720" y="7262"/>
                </a:cubicBezTo>
                <a:cubicBezTo>
                  <a:pt x="9865" y="7831"/>
                  <a:pt x="9966" y="8426"/>
                  <a:pt x="10034" y="9033"/>
                </a:cubicBezTo>
                <a:cubicBezTo>
                  <a:pt x="10098" y="9611"/>
                  <a:pt x="10132" y="10197"/>
                  <a:pt x="10170" y="10782"/>
                </a:cubicBezTo>
                <a:cubicBezTo>
                  <a:pt x="10244" y="11903"/>
                  <a:pt x="10336" y="13026"/>
                  <a:pt x="10549" y="14099"/>
                </a:cubicBezTo>
                <a:cubicBezTo>
                  <a:pt x="10782" y="15273"/>
                  <a:pt x="11155" y="16360"/>
                  <a:pt x="11634" y="17316"/>
                </a:cubicBezTo>
                <a:cubicBezTo>
                  <a:pt x="12735" y="19519"/>
                  <a:pt x="14323" y="20927"/>
                  <a:pt x="16054" y="21238"/>
                </a:cubicBezTo>
                <a:cubicBezTo>
                  <a:pt x="17148" y="21453"/>
                  <a:pt x="18258" y="21203"/>
                  <a:pt x="19275" y="20511"/>
                </a:cubicBezTo>
                <a:cubicBezTo>
                  <a:pt x="20017" y="20006"/>
                  <a:pt x="20694" y="19277"/>
                  <a:pt x="21270" y="18360"/>
                </a:cubicBezTo>
                <a:cubicBezTo>
                  <a:pt x="21523" y="17872"/>
                  <a:pt x="21469" y="17137"/>
                  <a:pt x="21153" y="16760"/>
                </a:cubicBezTo>
                <a:cubicBezTo>
                  <a:pt x="20901" y="16459"/>
                  <a:pt x="20553" y="16493"/>
                  <a:pt x="20325" y="16842"/>
                </a:cubicBezTo>
                <a:cubicBezTo>
                  <a:pt x="19856" y="17597"/>
                  <a:pt x="19299" y="18190"/>
                  <a:pt x="18687" y="18586"/>
                </a:cubicBezTo>
                <a:cubicBezTo>
                  <a:pt x="17880" y="19107"/>
                  <a:pt x="17006" y="19270"/>
                  <a:pt x="16144" y="19108"/>
                </a:cubicBezTo>
                <a:cubicBezTo>
                  <a:pt x="15221" y="18934"/>
                  <a:pt x="14335" y="18390"/>
                  <a:pt x="13589" y="17484"/>
                </a:cubicBezTo>
                <a:cubicBezTo>
                  <a:pt x="12981" y="16745"/>
                  <a:pt x="12487" y="15788"/>
                  <a:pt x="12129" y="14697"/>
                </a:cubicBezTo>
                <a:cubicBezTo>
                  <a:pt x="11933" y="14101"/>
                  <a:pt x="11779" y="13468"/>
                  <a:pt x="11677" y="12812"/>
                </a:cubicBezTo>
                <a:cubicBezTo>
                  <a:pt x="11578" y="12179"/>
                  <a:pt x="11528" y="11529"/>
                  <a:pt x="11487" y="10879"/>
                </a:cubicBezTo>
                <a:cubicBezTo>
                  <a:pt x="11427" y="9915"/>
                  <a:pt x="11386" y="8944"/>
                  <a:pt x="11254" y="7998"/>
                </a:cubicBezTo>
                <a:cubicBezTo>
                  <a:pt x="11126" y="7091"/>
                  <a:pt x="10915" y="6220"/>
                  <a:pt x="10633" y="5411"/>
                </a:cubicBezTo>
                <a:cubicBezTo>
                  <a:pt x="10232" y="4260"/>
                  <a:pt x="9695" y="3253"/>
                  <a:pt x="9065" y="2420"/>
                </a:cubicBezTo>
                <a:cubicBezTo>
                  <a:pt x="8407" y="1549"/>
                  <a:pt x="7657" y="880"/>
                  <a:pt x="6848" y="471"/>
                </a:cubicBezTo>
                <a:cubicBezTo>
                  <a:pt x="5737" y="-92"/>
                  <a:pt x="4553" y="-147"/>
                  <a:pt x="3421" y="288"/>
                </a:cubicBezTo>
                <a:cubicBezTo>
                  <a:pt x="2216" y="750"/>
                  <a:pt x="1113" y="1748"/>
                  <a:pt x="234" y="317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60" name="Business goals of content marketing"/>
          <p:cNvSpPr txBox="1"/>
          <p:nvPr/>
        </p:nvSpPr>
        <p:spPr>
          <a:xfrm>
            <a:off x="2733825" y="8882246"/>
            <a:ext cx="197996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Business goals of content marketing</a:t>
            </a:r>
          </a:p>
        </p:txBody>
      </p:sp>
      <p:sp>
        <p:nvSpPr>
          <p:cNvPr id="1061" name="Buyer personas"/>
          <p:cNvSpPr txBox="1"/>
          <p:nvPr/>
        </p:nvSpPr>
        <p:spPr>
          <a:xfrm>
            <a:off x="6180303" y="8882246"/>
            <a:ext cx="184872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Buyer personas</a:t>
            </a:r>
          </a:p>
        </p:txBody>
      </p:sp>
      <p:sp>
        <p:nvSpPr>
          <p:cNvPr id="1062" name="Content mix, messaging plans"/>
          <p:cNvSpPr txBox="1"/>
          <p:nvPr/>
        </p:nvSpPr>
        <p:spPr>
          <a:xfrm>
            <a:off x="9133262" y="8882246"/>
            <a:ext cx="278883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Content mix, messaging plans</a:t>
            </a:r>
          </a:p>
        </p:txBody>
      </p:sp>
      <p:sp>
        <p:nvSpPr>
          <p:cNvPr id="1063" name="Content map"/>
          <p:cNvSpPr txBox="1"/>
          <p:nvPr/>
        </p:nvSpPr>
        <p:spPr>
          <a:xfrm>
            <a:off x="13252809" y="8882246"/>
            <a:ext cx="1375393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Content map</a:t>
            </a:r>
          </a:p>
        </p:txBody>
      </p:sp>
      <p:sp>
        <p:nvSpPr>
          <p:cNvPr id="1064" name="Channel plan"/>
          <p:cNvSpPr txBox="1"/>
          <p:nvPr/>
        </p:nvSpPr>
        <p:spPr>
          <a:xfrm>
            <a:off x="16569413" y="8882246"/>
            <a:ext cx="156532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Channel plan</a:t>
            </a:r>
          </a:p>
        </p:txBody>
      </p:sp>
      <p:sp>
        <p:nvSpPr>
          <p:cNvPr id="1065" name="Content calendar"/>
          <p:cNvSpPr txBox="1"/>
          <p:nvPr/>
        </p:nvSpPr>
        <p:spPr>
          <a:xfrm>
            <a:off x="19760967" y="8882246"/>
            <a:ext cx="1979962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Content calendar</a:t>
            </a:r>
          </a:p>
        </p:txBody>
      </p:sp>
      <p:sp>
        <p:nvSpPr>
          <p:cNvPr id="1066" name="Freeform 772"/>
          <p:cNvSpPr/>
          <p:nvPr/>
        </p:nvSpPr>
        <p:spPr>
          <a:xfrm>
            <a:off x="13703686" y="8256780"/>
            <a:ext cx="470590" cy="483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7" h="21600" extrusionOk="0">
                <a:moveTo>
                  <a:pt x="0" y="0"/>
                </a:moveTo>
                <a:lnTo>
                  <a:pt x="0" y="16670"/>
                </a:lnTo>
                <a:cubicBezTo>
                  <a:pt x="0" y="18174"/>
                  <a:pt x="1243" y="19419"/>
                  <a:pt x="2765" y="19419"/>
                </a:cubicBezTo>
                <a:lnTo>
                  <a:pt x="7845" y="19419"/>
                </a:lnTo>
                <a:lnTo>
                  <a:pt x="8492" y="15819"/>
                </a:lnTo>
                <a:lnTo>
                  <a:pt x="8527" y="15535"/>
                </a:lnTo>
                <a:lnTo>
                  <a:pt x="8689" y="15304"/>
                </a:lnTo>
                <a:lnTo>
                  <a:pt x="12118" y="10073"/>
                </a:lnTo>
                <a:lnTo>
                  <a:pt x="10251" y="8920"/>
                </a:lnTo>
                <a:lnTo>
                  <a:pt x="13411" y="3901"/>
                </a:lnTo>
                <a:cubicBezTo>
                  <a:pt x="13656" y="3508"/>
                  <a:pt x="14011" y="3203"/>
                  <a:pt x="14398" y="2997"/>
                </a:cubicBezTo>
                <a:cubicBezTo>
                  <a:pt x="14785" y="2790"/>
                  <a:pt x="15199" y="2678"/>
                  <a:pt x="15637" y="2678"/>
                </a:cubicBezTo>
                <a:cubicBezTo>
                  <a:pt x="16052" y="2677"/>
                  <a:pt x="16488" y="2792"/>
                  <a:pt x="16875" y="2997"/>
                </a:cubicBezTo>
                <a:lnTo>
                  <a:pt x="16875" y="0"/>
                </a:lnTo>
                <a:lnTo>
                  <a:pt x="0" y="0"/>
                </a:lnTo>
                <a:close/>
                <a:moveTo>
                  <a:pt x="5888" y="3157"/>
                </a:moveTo>
                <a:lnTo>
                  <a:pt x="7037" y="3919"/>
                </a:lnTo>
                <a:lnTo>
                  <a:pt x="4596" y="7537"/>
                </a:lnTo>
                <a:lnTo>
                  <a:pt x="2352" y="5888"/>
                </a:lnTo>
                <a:lnTo>
                  <a:pt x="3178" y="4788"/>
                </a:lnTo>
                <a:lnTo>
                  <a:pt x="4255" y="5586"/>
                </a:lnTo>
                <a:lnTo>
                  <a:pt x="5888" y="3157"/>
                </a:lnTo>
                <a:close/>
                <a:moveTo>
                  <a:pt x="19084" y="3813"/>
                </a:moveTo>
                <a:cubicBezTo>
                  <a:pt x="18359" y="3813"/>
                  <a:pt x="17640" y="4162"/>
                  <a:pt x="17217" y="4806"/>
                </a:cubicBezTo>
                <a:lnTo>
                  <a:pt x="16301" y="4238"/>
                </a:lnTo>
                <a:cubicBezTo>
                  <a:pt x="16095" y="4110"/>
                  <a:pt x="15864" y="4043"/>
                  <a:pt x="15637" y="4043"/>
                </a:cubicBezTo>
                <a:cubicBezTo>
                  <a:pt x="15432" y="4043"/>
                  <a:pt x="15244" y="4091"/>
                  <a:pt x="15062" y="4185"/>
                </a:cubicBezTo>
                <a:cubicBezTo>
                  <a:pt x="14880" y="4280"/>
                  <a:pt x="14715" y="4428"/>
                  <a:pt x="14595" y="4611"/>
                </a:cubicBezTo>
                <a:lnTo>
                  <a:pt x="12028" y="8530"/>
                </a:lnTo>
                <a:lnTo>
                  <a:pt x="13195" y="9257"/>
                </a:lnTo>
                <a:lnTo>
                  <a:pt x="15673" y="5462"/>
                </a:lnTo>
                <a:lnTo>
                  <a:pt x="16463" y="5941"/>
                </a:lnTo>
                <a:lnTo>
                  <a:pt x="9856" y="16049"/>
                </a:lnTo>
                <a:lnTo>
                  <a:pt x="8851" y="21600"/>
                </a:lnTo>
                <a:lnTo>
                  <a:pt x="13590" y="18390"/>
                </a:lnTo>
                <a:lnTo>
                  <a:pt x="20933" y="7182"/>
                </a:lnTo>
                <a:cubicBezTo>
                  <a:pt x="21600" y="6164"/>
                  <a:pt x="21295" y="4806"/>
                  <a:pt x="20268" y="4150"/>
                </a:cubicBezTo>
                <a:cubicBezTo>
                  <a:pt x="19897" y="3912"/>
                  <a:pt x="19495" y="3813"/>
                  <a:pt x="19084" y="3813"/>
                </a:cubicBezTo>
                <a:close/>
                <a:moveTo>
                  <a:pt x="19066" y="5178"/>
                </a:moveTo>
                <a:cubicBezTo>
                  <a:pt x="19224" y="5178"/>
                  <a:pt x="19398" y="5216"/>
                  <a:pt x="19532" y="5302"/>
                </a:cubicBezTo>
                <a:cubicBezTo>
                  <a:pt x="19910" y="5543"/>
                  <a:pt x="20015" y="6043"/>
                  <a:pt x="19784" y="6420"/>
                </a:cubicBezTo>
                <a:lnTo>
                  <a:pt x="18725" y="8051"/>
                </a:lnTo>
                <a:lnTo>
                  <a:pt x="17324" y="7147"/>
                </a:lnTo>
                <a:lnTo>
                  <a:pt x="18383" y="5551"/>
                </a:lnTo>
                <a:cubicBezTo>
                  <a:pt x="18537" y="5316"/>
                  <a:pt x="18782" y="5178"/>
                  <a:pt x="19066" y="5178"/>
                </a:cubicBezTo>
                <a:close/>
                <a:moveTo>
                  <a:pt x="5888" y="8069"/>
                </a:moveTo>
                <a:lnTo>
                  <a:pt x="7037" y="8832"/>
                </a:lnTo>
                <a:lnTo>
                  <a:pt x="4596" y="12467"/>
                </a:lnTo>
                <a:lnTo>
                  <a:pt x="2352" y="10800"/>
                </a:lnTo>
                <a:lnTo>
                  <a:pt x="3178" y="9700"/>
                </a:lnTo>
                <a:lnTo>
                  <a:pt x="4255" y="10499"/>
                </a:lnTo>
                <a:lnTo>
                  <a:pt x="5888" y="8069"/>
                </a:ln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67" name="Freeform 566"/>
          <p:cNvSpPr/>
          <p:nvPr/>
        </p:nvSpPr>
        <p:spPr>
          <a:xfrm>
            <a:off x="10300872" y="8261543"/>
            <a:ext cx="431404" cy="47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93"/>
                </a:lnTo>
                <a:lnTo>
                  <a:pt x="17328" y="1393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5201" y="21600"/>
                </a:lnTo>
                <a:lnTo>
                  <a:pt x="15201" y="18561"/>
                </a:lnTo>
                <a:cubicBezTo>
                  <a:pt x="15201" y="17037"/>
                  <a:pt x="16568" y="15793"/>
                  <a:pt x="18242" y="15793"/>
                </a:cubicBezTo>
                <a:lnTo>
                  <a:pt x="21600" y="15793"/>
                </a:ln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45"/>
                </a:lnTo>
                <a:lnTo>
                  <a:pt x="7909" y="7345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7944" y="9280"/>
                </a:lnTo>
                <a:lnTo>
                  <a:pt x="17944" y="10655"/>
                </a:lnTo>
                <a:lnTo>
                  <a:pt x="7909" y="10655"/>
                </a:lnTo>
                <a:lnTo>
                  <a:pt x="7909" y="9280"/>
                </a:lnTo>
                <a:close/>
                <a:moveTo>
                  <a:pt x="7909" y="12609"/>
                </a:moveTo>
                <a:lnTo>
                  <a:pt x="13373" y="12609"/>
                </a:lnTo>
                <a:lnTo>
                  <a:pt x="13373" y="13984"/>
                </a:lnTo>
                <a:lnTo>
                  <a:pt x="7909" y="13984"/>
                </a:lnTo>
                <a:lnTo>
                  <a:pt x="7909" y="12609"/>
                </a:lnTo>
                <a:close/>
                <a:moveTo>
                  <a:pt x="18242" y="17168"/>
                </a:moveTo>
                <a:cubicBezTo>
                  <a:pt x="17403" y="17168"/>
                  <a:pt x="16732" y="17797"/>
                  <a:pt x="16732" y="18561"/>
                </a:cubicBezTo>
                <a:lnTo>
                  <a:pt x="16732" y="21600"/>
                </a:lnTo>
                <a:lnTo>
                  <a:pt x="21600" y="17168"/>
                </a:lnTo>
                <a:lnTo>
                  <a:pt x="18242" y="17168"/>
                </a:ln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68" name="Freeform 680"/>
          <p:cNvSpPr/>
          <p:nvPr/>
        </p:nvSpPr>
        <p:spPr>
          <a:xfrm>
            <a:off x="6851921" y="8276822"/>
            <a:ext cx="455613" cy="443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737" y="0"/>
                  <a:pt x="5249" y="2556"/>
                  <a:pt x="5249" y="5705"/>
                </a:cubicBezTo>
                <a:cubicBezTo>
                  <a:pt x="5250" y="8853"/>
                  <a:pt x="7737" y="11409"/>
                  <a:pt x="10800" y="11409"/>
                </a:cubicBezTo>
                <a:cubicBezTo>
                  <a:pt x="13863" y="11409"/>
                  <a:pt x="16332" y="8853"/>
                  <a:pt x="16332" y="5705"/>
                </a:cubicBezTo>
                <a:cubicBezTo>
                  <a:pt x="16332" y="2556"/>
                  <a:pt x="13863" y="0"/>
                  <a:pt x="10800" y="0"/>
                </a:cubicBezTo>
                <a:close/>
                <a:moveTo>
                  <a:pt x="7300" y="12898"/>
                </a:moveTo>
                <a:cubicBezTo>
                  <a:pt x="3371" y="12898"/>
                  <a:pt x="134" y="14771"/>
                  <a:pt x="0" y="17094"/>
                </a:cubicBezTo>
                <a:lnTo>
                  <a:pt x="0" y="21600"/>
                </a:lnTo>
                <a:lnTo>
                  <a:pt x="8655" y="21600"/>
                </a:lnTo>
                <a:lnTo>
                  <a:pt x="9916" y="17694"/>
                </a:lnTo>
                <a:lnTo>
                  <a:pt x="8166" y="15006"/>
                </a:lnTo>
                <a:lnTo>
                  <a:pt x="13415" y="15006"/>
                </a:lnTo>
                <a:lnTo>
                  <a:pt x="11666" y="17694"/>
                </a:lnTo>
                <a:lnTo>
                  <a:pt x="12926" y="21600"/>
                </a:lnTo>
                <a:lnTo>
                  <a:pt x="21600" y="21600"/>
                </a:lnTo>
                <a:lnTo>
                  <a:pt x="21581" y="17094"/>
                </a:lnTo>
                <a:cubicBezTo>
                  <a:pt x="21447" y="14771"/>
                  <a:pt x="18229" y="12898"/>
                  <a:pt x="14300" y="12898"/>
                </a:cubicBezTo>
                <a:lnTo>
                  <a:pt x="7300" y="12898"/>
                </a:ln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69" name="Freeform 661"/>
          <p:cNvSpPr/>
          <p:nvPr/>
        </p:nvSpPr>
        <p:spPr>
          <a:xfrm>
            <a:off x="3485183" y="8251025"/>
            <a:ext cx="483394" cy="494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70" name="Freeform 591"/>
          <p:cNvSpPr/>
          <p:nvPr/>
        </p:nvSpPr>
        <p:spPr>
          <a:xfrm>
            <a:off x="20453607" y="8287339"/>
            <a:ext cx="483395" cy="422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46" y="0"/>
                </a:moveTo>
                <a:lnTo>
                  <a:pt x="4646" y="3126"/>
                </a:lnTo>
                <a:lnTo>
                  <a:pt x="7395" y="3126"/>
                </a:lnTo>
                <a:lnTo>
                  <a:pt x="7395" y="0"/>
                </a:lnTo>
                <a:lnTo>
                  <a:pt x="4646" y="0"/>
                </a:lnTo>
                <a:close/>
                <a:moveTo>
                  <a:pt x="14223" y="0"/>
                </a:moveTo>
                <a:lnTo>
                  <a:pt x="14223" y="3126"/>
                </a:lnTo>
                <a:lnTo>
                  <a:pt x="16954" y="3126"/>
                </a:lnTo>
                <a:lnTo>
                  <a:pt x="16954" y="0"/>
                </a:lnTo>
                <a:lnTo>
                  <a:pt x="14223" y="0"/>
                </a:lnTo>
                <a:close/>
                <a:moveTo>
                  <a:pt x="0" y="2192"/>
                </a:moveTo>
                <a:lnTo>
                  <a:pt x="0" y="18453"/>
                </a:lnTo>
                <a:cubicBezTo>
                  <a:pt x="0" y="20175"/>
                  <a:pt x="1245" y="21600"/>
                  <a:pt x="2749" y="21600"/>
                </a:cubicBezTo>
                <a:lnTo>
                  <a:pt x="18869" y="21600"/>
                </a:lnTo>
                <a:cubicBezTo>
                  <a:pt x="20373" y="21600"/>
                  <a:pt x="21600" y="20175"/>
                  <a:pt x="21600" y="18453"/>
                </a:cubicBezTo>
                <a:lnTo>
                  <a:pt x="21600" y="2192"/>
                </a:lnTo>
                <a:lnTo>
                  <a:pt x="18319" y="2192"/>
                </a:lnTo>
                <a:lnTo>
                  <a:pt x="18319" y="4689"/>
                </a:lnTo>
                <a:lnTo>
                  <a:pt x="12857" y="4689"/>
                </a:lnTo>
                <a:lnTo>
                  <a:pt x="12857" y="2192"/>
                </a:lnTo>
                <a:lnTo>
                  <a:pt x="8761" y="2192"/>
                </a:lnTo>
                <a:lnTo>
                  <a:pt x="8761" y="4689"/>
                </a:lnTo>
                <a:lnTo>
                  <a:pt x="3281" y="4689"/>
                </a:lnTo>
                <a:lnTo>
                  <a:pt x="3281" y="2192"/>
                </a:lnTo>
                <a:lnTo>
                  <a:pt x="0" y="2192"/>
                </a:lnTo>
                <a:close/>
                <a:moveTo>
                  <a:pt x="1915" y="6577"/>
                </a:moveTo>
                <a:lnTo>
                  <a:pt x="19685" y="6577"/>
                </a:lnTo>
                <a:lnTo>
                  <a:pt x="19685" y="18453"/>
                </a:lnTo>
                <a:cubicBezTo>
                  <a:pt x="19684" y="18962"/>
                  <a:pt x="19313" y="19408"/>
                  <a:pt x="18869" y="19408"/>
                </a:cubicBezTo>
                <a:lnTo>
                  <a:pt x="2749" y="19408"/>
                </a:lnTo>
                <a:cubicBezTo>
                  <a:pt x="2304" y="19408"/>
                  <a:pt x="1915" y="18962"/>
                  <a:pt x="1915" y="18453"/>
                </a:cubicBezTo>
                <a:lnTo>
                  <a:pt x="1915" y="6577"/>
                </a:lnTo>
                <a:close/>
                <a:moveTo>
                  <a:pt x="7395" y="8141"/>
                </a:moveTo>
                <a:lnTo>
                  <a:pt x="7395" y="10333"/>
                </a:lnTo>
                <a:lnTo>
                  <a:pt x="10126" y="10333"/>
                </a:lnTo>
                <a:lnTo>
                  <a:pt x="10126" y="8141"/>
                </a:lnTo>
                <a:lnTo>
                  <a:pt x="7395" y="8141"/>
                </a:lnTo>
                <a:close/>
                <a:moveTo>
                  <a:pt x="11492" y="8141"/>
                </a:moveTo>
                <a:lnTo>
                  <a:pt x="11492" y="10333"/>
                </a:lnTo>
                <a:lnTo>
                  <a:pt x="14223" y="10333"/>
                </a:lnTo>
                <a:lnTo>
                  <a:pt x="14223" y="8141"/>
                </a:lnTo>
                <a:lnTo>
                  <a:pt x="11492" y="8141"/>
                </a:lnTo>
                <a:close/>
                <a:moveTo>
                  <a:pt x="15588" y="8141"/>
                </a:moveTo>
                <a:lnTo>
                  <a:pt x="15588" y="10333"/>
                </a:lnTo>
                <a:lnTo>
                  <a:pt x="18319" y="10333"/>
                </a:lnTo>
                <a:lnTo>
                  <a:pt x="18319" y="8141"/>
                </a:lnTo>
                <a:lnTo>
                  <a:pt x="15588" y="8141"/>
                </a:lnTo>
                <a:close/>
                <a:moveTo>
                  <a:pt x="3281" y="11896"/>
                </a:moveTo>
                <a:lnTo>
                  <a:pt x="3281" y="14089"/>
                </a:lnTo>
                <a:lnTo>
                  <a:pt x="6030" y="14089"/>
                </a:lnTo>
                <a:lnTo>
                  <a:pt x="6030" y="11896"/>
                </a:lnTo>
                <a:lnTo>
                  <a:pt x="3281" y="11896"/>
                </a:lnTo>
                <a:close/>
                <a:moveTo>
                  <a:pt x="7395" y="11896"/>
                </a:moveTo>
                <a:lnTo>
                  <a:pt x="7395" y="14089"/>
                </a:lnTo>
                <a:lnTo>
                  <a:pt x="10126" y="14089"/>
                </a:lnTo>
                <a:lnTo>
                  <a:pt x="10126" y="11896"/>
                </a:lnTo>
                <a:lnTo>
                  <a:pt x="7395" y="11896"/>
                </a:lnTo>
                <a:close/>
                <a:moveTo>
                  <a:pt x="11492" y="11896"/>
                </a:moveTo>
                <a:lnTo>
                  <a:pt x="11492" y="14089"/>
                </a:lnTo>
                <a:lnTo>
                  <a:pt x="14223" y="14089"/>
                </a:lnTo>
                <a:lnTo>
                  <a:pt x="14223" y="11896"/>
                </a:lnTo>
                <a:lnTo>
                  <a:pt x="11492" y="11896"/>
                </a:lnTo>
                <a:close/>
                <a:moveTo>
                  <a:pt x="15588" y="11896"/>
                </a:moveTo>
                <a:lnTo>
                  <a:pt x="15588" y="14089"/>
                </a:lnTo>
                <a:lnTo>
                  <a:pt x="18319" y="14089"/>
                </a:lnTo>
                <a:lnTo>
                  <a:pt x="18319" y="11896"/>
                </a:lnTo>
                <a:lnTo>
                  <a:pt x="15588" y="11896"/>
                </a:lnTo>
                <a:close/>
                <a:moveTo>
                  <a:pt x="3281" y="15652"/>
                </a:moveTo>
                <a:lnTo>
                  <a:pt x="3281" y="17844"/>
                </a:lnTo>
                <a:lnTo>
                  <a:pt x="6030" y="17844"/>
                </a:lnTo>
                <a:lnTo>
                  <a:pt x="6030" y="15652"/>
                </a:lnTo>
                <a:lnTo>
                  <a:pt x="3281" y="15652"/>
                </a:lnTo>
                <a:close/>
                <a:moveTo>
                  <a:pt x="7395" y="15652"/>
                </a:moveTo>
                <a:lnTo>
                  <a:pt x="7395" y="17844"/>
                </a:lnTo>
                <a:lnTo>
                  <a:pt x="10126" y="17844"/>
                </a:lnTo>
                <a:lnTo>
                  <a:pt x="10126" y="15652"/>
                </a:lnTo>
                <a:lnTo>
                  <a:pt x="7395" y="15652"/>
                </a:lnTo>
                <a:close/>
                <a:moveTo>
                  <a:pt x="11492" y="15652"/>
                </a:moveTo>
                <a:lnTo>
                  <a:pt x="11492" y="17844"/>
                </a:lnTo>
                <a:lnTo>
                  <a:pt x="14223" y="17844"/>
                </a:lnTo>
                <a:lnTo>
                  <a:pt x="14223" y="15652"/>
                </a:lnTo>
                <a:lnTo>
                  <a:pt x="11492" y="15652"/>
                </a:ln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71" name="Freeform 723"/>
          <p:cNvSpPr/>
          <p:nvPr/>
        </p:nvSpPr>
        <p:spPr>
          <a:xfrm>
            <a:off x="17093933" y="8261543"/>
            <a:ext cx="431404" cy="473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75"/>
                </a:lnTo>
                <a:lnTo>
                  <a:pt x="17328" y="1375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8540" y="21600"/>
                </a:lnTo>
                <a:cubicBezTo>
                  <a:pt x="20213" y="21600"/>
                  <a:pt x="21600" y="20355"/>
                  <a:pt x="21600" y="18832"/>
                </a:cubicBez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27"/>
                </a:lnTo>
                <a:lnTo>
                  <a:pt x="7909" y="7327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3373" y="9280"/>
                </a:lnTo>
                <a:cubicBezTo>
                  <a:pt x="13373" y="9280"/>
                  <a:pt x="13373" y="10655"/>
                  <a:pt x="13373" y="10655"/>
                </a:cubicBezTo>
                <a:lnTo>
                  <a:pt x="7909" y="10655"/>
                </a:lnTo>
                <a:lnTo>
                  <a:pt x="7909" y="9280"/>
                </a:lnTo>
                <a:close/>
                <a:moveTo>
                  <a:pt x="10174" y="14400"/>
                </a:moveTo>
                <a:cubicBezTo>
                  <a:pt x="11434" y="14400"/>
                  <a:pt x="12459" y="15333"/>
                  <a:pt x="12459" y="16480"/>
                </a:cubicBezTo>
                <a:cubicBezTo>
                  <a:pt x="12459" y="17627"/>
                  <a:pt x="11434" y="18543"/>
                  <a:pt x="10174" y="18543"/>
                </a:cubicBezTo>
                <a:cubicBezTo>
                  <a:pt x="8914" y="18543"/>
                  <a:pt x="7909" y="17627"/>
                  <a:pt x="7909" y="16480"/>
                </a:cubicBezTo>
                <a:cubicBezTo>
                  <a:pt x="7909" y="15333"/>
                  <a:pt x="8914" y="14400"/>
                  <a:pt x="10174" y="14400"/>
                </a:cubicBezTo>
                <a:close/>
                <a:moveTo>
                  <a:pt x="16573" y="14671"/>
                </a:moveTo>
                <a:lnTo>
                  <a:pt x="18083" y="14671"/>
                </a:lnTo>
                <a:lnTo>
                  <a:pt x="18083" y="18543"/>
                </a:lnTo>
                <a:lnTo>
                  <a:pt x="16573" y="18543"/>
                </a:lnTo>
                <a:lnTo>
                  <a:pt x="16573" y="14671"/>
                </a:lnTo>
                <a:close/>
                <a:moveTo>
                  <a:pt x="13830" y="16878"/>
                </a:moveTo>
                <a:lnTo>
                  <a:pt x="15360" y="16878"/>
                </a:lnTo>
                <a:lnTo>
                  <a:pt x="15360" y="18543"/>
                </a:lnTo>
                <a:lnTo>
                  <a:pt x="13830" y="18543"/>
                </a:lnTo>
                <a:lnTo>
                  <a:pt x="13830" y="16878"/>
                </a:ln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072" name="Developing a comprehensive content marketing strategy plan is vital for any business seeking to build a strong online presence. It requires a deep understanding of the target audience and their needs, as well as the development of a unique value proposit"/>
          <p:cNvSpPr txBox="1"/>
          <p:nvPr/>
        </p:nvSpPr>
        <p:spPr>
          <a:xfrm>
            <a:off x="2115048" y="3329375"/>
            <a:ext cx="20153904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Developing a comprehensive content marketing strategy plan is vital for any business seeking to build a strong online presence. It requires a deep understanding of the target audience and their needs, as well as the development of a unique value proposition that sets the brand apart. Creating high-quality content in various formats, managing the content creation process, and selecting the right publishing channels are also critical components of a successful plan. Goals should be set for the strategy, and the plan should be continuously tracked and measured to optimize for success. A well-executed content marketing strategy plan can help businesses to engage their target audience, establish thought leadership, and ultimately drive conversions. By investing in a thoughtful and effective content marketing strategy plan, businesses can establish a strong online presence and position themselves for long-term success.</a:t>
            </a:r>
          </a:p>
        </p:txBody>
      </p:sp>
      <p:sp>
        <p:nvSpPr>
          <p:cNvPr id="1073" name="Venn diagram"/>
          <p:cNvSpPr txBox="1"/>
          <p:nvPr/>
        </p:nvSpPr>
        <p:spPr>
          <a:xfrm>
            <a:off x="2120167" y="2229097"/>
            <a:ext cx="1224413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Content marketing strategy plan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2023-04-09T05:07:23Z</dcterms:modified>
</cp:coreProperties>
</file>