
<file path=[Content_Types].xml><?xml version="1.0" encoding="utf-8"?>
<Types xmlns="http://schemas.openxmlformats.org/package/2006/content-types">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3"/>
  </p:notesMasterIdLst>
  <p:sldIdLst>
    <p:sldId id="279" r:id="rId2"/>
  </p:sldIdLst>
  <p:sldSz cx="24384000" cy="13716000"/>
  <p:notesSz cx="6858000" cy="9144000"/>
  <p:defaultTex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1pPr>
    <a:lvl2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2pPr>
    <a:lvl3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3pPr>
    <a:lvl4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4pPr>
    <a:lvl5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5pPr>
    <a:lvl6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6pPr>
    <a:lvl7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7pPr>
    <a:lvl8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8pPr>
    <a:lvl9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940675A-B579-460E-94D1-54222C63F5DA}">
  <a:tblStyle styleId="{4C3C2611-4C71-4FC5-86AE-919BDF0F9419}" styleName="">
    <a:tblBg/>
    <a:wholeTbl>
      <a:tcTxStyle b="off" i="off">
        <a:font>
          <a:latin typeface="DM Sans Medium"/>
          <a:ea typeface="DM Sans Medium"/>
          <a:cs typeface="DM Sans Medium"/>
        </a:font>
        <a:srgbClr val="000000"/>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wholeTbl>
    <a:band2H>
      <a:tcTxStyle/>
      <a:tcStyle>
        <a:tcBdr/>
        <a:fill>
          <a:solidFill>
            <a:srgbClr val="E3E5E8"/>
          </a:solidFill>
        </a:fill>
      </a:tcStyle>
    </a:band2H>
    <a:firstCol>
      <a:tcTxStyle b="on" i="off">
        <a:font>
          <a:latin typeface="DM Sans Bold"/>
          <a:ea typeface="DM Sans Bold"/>
          <a:cs typeface="DM Sans Bold"/>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309D78"/>
          </a:solidFill>
        </a:fill>
      </a:tcStyle>
    </a:firstCol>
    <a:lastRow>
      <a:tcTxStyle b="off" i="off">
        <a:font>
          <a:latin typeface="DM Sans Medium"/>
          <a:ea typeface="DM Sans Medium"/>
          <a:cs typeface="DM Sans Medium"/>
        </a:font>
        <a:srgbClr val="000000"/>
      </a:tcTxStyle>
      <a:tcStyle>
        <a:tcBdr>
          <a:left>
            <a:ln w="12700" cap="flat">
              <a:noFill/>
              <a:miter lim="400000"/>
            </a:ln>
          </a:left>
          <a:right>
            <a:ln w="12700" cap="flat">
              <a:noFill/>
              <a:miter lim="400000"/>
            </a:ln>
          </a:right>
          <a:top>
            <a:ln w="12700" cap="flat">
              <a:solidFill>
                <a:srgbClr val="3797C6"/>
              </a:solidFill>
              <a:prstDash val="solid"/>
              <a:miter lim="400000"/>
            </a:ln>
          </a:top>
          <a:bottom>
            <a:ln w="12700" cap="flat">
              <a:noFill/>
              <a:miter lim="400000"/>
            </a:ln>
          </a:bottom>
          <a:insideH>
            <a:ln w="12700" cap="flat">
              <a:noFill/>
              <a:miter lim="400000"/>
            </a:ln>
          </a:insideH>
          <a:insideV>
            <a:ln w="12700" cap="flat">
              <a:noFill/>
              <a:miter lim="400000"/>
            </a:ln>
          </a:insideV>
        </a:tcBdr>
        <a:fill>
          <a:solidFill>
            <a:srgbClr val="FFFFFF"/>
          </a:solidFill>
        </a:fill>
      </a:tcStyle>
    </a:lastRow>
    <a:firstRow>
      <a:tcTxStyle b="on" i="off">
        <a:font>
          <a:latin typeface="DM Sans Bold"/>
          <a:ea typeface="DM Sans Bold"/>
          <a:cs typeface="DM Sans Bold"/>
        </a:font>
        <a:srgbClr val="FF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227058"/>
          </a:solidFill>
        </a:fill>
      </a:tcStyle>
    </a:firstRow>
  </a:tblStyle>
  <a:tblStyle styleId="{C7B018BB-80A7-4F77-B60F-C8B233D01FF8}" styleName="">
    <a:tblBg/>
    <a:wholeTbl>
      <a:tcTxStyle b="off" i="off">
        <a:font>
          <a:latin typeface="DM Sans Medium"/>
          <a:ea typeface="DM Sans Medium"/>
          <a:cs typeface="DM Sans Medium"/>
        </a:font>
        <a:srgbClr val="1A1A1A"/>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CEEBDE"/>
          </a:solidFill>
        </a:fill>
      </a:tcStyle>
    </a:wholeTbl>
    <a:band2H>
      <a:tcTxStyle/>
      <a:tcStyle>
        <a:tcBdr/>
        <a:fill>
          <a:solidFill>
            <a:srgbClr val="E8F5EF"/>
          </a:solidFill>
        </a:fill>
      </a:tcStyle>
    </a:band2H>
    <a:firstCol>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1"/>
          </a:solidFill>
        </a:fill>
      </a:tcStyle>
    </a:firstCol>
    <a:la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381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1"/>
          </a:solidFill>
        </a:fill>
      </a:tcStyle>
    </a:lastRow>
    <a:fir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381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1"/>
          </a:solidFill>
        </a:fill>
      </a:tcStyle>
    </a:firstRow>
  </a:tblStyle>
  <a:tblStyle styleId="{EEE7283C-3CF3-47DC-8721-378D4A62B228}" styleName="">
    <a:tblBg/>
    <a:wholeTbl>
      <a:tcTxStyle b="off" i="off">
        <a:font>
          <a:latin typeface="DM Sans Medium"/>
          <a:ea typeface="DM Sans Medium"/>
          <a:cs typeface="DM Sans Medium"/>
        </a:font>
        <a:srgbClr val="1A1A1A"/>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FCE5CB"/>
          </a:solidFill>
        </a:fill>
      </a:tcStyle>
    </a:wholeTbl>
    <a:band2H>
      <a:tcTxStyle/>
      <a:tcStyle>
        <a:tcBdr/>
        <a:fill>
          <a:solidFill>
            <a:srgbClr val="FDF2E7"/>
          </a:solidFill>
        </a:fill>
      </a:tcStyle>
    </a:band2H>
    <a:firstCol>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3"/>
          </a:solidFill>
        </a:fill>
      </a:tcStyle>
    </a:firstCol>
    <a:la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381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3"/>
          </a:solidFill>
        </a:fill>
      </a:tcStyle>
    </a:lastRow>
    <a:fir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381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3"/>
          </a:solidFill>
        </a:fill>
      </a:tcStyle>
    </a:firstRow>
  </a:tblStyle>
  <a:tblStyle styleId="{CF821DB8-F4EB-4A41-A1BA-3FCAFE7338EE}" styleName="">
    <a:tblBg/>
    <a:wholeTbl>
      <a:tcTxStyle b="off" i="off">
        <a:font>
          <a:latin typeface="DM Sans Medium"/>
          <a:ea typeface="DM Sans Medium"/>
          <a:cs typeface="DM Sans Medium"/>
        </a:font>
        <a:srgbClr val="1A1A1A"/>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E4E4E4"/>
          </a:solidFill>
        </a:fill>
      </a:tcStyle>
    </a:wholeTbl>
    <a:band2H>
      <a:tcTxStyle/>
      <a:tcStyle>
        <a:tcBdr/>
        <a:fill>
          <a:solidFill>
            <a:schemeClr val="accent5"/>
          </a:solidFill>
        </a:fill>
      </a:tcStyle>
    </a:band2H>
    <a:firstCol>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6"/>
          </a:solidFill>
        </a:fill>
      </a:tcStyle>
    </a:firstCol>
    <a:la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381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6"/>
          </a:solidFill>
        </a:fill>
      </a:tcStyle>
    </a:lastRow>
    <a:fir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381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chemeClr val="accent6"/>
          </a:solidFill>
        </a:fill>
      </a:tcStyle>
    </a:firstRow>
  </a:tblStyle>
  <a:tblStyle styleId="{33BA23B1-9221-436E-865A-0063620EA4FD}" styleName="">
    <a:tblBg/>
    <a:wholeTbl>
      <a:tcTxStyle b="off" i="off">
        <a:font>
          <a:latin typeface="DM Sans Medium"/>
          <a:ea typeface="DM Sans Medium"/>
          <a:cs typeface="DM Sans Medium"/>
        </a:font>
        <a:srgbClr val="1A1A1A"/>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rgbClr val="E7E7E7"/>
          </a:solidFill>
        </a:fill>
      </a:tcStyle>
    </a:wholeTbl>
    <a:band2H>
      <a:tcTxStyle/>
      <a:tcStyle>
        <a:tcBdr/>
        <a:fill>
          <a:solidFill>
            <a:srgbClr val="FCFFFF"/>
          </a:solidFill>
        </a:fill>
      </a:tcStyle>
    </a:band2H>
    <a:firstCol>
      <a:tcTxStyle b="on" i="off">
        <a:font>
          <a:latin typeface="DM Sans Bold"/>
          <a:ea typeface="DM Sans Bold"/>
          <a:cs typeface="DM Sans Bold"/>
        </a:font>
        <a:srgbClr val="FCFFFF"/>
      </a:tcTxStyle>
      <a:tcStyle>
        <a:tcBdr>
          <a:left>
            <a:ln w="12700" cap="flat">
              <a:noFill/>
              <a:miter lim="400000"/>
            </a:ln>
          </a:left>
          <a:right>
            <a:ln w="12700" cap="flat">
              <a:noFill/>
              <a:miter lim="400000"/>
            </a:ln>
          </a:right>
          <a:top>
            <a:ln w="12700" cap="flat">
              <a:noFill/>
              <a:miter lim="400000"/>
            </a:ln>
          </a:top>
          <a:bottom>
            <a:ln w="12700" cap="flat">
              <a:noFill/>
              <a:miter lim="400000"/>
            </a:ln>
          </a:bottom>
          <a:insideH>
            <a:ln w="12700" cap="flat">
              <a:noFill/>
              <a:miter lim="400000"/>
            </a:ln>
          </a:insideH>
          <a:insideV>
            <a:ln w="12700" cap="flat">
              <a:noFill/>
              <a:miter lim="400000"/>
            </a:ln>
          </a:insideV>
        </a:tcBdr>
        <a:fill>
          <a:solidFill>
            <a:schemeClr val="accent1"/>
          </a:solidFill>
        </a:fill>
      </a:tcStyle>
    </a:firstCol>
    <a:lastRow>
      <a:tcTxStyle b="on" i="off">
        <a:font>
          <a:latin typeface="DM Sans Bold"/>
          <a:ea typeface="DM Sans Bold"/>
          <a:cs typeface="DM Sans Bold"/>
        </a:font>
        <a:srgbClr val="1A1A1A"/>
      </a:tcTxStyle>
      <a:tcStyle>
        <a:tcBdr>
          <a:left>
            <a:ln w="12700" cap="flat">
              <a:noFill/>
              <a:miter lim="400000"/>
            </a:ln>
          </a:left>
          <a:right>
            <a:ln w="12700" cap="flat">
              <a:noFill/>
              <a:miter lim="400000"/>
            </a:ln>
          </a:right>
          <a:top>
            <a:ln w="50800" cap="flat">
              <a:solidFill>
                <a:srgbClr val="1A1A1A"/>
              </a:solidFill>
              <a:prstDash val="solid"/>
              <a:round/>
            </a:ln>
          </a:top>
          <a:bottom>
            <a:ln w="25400" cap="flat">
              <a:solidFill>
                <a:srgbClr val="1A1A1A"/>
              </a:solidFill>
              <a:prstDash val="solid"/>
              <a:round/>
            </a:ln>
          </a:bottom>
          <a:insideH>
            <a:ln w="12700" cap="flat">
              <a:noFill/>
              <a:miter lim="400000"/>
            </a:ln>
          </a:insideH>
          <a:insideV>
            <a:ln w="12700" cap="flat">
              <a:noFill/>
              <a:miter lim="400000"/>
            </a:ln>
          </a:insideV>
        </a:tcBdr>
        <a:fill>
          <a:solidFill>
            <a:srgbClr val="FCFFFF"/>
          </a:solidFill>
        </a:fill>
      </a:tcStyle>
    </a:lastRow>
    <a:firstRow>
      <a:tcTxStyle b="on" i="off">
        <a:font>
          <a:latin typeface="DM Sans Bold"/>
          <a:ea typeface="DM Sans Bold"/>
          <a:cs typeface="DM Sans Bold"/>
        </a:font>
        <a:srgbClr val="FCFFFF"/>
      </a:tcTxStyle>
      <a:tcStyle>
        <a:tcBdr>
          <a:left>
            <a:ln w="12700" cap="flat">
              <a:noFill/>
              <a:miter lim="400000"/>
            </a:ln>
          </a:left>
          <a:right>
            <a:ln w="12700" cap="flat">
              <a:noFill/>
              <a:miter lim="400000"/>
            </a:ln>
          </a:right>
          <a:top>
            <a:ln w="25400" cap="flat">
              <a:solidFill>
                <a:srgbClr val="1A1A1A"/>
              </a:solidFill>
              <a:prstDash val="solid"/>
              <a:round/>
            </a:ln>
          </a:top>
          <a:bottom>
            <a:ln w="25400" cap="flat">
              <a:solidFill>
                <a:srgbClr val="1A1A1A"/>
              </a:solidFill>
              <a:prstDash val="solid"/>
              <a:round/>
            </a:ln>
          </a:bottom>
          <a:insideH>
            <a:ln w="12700" cap="flat">
              <a:noFill/>
              <a:miter lim="400000"/>
            </a:ln>
          </a:insideH>
          <a:insideV>
            <a:ln w="12700" cap="flat">
              <a:noFill/>
              <a:miter lim="400000"/>
            </a:ln>
          </a:insideV>
        </a:tcBdr>
        <a:fill>
          <a:solidFill>
            <a:schemeClr val="accent1"/>
          </a:solidFill>
        </a:fill>
      </a:tcStyle>
    </a:firstRow>
  </a:tblStyle>
  <a:tblStyle styleId="{2708684C-4D16-4618-839F-0558EEFCDFE6}" styleName="">
    <a:tblBg/>
    <a:wholeTbl>
      <a:tcTxStyle b="off" i="off">
        <a:font>
          <a:latin typeface="DM Sans Medium"/>
          <a:ea typeface="DM Sans Medium"/>
          <a:cs typeface="DM Sans Medium"/>
        </a:font>
        <a:srgbClr val="1A1A1A"/>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CBCBCB"/>
          </a:solidFill>
        </a:fill>
      </a:tcStyle>
    </a:wholeTbl>
    <a:band2H>
      <a:tcTxStyle/>
      <a:tcStyle>
        <a:tcBdr/>
        <a:fill>
          <a:solidFill>
            <a:srgbClr val="E7E7E7"/>
          </a:solidFill>
        </a:fill>
      </a:tcStyle>
    </a:band2H>
    <a:firstCol>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1A1A1A"/>
          </a:solidFill>
        </a:fill>
      </a:tcStyle>
    </a:firstCol>
    <a:la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38100" cap="flat">
              <a:solidFill>
                <a:srgbClr val="FCFFFF"/>
              </a:solidFill>
              <a:prstDash val="solid"/>
              <a:round/>
            </a:ln>
          </a:top>
          <a:bottom>
            <a:ln w="127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1A1A1A"/>
          </a:solidFill>
        </a:fill>
      </a:tcStyle>
    </a:lastRow>
    <a:firstRow>
      <a:tcTxStyle b="on" i="off">
        <a:font>
          <a:latin typeface="DM Sans Bold"/>
          <a:ea typeface="DM Sans Bold"/>
          <a:cs typeface="DM Sans Bold"/>
        </a:font>
        <a:srgbClr val="FCFFFF"/>
      </a:tcTxStyle>
      <a:tcStyle>
        <a:tcBdr>
          <a:left>
            <a:ln w="12700" cap="flat">
              <a:solidFill>
                <a:srgbClr val="FCFFFF"/>
              </a:solidFill>
              <a:prstDash val="solid"/>
              <a:round/>
            </a:ln>
          </a:left>
          <a:right>
            <a:ln w="12700" cap="flat">
              <a:solidFill>
                <a:srgbClr val="FCFFFF"/>
              </a:solidFill>
              <a:prstDash val="solid"/>
              <a:round/>
            </a:ln>
          </a:right>
          <a:top>
            <a:ln w="12700" cap="flat">
              <a:solidFill>
                <a:srgbClr val="FCFFFF"/>
              </a:solidFill>
              <a:prstDash val="solid"/>
              <a:round/>
            </a:ln>
          </a:top>
          <a:bottom>
            <a:ln w="38100" cap="flat">
              <a:solidFill>
                <a:srgbClr val="FCFFFF"/>
              </a:solidFill>
              <a:prstDash val="solid"/>
              <a:round/>
            </a:ln>
          </a:bottom>
          <a:insideH>
            <a:ln w="12700" cap="flat">
              <a:solidFill>
                <a:srgbClr val="FCFFFF"/>
              </a:solidFill>
              <a:prstDash val="solid"/>
              <a:round/>
            </a:ln>
          </a:insideH>
          <a:insideV>
            <a:ln w="12700" cap="flat">
              <a:solidFill>
                <a:srgbClr val="FCFFFF"/>
              </a:solidFill>
              <a:prstDash val="solid"/>
              <a:round/>
            </a:ln>
          </a:insideV>
        </a:tcBdr>
        <a:fill>
          <a:solidFill>
            <a:srgbClr val="1A1A1A"/>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76"/>
  </p:normalViewPr>
  <p:slideViewPr>
    <p:cSldViewPr snapToGrid="0">
      <p:cViewPr varScale="1">
        <p:scale>
          <a:sx n="53" d="100"/>
          <a:sy n="53" d="100"/>
        </p:scale>
        <p:origin x="792" y="168"/>
      </p:cViewPr>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notesMaster" Target="notesMasters/notesMaster1.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7" name="Shape 27"/>
          <p:cNvSpPr>
            <a:spLocks noGrp="1" noRot="1" noChangeAspect="1"/>
          </p:cNvSpPr>
          <p:nvPr>
            <p:ph type="sldImg"/>
          </p:nvPr>
        </p:nvSpPr>
        <p:spPr>
          <a:xfrm>
            <a:off x="1143000" y="685800"/>
            <a:ext cx="4572000" cy="3429000"/>
          </a:xfrm>
          <a:prstGeom prst="rect">
            <a:avLst/>
          </a:prstGeom>
        </p:spPr>
        <p:txBody>
          <a:bodyPr/>
          <a:lstStyle/>
          <a:p>
            <a:endParaRPr/>
          </a:p>
        </p:txBody>
      </p:sp>
      <p:sp>
        <p:nvSpPr>
          <p:cNvPr id="28" name="Shape 28"/>
          <p:cNvSpPr>
            <a:spLocks noGrp="1"/>
          </p:cNvSpPr>
          <p:nvPr>
            <p:ph type="body" sz="quarter" idx="1"/>
          </p:nvPr>
        </p:nvSpPr>
        <p:spPr>
          <a:xfrm>
            <a:off x="914400" y="4343400"/>
            <a:ext cx="5029200" cy="4114800"/>
          </a:xfrm>
          <a:prstGeom prst="rect">
            <a:avLst/>
          </a:prstGeom>
        </p:spPr>
        <p:txBody>
          <a:bodyPr/>
          <a:lstStyle/>
          <a:p>
            <a:endParaRPr/>
          </a:p>
        </p:txBody>
      </p:sp>
    </p:spTree>
  </p:cSld>
  <p:clrMap bg1="lt1" tx1="dk1" bg2="lt2" tx2="dk2" accent1="accent1" accent2="accent2" accent3="accent3" accent4="accent4" accent5="accent5" accent6="accent6" hlink="hlink" folHlink="folHlink"/>
  <p:notesStyle>
    <a:lvl1pPr defTabSz="457200" latinLnBrk="0">
      <a:lnSpc>
        <a:spcPct val="117999"/>
      </a:lnSpc>
      <a:defRPr sz="2200">
        <a:latin typeface="+mn-lt"/>
        <a:ea typeface="+mn-ea"/>
        <a:cs typeface="+mn-cs"/>
        <a:sym typeface="DM Sans Regular"/>
      </a:defRPr>
    </a:lvl1pPr>
    <a:lvl2pPr indent="228600" defTabSz="457200" latinLnBrk="0">
      <a:lnSpc>
        <a:spcPct val="117999"/>
      </a:lnSpc>
      <a:defRPr sz="2200">
        <a:latin typeface="+mn-lt"/>
        <a:ea typeface="+mn-ea"/>
        <a:cs typeface="+mn-cs"/>
        <a:sym typeface="DM Sans Regular"/>
      </a:defRPr>
    </a:lvl2pPr>
    <a:lvl3pPr indent="457200" defTabSz="457200" latinLnBrk="0">
      <a:lnSpc>
        <a:spcPct val="117999"/>
      </a:lnSpc>
      <a:defRPr sz="2200">
        <a:latin typeface="+mn-lt"/>
        <a:ea typeface="+mn-ea"/>
        <a:cs typeface="+mn-cs"/>
        <a:sym typeface="DM Sans Regular"/>
      </a:defRPr>
    </a:lvl3pPr>
    <a:lvl4pPr indent="685800" defTabSz="457200" latinLnBrk="0">
      <a:lnSpc>
        <a:spcPct val="117999"/>
      </a:lnSpc>
      <a:defRPr sz="2200">
        <a:latin typeface="+mn-lt"/>
        <a:ea typeface="+mn-ea"/>
        <a:cs typeface="+mn-cs"/>
        <a:sym typeface="DM Sans Regular"/>
      </a:defRPr>
    </a:lvl4pPr>
    <a:lvl5pPr indent="914400" defTabSz="457200" latinLnBrk="0">
      <a:lnSpc>
        <a:spcPct val="117999"/>
      </a:lnSpc>
      <a:defRPr sz="2200">
        <a:latin typeface="+mn-lt"/>
        <a:ea typeface="+mn-ea"/>
        <a:cs typeface="+mn-cs"/>
        <a:sym typeface="DM Sans Regular"/>
      </a:defRPr>
    </a:lvl5pPr>
    <a:lvl6pPr indent="1143000" defTabSz="457200" latinLnBrk="0">
      <a:lnSpc>
        <a:spcPct val="117999"/>
      </a:lnSpc>
      <a:defRPr sz="2200">
        <a:latin typeface="+mn-lt"/>
        <a:ea typeface="+mn-ea"/>
        <a:cs typeface="+mn-cs"/>
        <a:sym typeface="DM Sans Regular"/>
      </a:defRPr>
    </a:lvl6pPr>
    <a:lvl7pPr indent="1371600" defTabSz="457200" latinLnBrk="0">
      <a:lnSpc>
        <a:spcPct val="117999"/>
      </a:lnSpc>
      <a:defRPr sz="2200">
        <a:latin typeface="+mn-lt"/>
        <a:ea typeface="+mn-ea"/>
        <a:cs typeface="+mn-cs"/>
        <a:sym typeface="DM Sans Regular"/>
      </a:defRPr>
    </a:lvl7pPr>
    <a:lvl8pPr indent="1600200" defTabSz="457200" latinLnBrk="0">
      <a:lnSpc>
        <a:spcPct val="117999"/>
      </a:lnSpc>
      <a:defRPr sz="2200">
        <a:latin typeface="+mn-lt"/>
        <a:ea typeface="+mn-ea"/>
        <a:cs typeface="+mn-cs"/>
        <a:sym typeface="DM Sans Regular"/>
      </a:defRPr>
    </a:lvl8pPr>
    <a:lvl9pPr indent="1828800" defTabSz="457200" latinLnBrk="0">
      <a:lnSpc>
        <a:spcPct val="117999"/>
      </a:lnSpc>
      <a:defRPr sz="2200">
        <a:latin typeface="+mn-lt"/>
        <a:ea typeface="+mn-ea"/>
        <a:cs typeface="+mn-cs"/>
        <a:sym typeface="DM Sans Regular"/>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x">
  <p:cSld name="Side with logo">
    <p:spTree>
      <p:nvGrpSpPr>
        <p:cNvPr id="1" name=""/>
        <p:cNvGrpSpPr/>
        <p:nvPr/>
      </p:nvGrpSpPr>
      <p:grpSpPr>
        <a:xfrm>
          <a:off x="0" y="0"/>
          <a:ext cx="0" cy="0"/>
          <a:chOff x="0" y="0"/>
          <a:chExt cx="0" cy="0"/>
        </a:xfrm>
      </p:grpSpPr>
      <p:sp>
        <p:nvSpPr>
          <p:cNvPr id="18" name="Line"/>
          <p:cNvSpPr/>
          <p:nvPr/>
        </p:nvSpPr>
        <p:spPr>
          <a:xfrm>
            <a:off x="21922052" y="12414101"/>
            <a:ext cx="0" cy="494438"/>
          </a:xfrm>
          <a:prstGeom prst="line">
            <a:avLst/>
          </a:prstGeom>
          <a:ln w="25400">
            <a:solidFill>
              <a:schemeClr val="accent6"/>
            </a:solidFill>
            <a:miter lim="400000"/>
          </a:ln>
        </p:spPr>
        <p:txBody>
          <a:bodyPr lIns="45718" tIns="45718" rIns="45718" bIns="45718"/>
          <a:lstStyle/>
          <a:p>
            <a:endParaRPr/>
          </a:p>
        </p:txBody>
      </p:sp>
      <p:sp>
        <p:nvSpPr>
          <p:cNvPr id="19" name="Calendar 2023"/>
          <p:cNvSpPr txBox="1"/>
          <p:nvPr/>
        </p:nvSpPr>
        <p:spPr>
          <a:xfrm>
            <a:off x="16850644" y="12413670"/>
            <a:ext cx="4697248" cy="4719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r" defTabSz="457200">
              <a:spcBef>
                <a:spcPts val="3300"/>
              </a:spcBef>
              <a:defRPr sz="2400">
                <a:solidFill>
                  <a:srgbClr val="656565"/>
                </a:solidFill>
                <a:latin typeface="+mn-lt"/>
                <a:ea typeface="+mn-ea"/>
                <a:cs typeface="+mn-cs"/>
                <a:sym typeface="DM Sans Regular"/>
              </a:defRPr>
            </a:lvl1pPr>
          </a:lstStyle>
          <a:p>
            <a:r>
              <a:rPr lang="en-US" dirty="0"/>
              <a:t>Content Marketing</a:t>
            </a:r>
            <a:endParaRPr dirty="0"/>
          </a:p>
        </p:txBody>
      </p:sp>
      <p:sp>
        <p:nvSpPr>
          <p:cNvPr id="20" name="Fortum Themes"/>
          <p:cNvSpPr txBox="1"/>
          <p:nvPr/>
        </p:nvSpPr>
        <p:spPr>
          <a:xfrm>
            <a:off x="1563200" y="12413670"/>
            <a:ext cx="5180500" cy="4719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50800" tIns="50800" rIns="50800" bIns="50800">
            <a:spAutoFit/>
          </a:bodyPr>
          <a:lstStyle/>
          <a:p>
            <a:pPr algn="l" defTabSz="457200">
              <a:spcBef>
                <a:spcPts val="3300"/>
              </a:spcBef>
              <a:defRPr sz="2400">
                <a:solidFill>
                  <a:srgbClr val="656565"/>
                </a:solidFill>
                <a:latin typeface="DM Sans Bold"/>
                <a:ea typeface="DM Sans Bold"/>
                <a:cs typeface="DM Sans Bold"/>
                <a:sym typeface="DM Sans Bold"/>
              </a:defRPr>
            </a:pPr>
            <a:r>
              <a:rPr lang="en-US" dirty="0" err="1"/>
              <a:t>HiSlide.io</a:t>
            </a:r>
            <a:r>
              <a:rPr dirty="0">
                <a:latin typeface="+mn-lt"/>
                <a:ea typeface="+mn-ea"/>
                <a:cs typeface="+mn-cs"/>
                <a:sym typeface="DM Sans Regular"/>
              </a:rPr>
              <a:t> T</a:t>
            </a:r>
            <a:r>
              <a:rPr lang="en-US" dirty="0">
                <a:latin typeface="+mn-lt"/>
                <a:ea typeface="+mn-ea"/>
                <a:cs typeface="+mn-cs"/>
                <a:sym typeface="DM Sans Regular"/>
              </a:rPr>
              <a:t>emplates</a:t>
            </a:r>
            <a:endParaRPr dirty="0">
              <a:latin typeface="+mn-lt"/>
              <a:ea typeface="+mn-ea"/>
              <a:cs typeface="+mn-cs"/>
              <a:sym typeface="DM Sans Regular"/>
            </a:endParaRPr>
          </a:p>
        </p:txBody>
      </p:sp>
      <p:sp>
        <p:nvSpPr>
          <p:cNvPr id="21" name="Slide Number"/>
          <p:cNvSpPr txBox="1">
            <a:spLocks noGrp="1"/>
          </p:cNvSpPr>
          <p:nvPr>
            <p:ph type="sldNum" sz="quarter" idx="2"/>
          </p:nvPr>
        </p:nvSpPr>
        <p:spPr>
          <a:xfrm>
            <a:off x="22063025" y="12413670"/>
            <a:ext cx="980441" cy="495301"/>
          </a:xfrm>
          <a:prstGeom prst="rect">
            <a:avLst/>
          </a:prstGeom>
        </p:spPr>
        <p:txBody>
          <a:bodyPr wrap="square"/>
          <a:lstStyle>
            <a:lvl1pPr>
              <a:defRPr>
                <a:solidFill>
                  <a:srgbClr val="535353"/>
                </a:solidFill>
              </a:defRPr>
            </a:lvl1pPr>
          </a:lstStyle>
          <a:p>
            <a:fld id="{86CB4B4D-7CA3-9044-876B-883B54F8677D}" type="slidenum">
              <a:t>‹#›</a:t>
            </a:fld>
            <a:endParaRPr/>
          </a:p>
        </p:txBody>
      </p:sp>
    </p:spTree>
  </p:cSld>
  <p:clrMapOvr>
    <a:masterClrMapping/>
  </p:clrMapOvr>
  <p:transition spd="med"/>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
        <p:cNvGrpSpPr/>
        <p:nvPr/>
      </p:nvGrpSpPr>
      <p:grpSpPr>
        <a:xfrm>
          <a:off x="0" y="0"/>
          <a:ext cx="0" cy="0"/>
          <a:chOff x="0" y="0"/>
          <a:chExt cx="0" cy="0"/>
        </a:xfrm>
      </p:grpSpPr>
      <p:sp>
        <p:nvSpPr>
          <p:cNvPr id="2" name="Title Text"/>
          <p:cNvSpPr txBox="1">
            <a:spLocks noGrp="1"/>
          </p:cNvSpPr>
          <p:nvPr>
            <p:ph type="title"/>
          </p:nvPr>
        </p:nvSpPr>
        <p:spPr>
          <a:xfrm>
            <a:off x="1219200" y="184149"/>
            <a:ext cx="21945600" cy="3016251"/>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nchor="ctr"/>
          <a:lstStyle/>
          <a:p>
            <a:r>
              <a:t>Title Text</a:t>
            </a:r>
          </a:p>
        </p:txBody>
      </p:sp>
      <p:sp>
        <p:nvSpPr>
          <p:cNvPr id="3" name="Body Level One…"/>
          <p:cNvSpPr txBox="1">
            <a:spLocks noGrp="1"/>
          </p:cNvSpPr>
          <p:nvPr>
            <p:ph type="body" idx="1"/>
          </p:nvPr>
        </p:nvSpPr>
        <p:spPr>
          <a:xfrm>
            <a:off x="1219200" y="3200400"/>
            <a:ext cx="21945600" cy="10515600"/>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45719" rIns="45719"/>
          <a:lstStyle/>
          <a:p>
            <a:r>
              <a:t>Body Level One</a:t>
            </a:r>
          </a:p>
          <a:p>
            <a:pPr lvl="1"/>
            <a:r>
              <a:t>Body Level Two</a:t>
            </a:r>
          </a:p>
          <a:p>
            <a:pPr lvl="2"/>
            <a:r>
              <a:t>Body Level Three</a:t>
            </a:r>
          </a:p>
          <a:p>
            <a:pPr lvl="3"/>
            <a:r>
              <a:t>Body Level Four</a:t>
            </a:r>
          </a:p>
          <a:p>
            <a:pPr lvl="4"/>
            <a:r>
              <a:t>Body Level Five</a:t>
            </a:r>
          </a:p>
        </p:txBody>
      </p:sp>
      <p:sp>
        <p:nvSpPr>
          <p:cNvPr id="4" name="Slide Number"/>
          <p:cNvSpPr txBox="1">
            <a:spLocks noGrp="1"/>
          </p:cNvSpPr>
          <p:nvPr>
            <p:ph type="sldNum" sz="quarter" idx="2"/>
          </p:nvPr>
        </p:nvSpPr>
        <p:spPr>
          <a:xfrm>
            <a:off x="14630400" y="12712700"/>
            <a:ext cx="5689600" cy="736600"/>
          </a:xfrm>
          <a:prstGeom prst="rect">
            <a:avLst/>
          </a:prstGeom>
          <a:ln w="12700">
            <a:miter lim="400000"/>
          </a:ln>
        </p:spPr>
        <p:txBody>
          <a:bodyPr wrap="none" lIns="50800" tIns="50800" rIns="50800" bIns="50800">
            <a:spAutoFit/>
          </a:bodyPr>
          <a:lstStyle>
            <a:lvl1pPr>
              <a:defRPr sz="2400">
                <a:solidFill>
                  <a:srgbClr val="000000"/>
                </a:solidFill>
                <a:latin typeface="+mn-lt"/>
                <a:ea typeface="+mn-ea"/>
                <a:cs typeface="+mn-cs"/>
                <a:sym typeface="DM Sans Regular"/>
              </a:defRPr>
            </a:lvl1pPr>
          </a:lstStyle>
          <a:p>
            <a:fld id="{86CB4B4D-7CA3-9044-876B-883B54F8677D}" type="slidenum">
              <a:t>‹#›</a:t>
            </a:fld>
            <a:endParaRPr/>
          </a:p>
        </p:txBody>
      </p:sp>
    </p:spTree>
  </p:cSld>
  <p:clrMap bg1="lt1" tx1="dk1" bg2="lt2" tx2="dk2" accent1="accent1" accent2="accent2" accent3="accent3" accent4="accent4" accent5="accent5" accent6="accent6" hlink="hlink" folHlink="folHlink"/>
  <p:sldLayoutIdLst>
    <p:sldLayoutId id="2147483650" r:id="rId1"/>
  </p:sldLayoutIdLst>
  <p:transition spd="med"/>
  <p:txStyles>
    <p:titleStyle>
      <a:lvl1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1pPr>
      <a:lvl2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2pPr>
      <a:lvl3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3pPr>
      <a:lvl4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4pPr>
      <a:lvl5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5pPr>
      <a:lvl6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6pPr>
      <a:lvl7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7pPr>
      <a:lvl8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8pPr>
      <a:lvl9pPr marL="0" marR="0" indent="0" algn="ctr" defTabSz="825500" rtl="0" latinLnBrk="0">
        <a:lnSpc>
          <a:spcPct val="100000"/>
        </a:lnSpc>
        <a:spcBef>
          <a:spcPts val="0"/>
        </a:spcBef>
        <a:spcAft>
          <a:spcPts val="0"/>
        </a:spcAft>
        <a:buClrTx/>
        <a:buSzTx/>
        <a:buFontTx/>
        <a:buNone/>
        <a:tabLst/>
        <a:defRPr sz="11200" b="0" i="0" u="none" strike="noStrike" cap="none" spc="0" baseline="0">
          <a:solidFill>
            <a:srgbClr val="000000"/>
          </a:solidFill>
          <a:uFillTx/>
          <a:latin typeface="DM Sans Medium"/>
          <a:ea typeface="DM Sans Medium"/>
          <a:cs typeface="DM Sans Medium"/>
          <a:sym typeface="DM Sans Medium"/>
        </a:defRPr>
      </a:lvl9pPr>
    </p:titleStyle>
    <p:bodyStyle>
      <a:lvl1pPr marL="63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1pPr>
      <a:lvl2pPr marL="127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2pPr>
      <a:lvl3pPr marL="190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3pPr>
      <a:lvl4pPr marL="254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4pPr>
      <a:lvl5pPr marL="317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5pPr>
      <a:lvl6pPr marL="381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6pPr>
      <a:lvl7pPr marL="444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7pPr>
      <a:lvl8pPr marL="5080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8pPr>
      <a:lvl9pPr marL="5715000" marR="0" indent="-635000" algn="l" defTabSz="825500" rtl="0" latinLnBrk="0">
        <a:lnSpc>
          <a:spcPct val="100000"/>
        </a:lnSpc>
        <a:spcBef>
          <a:spcPts val="5900"/>
        </a:spcBef>
        <a:spcAft>
          <a:spcPts val="0"/>
        </a:spcAft>
        <a:buClrTx/>
        <a:buSzPct val="125000"/>
        <a:buFontTx/>
        <a:buChar char="•"/>
        <a:tabLst/>
        <a:defRPr sz="5200" b="0" i="0" u="none" strike="noStrike" cap="none" spc="0" baseline="0">
          <a:solidFill>
            <a:srgbClr val="000000"/>
          </a:solidFill>
          <a:uFillTx/>
          <a:latin typeface="+mn-lt"/>
          <a:ea typeface="+mn-ea"/>
          <a:cs typeface="+mn-cs"/>
          <a:sym typeface="DM Sans Regular"/>
        </a:defRPr>
      </a:lvl9pPr>
    </p:bodyStyle>
    <p:otherStyle>
      <a:lvl1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1pPr>
      <a:lvl2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2pPr>
      <a:lvl3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3pPr>
      <a:lvl4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4pPr>
      <a:lvl5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5pPr>
      <a:lvl6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6pPr>
      <a:lvl7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7pPr>
      <a:lvl8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8pPr>
      <a:lvl9pPr marL="0" marR="0" indent="0" algn="ctr" defTabSz="825500" rtl="0" latinLnBrk="0">
        <a:lnSpc>
          <a:spcPct val="100000"/>
        </a:lnSpc>
        <a:spcBef>
          <a:spcPts val="0"/>
        </a:spcBef>
        <a:spcAft>
          <a:spcPts val="0"/>
        </a:spcAft>
        <a:buClrTx/>
        <a:buSzTx/>
        <a:buFontTx/>
        <a:buNone/>
        <a:tabLst/>
        <a:defRPr sz="2400" b="0" i="0" u="none" strike="noStrike" cap="none" spc="0" baseline="0">
          <a:solidFill>
            <a:schemeClr val="tx1"/>
          </a:solidFill>
          <a:uFillTx/>
          <a:latin typeface="+mn-lt"/>
          <a:ea typeface="+mn-ea"/>
          <a:cs typeface="+mn-cs"/>
          <a:sym typeface="DM Sans Regular"/>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19" name="Rounded Rectangle"/>
          <p:cNvSpPr/>
          <p:nvPr/>
        </p:nvSpPr>
        <p:spPr>
          <a:xfrm>
            <a:off x="1589305" y="5200041"/>
            <a:ext cx="21140211" cy="6837044"/>
          </a:xfrm>
          <a:prstGeom prst="roundRect">
            <a:avLst>
              <a:gd name="adj" fmla="val 2786"/>
            </a:avLst>
          </a:prstGeom>
          <a:solidFill>
            <a:schemeClr val="accent5"/>
          </a:solidFill>
          <a:ln w="12700">
            <a:miter lim="400000"/>
          </a:ln>
        </p:spPr>
        <p:txBody>
          <a:bodyPr lIns="0" tIns="0" rIns="0" bIns="0" anchor="ctr"/>
          <a:lstStyle/>
          <a:p>
            <a:endParaRPr/>
          </a:p>
        </p:txBody>
      </p:sp>
      <p:sp>
        <p:nvSpPr>
          <p:cNvPr id="1120" name="Slide Number"/>
          <p:cNvSpPr txBox="1">
            <a:spLocks noGrp="1"/>
          </p:cNvSpPr>
          <p:nvPr>
            <p:ph type="sldNum" sz="quarter" idx="2"/>
          </p:nvPr>
        </p:nvSpPr>
        <p:spPr>
          <a:prstGeom prst="rect">
            <a:avLst/>
          </a:prstGeom>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a:lstStyle/>
          <a:p>
            <a:fld id="{86CB4B4D-7CA3-9044-876B-883B54F8677D}" type="slidenum">
              <a:t>1</a:t>
            </a:fld>
            <a:endParaRPr/>
          </a:p>
        </p:txBody>
      </p:sp>
      <p:sp>
        <p:nvSpPr>
          <p:cNvPr id="1121" name="Understanding your target audience is a critical aspect of developing a successful content marketing strategy. It involves researching and analyzing your audience's demographics, interests, behaviors, and pain points. By understanding their needs and mot"/>
          <p:cNvSpPr txBox="1"/>
          <p:nvPr/>
        </p:nvSpPr>
        <p:spPr>
          <a:xfrm>
            <a:off x="1648762" y="2643661"/>
            <a:ext cx="21069736" cy="194925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spAutoFit/>
          </a:bodyPr>
          <a:lstStyle>
            <a:lvl1pPr algn="l">
              <a:defRPr sz="2400">
                <a:solidFill>
                  <a:srgbClr val="535353"/>
                </a:solidFill>
                <a:latin typeface="+mn-lt"/>
                <a:ea typeface="+mn-ea"/>
                <a:cs typeface="+mn-cs"/>
                <a:sym typeface="DM Sans Regular"/>
              </a:defRPr>
            </a:lvl1pPr>
          </a:lstStyle>
          <a:p>
            <a:r>
              <a:rPr>
                <a:solidFill>
                  <a:schemeClr val="tx2"/>
                </a:solidFill>
              </a:rPr>
              <a:t>Understanding your target audience is a critical aspect of developing a successful content marketing strategy. It involves researching and analyzing your audience's demographics, interests, behaviors, and pain points. By understanding their needs and motivations, you can develop content that resonates with them and provides value. This allows you to create a connection with your audience and establish trust and credibility. Failing to understand your target audience can result in a disjointed content strategy that fails to engage and convert potential customers. Taking the time to understand your audience can help you create content that effectively reaches and engages them, ultimately driving business growth.</a:t>
            </a:r>
          </a:p>
        </p:txBody>
      </p:sp>
      <p:sp>
        <p:nvSpPr>
          <p:cNvPr id="1122" name="Venn diagram"/>
          <p:cNvSpPr txBox="1"/>
          <p:nvPr/>
        </p:nvSpPr>
        <p:spPr>
          <a:xfrm>
            <a:off x="1653881" y="1543383"/>
            <a:ext cx="12244138" cy="810478"/>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b">
            <a:spAutoFit/>
          </a:bodyPr>
          <a:lstStyle>
            <a:lvl1pPr algn="l">
              <a:defRPr sz="4600">
                <a:solidFill>
                  <a:srgbClr val="000000"/>
                </a:solidFill>
              </a:defRPr>
            </a:lvl1pPr>
          </a:lstStyle>
          <a:p>
            <a:r>
              <a:rPr dirty="0">
                <a:solidFill>
                  <a:schemeClr val="tx1"/>
                </a:solidFill>
              </a:rPr>
              <a:t>Understanding your target audience</a:t>
            </a:r>
          </a:p>
        </p:txBody>
      </p:sp>
      <p:sp>
        <p:nvSpPr>
          <p:cNvPr id="1123" name="Gather demographic data on your target audience, such as age, gender, location, and income. Use surveys and interviews to understand their interests, pain points, and motivations."/>
          <p:cNvSpPr txBox="1"/>
          <p:nvPr/>
        </p:nvSpPr>
        <p:spPr>
          <a:xfrm>
            <a:off x="2145634" y="8949301"/>
            <a:ext cx="4212943" cy="2687915"/>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400">
                <a:solidFill>
                  <a:srgbClr val="535353"/>
                </a:solidFill>
                <a:latin typeface="+mn-lt"/>
                <a:ea typeface="+mn-ea"/>
                <a:cs typeface="+mn-cs"/>
                <a:sym typeface="DM Sans Regular"/>
              </a:defRPr>
            </a:lvl1pPr>
          </a:lstStyle>
          <a:p>
            <a:r>
              <a:rPr dirty="0">
                <a:solidFill>
                  <a:schemeClr val="tx2"/>
                </a:solidFill>
              </a:rPr>
              <a:t>Gather demographic data on your target audience, such as age, gender, location, and income. Use surveys and interviews to understand their interests, pain points, and motivations.</a:t>
            </a:r>
          </a:p>
        </p:txBody>
      </p:sp>
      <p:sp>
        <p:nvSpPr>
          <p:cNvPr id="1124" name="Shape"/>
          <p:cNvSpPr/>
          <p:nvPr/>
        </p:nvSpPr>
        <p:spPr>
          <a:xfrm>
            <a:off x="1809353" y="7391796"/>
            <a:ext cx="5316141" cy="1066801"/>
          </a:xfrm>
          <a:custGeom>
            <a:avLst/>
            <a:gdLst/>
            <a:ahLst/>
            <a:cxnLst>
              <a:cxn ang="0">
                <a:pos x="wd2" y="hd2"/>
              </a:cxn>
              <a:cxn ang="5400000">
                <a:pos x="wd2" y="hd2"/>
              </a:cxn>
              <a:cxn ang="10800000">
                <a:pos x="wd2" y="hd2"/>
              </a:cxn>
              <a:cxn ang="16200000">
                <a:pos x="wd2" y="hd2"/>
              </a:cxn>
            </a:cxnLst>
            <a:rect l="0" t="0" r="r" b="b"/>
            <a:pathLst>
              <a:path w="21600" h="21600" extrusionOk="0">
                <a:moveTo>
                  <a:pt x="1018" y="0"/>
                </a:moveTo>
                <a:cubicBezTo>
                  <a:pt x="719" y="0"/>
                  <a:pt x="539" y="1"/>
                  <a:pt x="419" y="249"/>
                </a:cubicBezTo>
                <a:cubicBezTo>
                  <a:pt x="247" y="561"/>
                  <a:pt x="113" y="1239"/>
                  <a:pt x="50" y="2097"/>
                </a:cubicBezTo>
                <a:cubicBezTo>
                  <a:pt x="0" y="2692"/>
                  <a:pt x="0" y="3583"/>
                  <a:pt x="0" y="5071"/>
                </a:cubicBezTo>
                <a:lnTo>
                  <a:pt x="0" y="16529"/>
                </a:lnTo>
                <a:cubicBezTo>
                  <a:pt x="0" y="18017"/>
                  <a:pt x="0" y="18908"/>
                  <a:pt x="50" y="19503"/>
                </a:cubicBezTo>
                <a:cubicBezTo>
                  <a:pt x="113" y="20361"/>
                  <a:pt x="247" y="21039"/>
                  <a:pt x="419" y="21351"/>
                </a:cubicBezTo>
                <a:cubicBezTo>
                  <a:pt x="539" y="21599"/>
                  <a:pt x="719" y="21600"/>
                  <a:pt x="1018" y="21600"/>
                </a:cubicBezTo>
                <a:lnTo>
                  <a:pt x="19433" y="21600"/>
                </a:lnTo>
                <a:lnTo>
                  <a:pt x="21600" y="10800"/>
                </a:lnTo>
                <a:lnTo>
                  <a:pt x="19433" y="0"/>
                </a:lnTo>
                <a:lnTo>
                  <a:pt x="1018" y="0"/>
                </a:lnTo>
                <a:close/>
              </a:path>
            </a:pathLst>
          </a:custGeom>
          <a:solidFill>
            <a:schemeClr val="accent1"/>
          </a:solidFill>
          <a:ln w="12700">
            <a:miter lim="400000"/>
          </a:ln>
        </p:spPr>
        <p:txBody>
          <a:bodyPr lIns="0" tIns="0" rIns="0" bIns="0" anchor="ctr"/>
          <a:lstStyle/>
          <a:p>
            <a:endParaRPr/>
          </a:p>
        </p:txBody>
      </p:sp>
      <p:sp>
        <p:nvSpPr>
          <p:cNvPr id="1125" name="Shape"/>
          <p:cNvSpPr/>
          <p:nvPr/>
        </p:nvSpPr>
        <p:spPr>
          <a:xfrm>
            <a:off x="6755606" y="7391796"/>
            <a:ext cx="5640388" cy="10668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43" y="10800"/>
                </a:lnTo>
                <a:lnTo>
                  <a:pt x="0" y="21600"/>
                </a:lnTo>
                <a:lnTo>
                  <a:pt x="19557" y="21600"/>
                </a:lnTo>
                <a:lnTo>
                  <a:pt x="21600" y="10800"/>
                </a:lnTo>
                <a:lnTo>
                  <a:pt x="19557" y="0"/>
                </a:lnTo>
                <a:lnTo>
                  <a:pt x="0" y="0"/>
                </a:lnTo>
                <a:close/>
              </a:path>
            </a:pathLst>
          </a:custGeom>
          <a:solidFill>
            <a:schemeClr val="accent2"/>
          </a:solidFill>
          <a:ln w="12700">
            <a:miter lim="400000"/>
          </a:ln>
        </p:spPr>
        <p:txBody>
          <a:bodyPr lIns="0" tIns="0" rIns="0" bIns="0" anchor="ctr"/>
          <a:lstStyle/>
          <a:p>
            <a:endParaRPr/>
          </a:p>
        </p:txBody>
      </p:sp>
      <p:sp>
        <p:nvSpPr>
          <p:cNvPr id="1126" name="Shape"/>
          <p:cNvSpPr/>
          <p:nvPr/>
        </p:nvSpPr>
        <p:spPr>
          <a:xfrm>
            <a:off x="12026106" y="7391796"/>
            <a:ext cx="5703888" cy="10668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020" y="10800"/>
                </a:lnTo>
                <a:lnTo>
                  <a:pt x="0" y="21600"/>
                </a:lnTo>
                <a:lnTo>
                  <a:pt x="19580" y="21600"/>
                </a:lnTo>
                <a:lnTo>
                  <a:pt x="21600" y="10800"/>
                </a:lnTo>
                <a:lnTo>
                  <a:pt x="19580" y="0"/>
                </a:lnTo>
                <a:lnTo>
                  <a:pt x="0" y="0"/>
                </a:lnTo>
                <a:close/>
              </a:path>
            </a:pathLst>
          </a:custGeom>
          <a:solidFill>
            <a:schemeClr val="accent3"/>
          </a:solidFill>
          <a:ln w="12700">
            <a:miter lim="400000"/>
          </a:ln>
        </p:spPr>
        <p:txBody>
          <a:bodyPr lIns="0" tIns="0" rIns="0" bIns="0" anchor="ctr"/>
          <a:lstStyle/>
          <a:p>
            <a:endParaRPr/>
          </a:p>
        </p:txBody>
      </p:sp>
      <p:sp>
        <p:nvSpPr>
          <p:cNvPr id="1127" name="Shape"/>
          <p:cNvSpPr/>
          <p:nvPr/>
        </p:nvSpPr>
        <p:spPr>
          <a:xfrm>
            <a:off x="17360106" y="7391796"/>
            <a:ext cx="5197873" cy="1066801"/>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2217" y="10800"/>
                </a:lnTo>
                <a:lnTo>
                  <a:pt x="0" y="21600"/>
                </a:lnTo>
                <a:lnTo>
                  <a:pt x="20559" y="21600"/>
                </a:lnTo>
                <a:cubicBezTo>
                  <a:pt x="20865" y="21600"/>
                  <a:pt x="21047" y="21599"/>
                  <a:pt x="21170" y="21351"/>
                </a:cubicBezTo>
                <a:cubicBezTo>
                  <a:pt x="21346" y="21039"/>
                  <a:pt x="21485" y="20361"/>
                  <a:pt x="21549" y="19503"/>
                </a:cubicBezTo>
                <a:cubicBezTo>
                  <a:pt x="21600" y="18908"/>
                  <a:pt x="21600" y="18017"/>
                  <a:pt x="21600" y="16529"/>
                </a:cubicBezTo>
                <a:lnTo>
                  <a:pt x="21600" y="5071"/>
                </a:lnTo>
                <a:cubicBezTo>
                  <a:pt x="21600" y="3583"/>
                  <a:pt x="21600" y="2692"/>
                  <a:pt x="21549" y="2097"/>
                </a:cubicBezTo>
                <a:cubicBezTo>
                  <a:pt x="21485" y="1239"/>
                  <a:pt x="21346" y="561"/>
                  <a:pt x="21170" y="249"/>
                </a:cubicBezTo>
                <a:cubicBezTo>
                  <a:pt x="21047" y="1"/>
                  <a:pt x="20865" y="0"/>
                  <a:pt x="20559" y="0"/>
                </a:cubicBezTo>
                <a:lnTo>
                  <a:pt x="0" y="0"/>
                </a:lnTo>
                <a:close/>
              </a:path>
            </a:pathLst>
          </a:custGeom>
          <a:solidFill>
            <a:schemeClr val="accent4"/>
          </a:solidFill>
          <a:ln w="12700">
            <a:miter lim="400000"/>
          </a:ln>
        </p:spPr>
        <p:txBody>
          <a:bodyPr lIns="0" tIns="0" rIns="0" bIns="0" anchor="ctr"/>
          <a:lstStyle/>
          <a:p>
            <a:endParaRPr/>
          </a:p>
        </p:txBody>
      </p:sp>
      <p:sp>
        <p:nvSpPr>
          <p:cNvPr id="1128" name="Use data analysis tools to track how your audience interacts with your content, such as which pages they visit and how long they spend on your website."/>
          <p:cNvSpPr txBox="1"/>
          <p:nvPr/>
        </p:nvSpPr>
        <p:spPr>
          <a:xfrm>
            <a:off x="12774690" y="8937117"/>
            <a:ext cx="4134480" cy="231858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400">
                <a:solidFill>
                  <a:srgbClr val="535353"/>
                </a:solidFill>
                <a:latin typeface="+mn-lt"/>
                <a:ea typeface="+mn-ea"/>
                <a:cs typeface="+mn-cs"/>
                <a:sym typeface="DM Sans Regular"/>
              </a:defRPr>
            </a:lvl1pPr>
          </a:lstStyle>
          <a:p>
            <a:r>
              <a:rPr>
                <a:solidFill>
                  <a:schemeClr val="tx2"/>
                </a:solidFill>
              </a:rPr>
              <a:t>Use data analysis tools to track how your audience interacts with your content, such as which pages they visit and how long they spend on your website.</a:t>
            </a:r>
          </a:p>
        </p:txBody>
      </p:sp>
      <p:sp>
        <p:nvSpPr>
          <p:cNvPr id="1129" name="Conduct research"/>
          <p:cNvSpPr txBox="1"/>
          <p:nvPr/>
        </p:nvSpPr>
        <p:spPr>
          <a:xfrm>
            <a:off x="1987330" y="7689651"/>
            <a:ext cx="4529551" cy="4719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400">
                <a:solidFill>
                  <a:srgbClr val="FFFFFF"/>
                </a:solidFill>
              </a:defRPr>
            </a:lvl1pPr>
          </a:lstStyle>
          <a:p>
            <a:r>
              <a:rPr dirty="0">
                <a:solidFill>
                  <a:schemeClr val="bg1"/>
                </a:solidFill>
              </a:rPr>
              <a:t>Conduct research</a:t>
            </a:r>
          </a:p>
        </p:txBody>
      </p:sp>
      <p:sp>
        <p:nvSpPr>
          <p:cNvPr id="1130" name="Develop buyer personas"/>
          <p:cNvSpPr txBox="1"/>
          <p:nvPr/>
        </p:nvSpPr>
        <p:spPr>
          <a:xfrm>
            <a:off x="7311025" y="7689651"/>
            <a:ext cx="4529551" cy="4719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400">
                <a:solidFill>
                  <a:srgbClr val="FFFFFF"/>
                </a:solidFill>
              </a:defRPr>
            </a:lvl1pPr>
          </a:lstStyle>
          <a:p>
            <a:r>
              <a:rPr>
                <a:solidFill>
                  <a:schemeClr val="bg1"/>
                </a:solidFill>
              </a:rPr>
              <a:t>Develop buyer personas</a:t>
            </a:r>
          </a:p>
        </p:txBody>
      </p:sp>
      <p:sp>
        <p:nvSpPr>
          <p:cNvPr id="1131" name="Analyze customer behavior"/>
          <p:cNvSpPr txBox="1"/>
          <p:nvPr/>
        </p:nvSpPr>
        <p:spPr>
          <a:xfrm>
            <a:off x="12733418" y="7689651"/>
            <a:ext cx="4529551" cy="4719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400">
                <a:solidFill>
                  <a:srgbClr val="FFFFFF"/>
                </a:solidFill>
              </a:defRPr>
            </a:lvl1pPr>
          </a:lstStyle>
          <a:p>
            <a:r>
              <a:rPr>
                <a:solidFill>
                  <a:schemeClr val="bg1"/>
                </a:solidFill>
              </a:rPr>
              <a:t>Analyze customer behavior</a:t>
            </a:r>
          </a:p>
        </p:txBody>
      </p:sp>
      <p:sp>
        <p:nvSpPr>
          <p:cNvPr id="1132" name="Create a profile that represents your ideal customer based on your research. This includes information on their goals, challenges, and buying habits."/>
          <p:cNvSpPr txBox="1"/>
          <p:nvPr/>
        </p:nvSpPr>
        <p:spPr>
          <a:xfrm>
            <a:off x="7391472" y="8937117"/>
            <a:ext cx="4311092" cy="231858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400">
                <a:solidFill>
                  <a:srgbClr val="535353"/>
                </a:solidFill>
                <a:latin typeface="+mn-lt"/>
                <a:ea typeface="+mn-ea"/>
                <a:cs typeface="+mn-cs"/>
                <a:sym typeface="DM Sans Regular"/>
              </a:defRPr>
            </a:lvl1pPr>
          </a:lstStyle>
          <a:p>
            <a:r>
              <a:rPr>
                <a:solidFill>
                  <a:schemeClr val="tx2"/>
                </a:solidFill>
              </a:rPr>
              <a:t>Create a profile that represents your ideal customer based on your research. This includes information on their goals, challenges, and buying habits.</a:t>
            </a:r>
          </a:p>
        </p:txBody>
      </p:sp>
      <p:sp>
        <p:nvSpPr>
          <p:cNvPr id="1133" name="Continuously monitor and adjust your understanding of your target audience based on new data and feedback."/>
          <p:cNvSpPr txBox="1"/>
          <p:nvPr/>
        </p:nvSpPr>
        <p:spPr>
          <a:xfrm>
            <a:off x="18318695" y="8937117"/>
            <a:ext cx="3636296" cy="2318583"/>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400">
                <a:solidFill>
                  <a:srgbClr val="535353"/>
                </a:solidFill>
                <a:latin typeface="+mn-lt"/>
                <a:ea typeface="+mn-ea"/>
                <a:cs typeface="+mn-cs"/>
                <a:sym typeface="DM Sans Regular"/>
              </a:defRPr>
            </a:lvl1pPr>
          </a:lstStyle>
          <a:p>
            <a:r>
              <a:rPr>
                <a:solidFill>
                  <a:schemeClr val="tx2"/>
                </a:solidFill>
              </a:rPr>
              <a:t>Continuously monitor and adjust your understanding of your target audience based on new data and feedback.</a:t>
            </a:r>
          </a:p>
        </p:txBody>
      </p:sp>
      <p:sp>
        <p:nvSpPr>
          <p:cNvPr id="1134" name="Refine your understanding"/>
          <p:cNvSpPr txBox="1"/>
          <p:nvPr/>
        </p:nvSpPr>
        <p:spPr>
          <a:xfrm>
            <a:off x="17872067" y="7689651"/>
            <a:ext cx="4529551" cy="47192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50800" tIns="50800" rIns="50800" bIns="50800" anchor="ctr">
            <a:spAutoFit/>
          </a:bodyPr>
          <a:lstStyle>
            <a:lvl1pPr>
              <a:defRPr sz="2400">
                <a:solidFill>
                  <a:srgbClr val="FFFFFF"/>
                </a:solidFill>
              </a:defRPr>
            </a:lvl1pPr>
          </a:lstStyle>
          <a:p>
            <a:r>
              <a:rPr>
                <a:solidFill>
                  <a:schemeClr val="bg1"/>
                </a:solidFill>
              </a:rPr>
              <a:t>Refine your understanding</a:t>
            </a:r>
          </a:p>
        </p:txBody>
      </p:sp>
      <p:sp>
        <p:nvSpPr>
          <p:cNvPr id="1135" name="Line"/>
          <p:cNvSpPr/>
          <p:nvPr/>
        </p:nvSpPr>
        <p:spPr>
          <a:xfrm>
            <a:off x="6878928" y="8744235"/>
            <a:ext cx="0" cy="3098048"/>
          </a:xfrm>
          <a:prstGeom prst="line">
            <a:avLst/>
          </a:prstGeom>
          <a:ln w="25400">
            <a:solidFill>
              <a:srgbClr val="A7A7A7"/>
            </a:solidFill>
            <a:custDash>
              <a:ds d="200000" sp="200000"/>
            </a:custDash>
            <a:miter lim="400000"/>
          </a:ln>
        </p:spPr>
        <p:txBody>
          <a:bodyPr lIns="45718" tIns="45718" rIns="45718" bIns="45718"/>
          <a:lstStyle/>
          <a:p>
            <a:endParaRPr/>
          </a:p>
        </p:txBody>
      </p:sp>
      <p:sp>
        <p:nvSpPr>
          <p:cNvPr id="1136" name="Line"/>
          <p:cNvSpPr/>
          <p:nvPr/>
        </p:nvSpPr>
        <p:spPr>
          <a:xfrm>
            <a:off x="12177535" y="8796284"/>
            <a:ext cx="0" cy="3098048"/>
          </a:xfrm>
          <a:prstGeom prst="line">
            <a:avLst/>
          </a:prstGeom>
          <a:ln w="25400">
            <a:solidFill>
              <a:srgbClr val="A7A7A7"/>
            </a:solidFill>
            <a:custDash>
              <a:ds d="200000" sp="200000"/>
            </a:custDash>
            <a:miter lim="400000"/>
          </a:ln>
        </p:spPr>
        <p:txBody>
          <a:bodyPr lIns="45718" tIns="45718" rIns="45718" bIns="45718"/>
          <a:lstStyle/>
          <a:p>
            <a:endParaRPr/>
          </a:p>
        </p:txBody>
      </p:sp>
      <p:sp>
        <p:nvSpPr>
          <p:cNvPr id="1137" name="Line"/>
          <p:cNvSpPr/>
          <p:nvPr/>
        </p:nvSpPr>
        <p:spPr>
          <a:xfrm>
            <a:off x="17501125" y="8698432"/>
            <a:ext cx="0" cy="3098048"/>
          </a:xfrm>
          <a:prstGeom prst="line">
            <a:avLst/>
          </a:prstGeom>
          <a:ln w="25400">
            <a:solidFill>
              <a:srgbClr val="A7A7A7"/>
            </a:solidFill>
            <a:custDash>
              <a:ds d="200000" sp="200000"/>
            </a:custDash>
            <a:miter lim="400000"/>
          </a:ln>
        </p:spPr>
        <p:txBody>
          <a:bodyPr lIns="45718" tIns="45718" rIns="45718" bIns="45718"/>
          <a:lstStyle/>
          <a:p>
            <a:endParaRPr/>
          </a:p>
        </p:txBody>
      </p:sp>
      <p:sp>
        <p:nvSpPr>
          <p:cNvPr id="1138" name="Freeform 625"/>
          <p:cNvSpPr/>
          <p:nvPr/>
        </p:nvSpPr>
        <p:spPr>
          <a:xfrm>
            <a:off x="3761189" y="5755459"/>
            <a:ext cx="1032557" cy="1016001"/>
          </a:xfrm>
          <a:custGeom>
            <a:avLst/>
            <a:gdLst/>
            <a:ahLst/>
            <a:cxnLst>
              <a:cxn ang="0">
                <a:pos x="wd2" y="hd2"/>
              </a:cxn>
              <a:cxn ang="5400000">
                <a:pos x="wd2" y="hd2"/>
              </a:cxn>
              <a:cxn ang="10800000">
                <a:pos x="wd2" y="hd2"/>
              </a:cxn>
              <a:cxn ang="16200000">
                <a:pos x="wd2" y="hd2"/>
              </a:cxn>
            </a:cxnLst>
            <a:rect l="0" t="0" r="r" b="b"/>
            <a:pathLst>
              <a:path w="21600" h="21600" extrusionOk="0">
                <a:moveTo>
                  <a:pt x="8934" y="0"/>
                </a:moveTo>
                <a:cubicBezTo>
                  <a:pt x="3997" y="0"/>
                  <a:pt x="0" y="4064"/>
                  <a:pt x="0" y="9081"/>
                </a:cubicBezTo>
                <a:cubicBezTo>
                  <a:pt x="0" y="14097"/>
                  <a:pt x="3997" y="18169"/>
                  <a:pt x="8934" y="18169"/>
                </a:cubicBezTo>
                <a:cubicBezTo>
                  <a:pt x="10995" y="18169"/>
                  <a:pt x="12893" y="17455"/>
                  <a:pt x="14405" y="16264"/>
                </a:cubicBezTo>
                <a:lnTo>
                  <a:pt x="19655" y="21600"/>
                </a:lnTo>
                <a:lnTo>
                  <a:pt x="21600" y="19623"/>
                </a:lnTo>
                <a:lnTo>
                  <a:pt x="16295" y="14239"/>
                </a:lnTo>
                <a:cubicBezTo>
                  <a:pt x="17289" y="12775"/>
                  <a:pt x="17876" y="10995"/>
                  <a:pt x="17876" y="9081"/>
                </a:cubicBezTo>
                <a:cubicBezTo>
                  <a:pt x="17876" y="4064"/>
                  <a:pt x="13871" y="0"/>
                  <a:pt x="8934" y="0"/>
                </a:cubicBezTo>
                <a:close/>
                <a:moveTo>
                  <a:pt x="8934" y="1399"/>
                </a:moveTo>
                <a:cubicBezTo>
                  <a:pt x="13104" y="1399"/>
                  <a:pt x="16500" y="4842"/>
                  <a:pt x="16500" y="9081"/>
                </a:cubicBezTo>
                <a:cubicBezTo>
                  <a:pt x="16500" y="13319"/>
                  <a:pt x="13104" y="16771"/>
                  <a:pt x="8934" y="16771"/>
                </a:cubicBezTo>
                <a:cubicBezTo>
                  <a:pt x="4764" y="16771"/>
                  <a:pt x="1376" y="13319"/>
                  <a:pt x="1376" y="9081"/>
                </a:cubicBezTo>
                <a:cubicBezTo>
                  <a:pt x="1376" y="4842"/>
                  <a:pt x="4764" y="1399"/>
                  <a:pt x="8934" y="1399"/>
                </a:cubicBezTo>
                <a:close/>
                <a:moveTo>
                  <a:pt x="8895" y="4757"/>
                </a:moveTo>
                <a:cubicBezTo>
                  <a:pt x="7822" y="4757"/>
                  <a:pt x="6950" y="5644"/>
                  <a:pt x="6950" y="6734"/>
                </a:cubicBezTo>
                <a:cubicBezTo>
                  <a:pt x="6950" y="7824"/>
                  <a:pt x="7822" y="8711"/>
                  <a:pt x="8895" y="8711"/>
                </a:cubicBezTo>
                <a:cubicBezTo>
                  <a:pt x="9967" y="8711"/>
                  <a:pt x="10832" y="7825"/>
                  <a:pt x="10832" y="6734"/>
                </a:cubicBezTo>
                <a:cubicBezTo>
                  <a:pt x="10832" y="5644"/>
                  <a:pt x="9967" y="4757"/>
                  <a:pt x="8895" y="4757"/>
                </a:cubicBezTo>
                <a:close/>
                <a:moveTo>
                  <a:pt x="7669" y="9225"/>
                </a:moveTo>
                <a:cubicBezTo>
                  <a:pt x="6293" y="9225"/>
                  <a:pt x="5162" y="9875"/>
                  <a:pt x="5115" y="10680"/>
                </a:cubicBezTo>
                <a:lnTo>
                  <a:pt x="5115" y="12239"/>
                </a:lnTo>
                <a:lnTo>
                  <a:pt x="8143" y="12239"/>
                </a:lnTo>
                <a:lnTo>
                  <a:pt x="8586" y="10889"/>
                </a:lnTo>
                <a:lnTo>
                  <a:pt x="7977" y="9956"/>
                </a:lnTo>
                <a:lnTo>
                  <a:pt x="9812" y="9956"/>
                </a:lnTo>
                <a:lnTo>
                  <a:pt x="9203" y="10889"/>
                </a:lnTo>
                <a:lnTo>
                  <a:pt x="9646" y="12239"/>
                </a:lnTo>
                <a:lnTo>
                  <a:pt x="12682" y="12239"/>
                </a:lnTo>
                <a:lnTo>
                  <a:pt x="12674" y="10680"/>
                </a:lnTo>
                <a:cubicBezTo>
                  <a:pt x="12627" y="9875"/>
                  <a:pt x="11496" y="9225"/>
                  <a:pt x="10120" y="9225"/>
                </a:cubicBezTo>
                <a:lnTo>
                  <a:pt x="7669" y="9225"/>
                </a:lnTo>
                <a:close/>
              </a:path>
            </a:pathLst>
          </a:custGeom>
          <a:solidFill>
            <a:schemeClr val="accent1"/>
          </a:solidFill>
          <a:ln w="12700">
            <a:miter lim="400000"/>
          </a:ln>
        </p:spPr>
        <p:txBody>
          <a:bodyPr lIns="45719" rIns="45719" anchor="ctr"/>
          <a:lstStyle/>
          <a:p>
            <a:pPr algn="l" defTabSz="914400">
              <a:defRPr sz="1800">
                <a:solidFill>
                  <a:srgbClr val="000000"/>
                </a:solidFill>
                <a:latin typeface="+mn-lt"/>
                <a:ea typeface="+mn-ea"/>
                <a:cs typeface="+mn-cs"/>
                <a:sym typeface="DM Sans Regular"/>
              </a:defRPr>
            </a:pPr>
            <a:endParaRPr/>
          </a:p>
        </p:txBody>
      </p:sp>
      <p:sp>
        <p:nvSpPr>
          <p:cNvPr id="1139" name="Freeform 680"/>
          <p:cNvSpPr/>
          <p:nvPr/>
        </p:nvSpPr>
        <p:spPr>
          <a:xfrm>
            <a:off x="9099425" y="5862243"/>
            <a:ext cx="824703" cy="802433"/>
          </a:xfrm>
          <a:custGeom>
            <a:avLst/>
            <a:gdLst/>
            <a:ahLst/>
            <a:cxnLst>
              <a:cxn ang="0">
                <a:pos x="wd2" y="hd2"/>
              </a:cxn>
              <a:cxn ang="5400000">
                <a:pos x="wd2" y="hd2"/>
              </a:cxn>
              <a:cxn ang="10800000">
                <a:pos x="wd2" y="hd2"/>
              </a:cxn>
              <a:cxn ang="16200000">
                <a:pos x="wd2" y="hd2"/>
              </a:cxn>
            </a:cxnLst>
            <a:rect l="0" t="0" r="r" b="b"/>
            <a:pathLst>
              <a:path w="21600" h="21600" extrusionOk="0">
                <a:moveTo>
                  <a:pt x="10800" y="0"/>
                </a:moveTo>
                <a:cubicBezTo>
                  <a:pt x="7737" y="0"/>
                  <a:pt x="5249" y="2556"/>
                  <a:pt x="5249" y="5705"/>
                </a:cubicBezTo>
                <a:cubicBezTo>
                  <a:pt x="5250" y="8853"/>
                  <a:pt x="7737" y="11409"/>
                  <a:pt x="10800" y="11409"/>
                </a:cubicBezTo>
                <a:cubicBezTo>
                  <a:pt x="13863" y="11409"/>
                  <a:pt x="16332" y="8853"/>
                  <a:pt x="16332" y="5705"/>
                </a:cubicBezTo>
                <a:cubicBezTo>
                  <a:pt x="16332" y="2556"/>
                  <a:pt x="13863" y="0"/>
                  <a:pt x="10800" y="0"/>
                </a:cubicBezTo>
                <a:close/>
                <a:moveTo>
                  <a:pt x="7300" y="12898"/>
                </a:moveTo>
                <a:cubicBezTo>
                  <a:pt x="3371" y="12898"/>
                  <a:pt x="134" y="14771"/>
                  <a:pt x="0" y="17094"/>
                </a:cubicBezTo>
                <a:lnTo>
                  <a:pt x="0" y="21600"/>
                </a:lnTo>
                <a:lnTo>
                  <a:pt x="8655" y="21600"/>
                </a:lnTo>
                <a:lnTo>
                  <a:pt x="9916" y="17694"/>
                </a:lnTo>
                <a:lnTo>
                  <a:pt x="8166" y="15006"/>
                </a:lnTo>
                <a:lnTo>
                  <a:pt x="13415" y="15006"/>
                </a:lnTo>
                <a:lnTo>
                  <a:pt x="11666" y="17694"/>
                </a:lnTo>
                <a:lnTo>
                  <a:pt x="12926" y="21600"/>
                </a:lnTo>
                <a:lnTo>
                  <a:pt x="21600" y="21600"/>
                </a:lnTo>
                <a:lnTo>
                  <a:pt x="21581" y="17094"/>
                </a:lnTo>
                <a:cubicBezTo>
                  <a:pt x="21447" y="14771"/>
                  <a:pt x="18229" y="12898"/>
                  <a:pt x="14300" y="12898"/>
                </a:cubicBezTo>
                <a:lnTo>
                  <a:pt x="7300" y="12898"/>
                </a:lnTo>
                <a:close/>
              </a:path>
            </a:pathLst>
          </a:custGeom>
          <a:solidFill>
            <a:schemeClr val="accent2"/>
          </a:solidFill>
          <a:ln w="12700">
            <a:miter lim="400000"/>
          </a:ln>
        </p:spPr>
        <p:txBody>
          <a:bodyPr lIns="45719" rIns="45719" anchor="ctr"/>
          <a:lstStyle/>
          <a:p>
            <a:pPr algn="l" defTabSz="914400">
              <a:defRPr sz="1800">
                <a:solidFill>
                  <a:srgbClr val="000000"/>
                </a:solidFill>
                <a:latin typeface="+mn-lt"/>
                <a:ea typeface="+mn-ea"/>
                <a:cs typeface="+mn-cs"/>
                <a:sym typeface="DM Sans Regular"/>
              </a:defRPr>
            </a:pPr>
            <a:endParaRPr/>
          </a:p>
        </p:txBody>
      </p:sp>
      <p:sp>
        <p:nvSpPr>
          <p:cNvPr id="1140" name="Freeform 867"/>
          <p:cNvSpPr/>
          <p:nvPr/>
        </p:nvSpPr>
        <p:spPr>
          <a:xfrm>
            <a:off x="14526958" y="5833417"/>
            <a:ext cx="625821" cy="860086"/>
          </a:xfrm>
          <a:custGeom>
            <a:avLst/>
            <a:gdLst/>
            <a:ahLst/>
            <a:cxnLst>
              <a:cxn ang="0">
                <a:pos x="wd2" y="hd2"/>
              </a:cxn>
              <a:cxn ang="5400000">
                <a:pos x="wd2" y="hd2"/>
              </a:cxn>
              <a:cxn ang="10800000">
                <a:pos x="wd2" y="hd2"/>
              </a:cxn>
              <a:cxn ang="16200000">
                <a:pos x="wd2" y="hd2"/>
              </a:cxn>
            </a:cxnLst>
            <a:rect l="0" t="0" r="r" b="b"/>
            <a:pathLst>
              <a:path w="21600" h="21600" extrusionOk="0">
                <a:moveTo>
                  <a:pt x="10927" y="0"/>
                </a:moveTo>
                <a:lnTo>
                  <a:pt x="7554" y="756"/>
                </a:lnTo>
                <a:lnTo>
                  <a:pt x="8086" y="2000"/>
                </a:lnTo>
                <a:lnTo>
                  <a:pt x="6746" y="2303"/>
                </a:lnTo>
                <a:lnTo>
                  <a:pt x="8317" y="5984"/>
                </a:lnTo>
                <a:cubicBezTo>
                  <a:pt x="6296" y="6634"/>
                  <a:pt x="4563" y="7664"/>
                  <a:pt x="3304" y="8959"/>
                </a:cubicBezTo>
                <a:cubicBezTo>
                  <a:pt x="1908" y="10394"/>
                  <a:pt x="1085" y="12148"/>
                  <a:pt x="1086" y="14036"/>
                </a:cubicBezTo>
                <a:cubicBezTo>
                  <a:pt x="1085" y="15455"/>
                  <a:pt x="1555" y="16811"/>
                  <a:pt x="2379" y="18003"/>
                </a:cubicBezTo>
                <a:lnTo>
                  <a:pt x="0" y="18003"/>
                </a:lnTo>
                <a:lnTo>
                  <a:pt x="0" y="19028"/>
                </a:lnTo>
                <a:cubicBezTo>
                  <a:pt x="0" y="20445"/>
                  <a:pt x="1610" y="21600"/>
                  <a:pt x="3558" y="21600"/>
                </a:cubicBezTo>
                <a:lnTo>
                  <a:pt x="18065" y="21600"/>
                </a:lnTo>
                <a:cubicBezTo>
                  <a:pt x="20013" y="21600"/>
                  <a:pt x="21600" y="20445"/>
                  <a:pt x="21600" y="19028"/>
                </a:cubicBezTo>
                <a:lnTo>
                  <a:pt x="21600" y="18003"/>
                </a:lnTo>
                <a:lnTo>
                  <a:pt x="7531" y="18003"/>
                </a:lnTo>
                <a:cubicBezTo>
                  <a:pt x="7018" y="17613"/>
                  <a:pt x="6584" y="17174"/>
                  <a:pt x="6237" y="16692"/>
                </a:cubicBezTo>
                <a:cubicBezTo>
                  <a:pt x="6213" y="16658"/>
                  <a:pt x="6191" y="16608"/>
                  <a:pt x="6168" y="16574"/>
                </a:cubicBezTo>
                <a:lnTo>
                  <a:pt x="18042" y="16574"/>
                </a:lnTo>
                <a:lnTo>
                  <a:pt x="18042" y="15296"/>
                </a:lnTo>
                <a:lnTo>
                  <a:pt x="5544" y="15296"/>
                </a:lnTo>
                <a:cubicBezTo>
                  <a:pt x="5421" y="14894"/>
                  <a:pt x="5337" y="14469"/>
                  <a:pt x="5336" y="14036"/>
                </a:cubicBezTo>
                <a:cubicBezTo>
                  <a:pt x="5337" y="12801"/>
                  <a:pt x="5862" y="11676"/>
                  <a:pt x="6769" y="10741"/>
                </a:cubicBezTo>
                <a:cubicBezTo>
                  <a:pt x="7495" y="9993"/>
                  <a:pt x="8487" y="9383"/>
                  <a:pt x="9610" y="8959"/>
                </a:cubicBezTo>
                <a:lnTo>
                  <a:pt x="10165" y="10287"/>
                </a:lnTo>
                <a:lnTo>
                  <a:pt x="16264" y="8909"/>
                </a:lnTo>
                <a:lnTo>
                  <a:pt x="12821" y="908"/>
                </a:lnTo>
                <a:lnTo>
                  <a:pt x="11458" y="1227"/>
                </a:lnTo>
                <a:lnTo>
                  <a:pt x="10927" y="0"/>
                </a:lnTo>
                <a:close/>
                <a:moveTo>
                  <a:pt x="16795" y="10136"/>
                </a:moveTo>
                <a:lnTo>
                  <a:pt x="10696" y="11514"/>
                </a:lnTo>
                <a:lnTo>
                  <a:pt x="11505" y="13363"/>
                </a:lnTo>
                <a:lnTo>
                  <a:pt x="17580" y="11985"/>
                </a:lnTo>
                <a:lnTo>
                  <a:pt x="16795" y="10136"/>
                </a:lnTo>
                <a:close/>
              </a:path>
            </a:pathLst>
          </a:custGeom>
          <a:solidFill>
            <a:schemeClr val="accent3"/>
          </a:solidFill>
          <a:ln w="12700">
            <a:miter lim="400000"/>
          </a:ln>
        </p:spPr>
        <p:txBody>
          <a:bodyPr lIns="45719" rIns="45719" anchor="ctr"/>
          <a:lstStyle/>
          <a:p>
            <a:pPr algn="l" defTabSz="914400">
              <a:defRPr sz="1800">
                <a:solidFill>
                  <a:srgbClr val="000000"/>
                </a:solidFill>
                <a:latin typeface="+mn-lt"/>
                <a:ea typeface="+mn-ea"/>
                <a:cs typeface="+mn-cs"/>
                <a:sym typeface="DM Sans Regular"/>
              </a:defRPr>
            </a:pPr>
            <a:endParaRPr/>
          </a:p>
        </p:txBody>
      </p:sp>
      <p:sp>
        <p:nvSpPr>
          <p:cNvPr id="1141" name="Freeform 846"/>
          <p:cNvSpPr/>
          <p:nvPr/>
        </p:nvSpPr>
        <p:spPr>
          <a:xfrm>
            <a:off x="19642416" y="5862799"/>
            <a:ext cx="980441" cy="801322"/>
          </a:xfrm>
          <a:custGeom>
            <a:avLst/>
            <a:gdLst/>
            <a:ahLst/>
            <a:cxnLst>
              <a:cxn ang="0">
                <a:pos x="wd2" y="hd2"/>
              </a:cxn>
              <a:cxn ang="5400000">
                <a:pos x="wd2" y="hd2"/>
              </a:cxn>
              <a:cxn ang="10800000">
                <a:pos x="wd2" y="hd2"/>
              </a:cxn>
              <a:cxn ang="16200000">
                <a:pos x="wd2" y="hd2"/>
              </a:cxn>
            </a:cxnLst>
            <a:rect l="0" t="0" r="r" b="b"/>
            <a:pathLst>
              <a:path w="21600" h="21600" extrusionOk="0">
                <a:moveTo>
                  <a:pt x="0" y="0"/>
                </a:moveTo>
                <a:lnTo>
                  <a:pt x="0" y="16454"/>
                </a:lnTo>
                <a:cubicBezTo>
                  <a:pt x="0" y="18227"/>
                  <a:pt x="1182" y="19673"/>
                  <a:pt x="2631" y="19673"/>
                </a:cubicBezTo>
                <a:lnTo>
                  <a:pt x="3427" y="19673"/>
                </a:lnTo>
                <a:lnTo>
                  <a:pt x="3427" y="17407"/>
                </a:lnTo>
                <a:lnTo>
                  <a:pt x="2631" y="17407"/>
                </a:lnTo>
                <a:cubicBezTo>
                  <a:pt x="2202" y="17407"/>
                  <a:pt x="1835" y="16978"/>
                  <a:pt x="1835" y="16454"/>
                </a:cubicBezTo>
                <a:lnTo>
                  <a:pt x="1835" y="13002"/>
                </a:lnTo>
                <a:lnTo>
                  <a:pt x="5123" y="9953"/>
                </a:lnTo>
                <a:cubicBezTo>
                  <a:pt x="5385" y="10189"/>
                  <a:pt x="5708" y="10313"/>
                  <a:pt x="6058" y="10313"/>
                </a:cubicBezTo>
                <a:cubicBezTo>
                  <a:pt x="6497" y="10313"/>
                  <a:pt x="6896" y="10094"/>
                  <a:pt x="7183" y="9741"/>
                </a:cubicBezTo>
                <a:lnTo>
                  <a:pt x="9225" y="11139"/>
                </a:lnTo>
                <a:cubicBezTo>
                  <a:pt x="9222" y="11188"/>
                  <a:pt x="9208" y="11237"/>
                  <a:pt x="9208" y="11287"/>
                </a:cubicBezTo>
                <a:cubicBezTo>
                  <a:pt x="9208" y="12355"/>
                  <a:pt x="9927" y="13214"/>
                  <a:pt x="10800" y="13214"/>
                </a:cubicBezTo>
                <a:cubicBezTo>
                  <a:pt x="11674" y="13214"/>
                  <a:pt x="12375" y="12356"/>
                  <a:pt x="12375" y="11287"/>
                </a:cubicBezTo>
                <a:cubicBezTo>
                  <a:pt x="12375" y="11031"/>
                  <a:pt x="12328" y="10791"/>
                  <a:pt x="12254" y="10567"/>
                </a:cubicBezTo>
                <a:lnTo>
                  <a:pt x="14677" y="7433"/>
                </a:lnTo>
                <a:cubicBezTo>
                  <a:pt x="14924" y="7629"/>
                  <a:pt x="15226" y="7751"/>
                  <a:pt x="15542" y="7751"/>
                </a:cubicBezTo>
                <a:cubicBezTo>
                  <a:pt x="15881" y="7751"/>
                  <a:pt x="16185" y="7612"/>
                  <a:pt x="16442" y="7391"/>
                </a:cubicBezTo>
                <a:lnTo>
                  <a:pt x="19748" y="10038"/>
                </a:lnTo>
                <a:lnTo>
                  <a:pt x="19748" y="16454"/>
                </a:lnTo>
                <a:cubicBezTo>
                  <a:pt x="19748" y="16978"/>
                  <a:pt x="19398" y="17407"/>
                  <a:pt x="18969" y="17407"/>
                </a:cubicBezTo>
                <a:lnTo>
                  <a:pt x="18173" y="17407"/>
                </a:lnTo>
                <a:lnTo>
                  <a:pt x="18173" y="19673"/>
                </a:lnTo>
                <a:lnTo>
                  <a:pt x="18969" y="19673"/>
                </a:lnTo>
                <a:cubicBezTo>
                  <a:pt x="20418" y="19673"/>
                  <a:pt x="21600" y="18227"/>
                  <a:pt x="21600" y="16454"/>
                </a:cubicBezTo>
                <a:lnTo>
                  <a:pt x="21600" y="0"/>
                </a:lnTo>
                <a:lnTo>
                  <a:pt x="0" y="0"/>
                </a:lnTo>
                <a:close/>
                <a:moveTo>
                  <a:pt x="1835" y="2266"/>
                </a:moveTo>
                <a:lnTo>
                  <a:pt x="19748" y="2266"/>
                </a:lnTo>
                <a:lnTo>
                  <a:pt x="19748" y="8111"/>
                </a:lnTo>
                <a:lnTo>
                  <a:pt x="17117" y="5993"/>
                </a:lnTo>
                <a:cubicBezTo>
                  <a:pt x="17123" y="5932"/>
                  <a:pt x="17117" y="5865"/>
                  <a:pt x="17117" y="5802"/>
                </a:cubicBezTo>
                <a:cubicBezTo>
                  <a:pt x="17117" y="4734"/>
                  <a:pt x="16416" y="3875"/>
                  <a:pt x="15542" y="3875"/>
                </a:cubicBezTo>
                <a:cubicBezTo>
                  <a:pt x="14669" y="3875"/>
                  <a:pt x="13950" y="4734"/>
                  <a:pt x="13950" y="5802"/>
                </a:cubicBezTo>
                <a:cubicBezTo>
                  <a:pt x="13950" y="5870"/>
                  <a:pt x="13962" y="5949"/>
                  <a:pt x="13967" y="6014"/>
                </a:cubicBezTo>
                <a:lnTo>
                  <a:pt x="11302" y="9466"/>
                </a:lnTo>
                <a:cubicBezTo>
                  <a:pt x="11143" y="9400"/>
                  <a:pt x="10978" y="9360"/>
                  <a:pt x="10800" y="9360"/>
                </a:cubicBezTo>
                <a:cubicBezTo>
                  <a:pt x="10450" y="9360"/>
                  <a:pt x="10128" y="9505"/>
                  <a:pt x="9865" y="9741"/>
                </a:cubicBezTo>
                <a:lnTo>
                  <a:pt x="7633" y="8216"/>
                </a:lnTo>
                <a:cubicBezTo>
                  <a:pt x="7561" y="7230"/>
                  <a:pt x="6883" y="6459"/>
                  <a:pt x="6058" y="6459"/>
                </a:cubicBezTo>
                <a:cubicBezTo>
                  <a:pt x="5185" y="6459"/>
                  <a:pt x="4465" y="7317"/>
                  <a:pt x="4465" y="8386"/>
                </a:cubicBezTo>
                <a:cubicBezTo>
                  <a:pt x="4465" y="8429"/>
                  <a:pt x="4481" y="8471"/>
                  <a:pt x="4483" y="8513"/>
                </a:cubicBezTo>
                <a:lnTo>
                  <a:pt x="1835" y="10969"/>
                </a:lnTo>
                <a:lnTo>
                  <a:pt x="1835" y="2266"/>
                </a:lnTo>
                <a:close/>
                <a:moveTo>
                  <a:pt x="7373" y="13871"/>
                </a:moveTo>
                <a:lnTo>
                  <a:pt x="4465" y="18360"/>
                </a:lnTo>
                <a:lnTo>
                  <a:pt x="6456" y="18360"/>
                </a:lnTo>
                <a:lnTo>
                  <a:pt x="6456" y="21600"/>
                </a:lnTo>
                <a:lnTo>
                  <a:pt x="8290" y="21600"/>
                </a:lnTo>
                <a:lnTo>
                  <a:pt x="8290" y="18360"/>
                </a:lnTo>
                <a:lnTo>
                  <a:pt x="10263" y="18360"/>
                </a:lnTo>
                <a:lnTo>
                  <a:pt x="7373" y="13871"/>
                </a:lnTo>
                <a:close/>
                <a:moveTo>
                  <a:pt x="13292" y="13871"/>
                </a:moveTo>
                <a:lnTo>
                  <a:pt x="13292" y="17111"/>
                </a:lnTo>
                <a:lnTo>
                  <a:pt x="11319" y="17111"/>
                </a:lnTo>
                <a:lnTo>
                  <a:pt x="14227" y="21600"/>
                </a:lnTo>
                <a:lnTo>
                  <a:pt x="17117" y="17111"/>
                </a:lnTo>
                <a:lnTo>
                  <a:pt x="15144" y="17111"/>
                </a:lnTo>
                <a:lnTo>
                  <a:pt x="15144" y="13871"/>
                </a:lnTo>
                <a:lnTo>
                  <a:pt x="13292" y="13871"/>
                </a:lnTo>
                <a:close/>
              </a:path>
            </a:pathLst>
          </a:custGeom>
          <a:solidFill>
            <a:schemeClr val="accent4"/>
          </a:solidFill>
          <a:ln w="12700">
            <a:miter lim="400000"/>
          </a:ln>
        </p:spPr>
        <p:txBody>
          <a:bodyPr lIns="45719" rIns="45719" anchor="ctr"/>
          <a:lstStyle/>
          <a:p>
            <a:pPr algn="l" defTabSz="914400">
              <a:defRPr sz="1800">
                <a:solidFill>
                  <a:srgbClr val="000000"/>
                </a:solidFill>
                <a:latin typeface="+mn-lt"/>
                <a:ea typeface="+mn-ea"/>
                <a:cs typeface="+mn-cs"/>
                <a:sym typeface="DM Sans Regular"/>
              </a:defRPr>
            </a:pPr>
            <a:endParaRPr/>
          </a:p>
        </p:txBody>
      </p:sp>
    </p:spTree>
  </p:cSld>
  <p:clrMapOvr>
    <a:masterClrMapping/>
  </p:clrMapOvr>
  <p:transition spd="med"/>
</p:sld>
</file>

<file path=ppt/theme/theme1.xml><?xml version="1.0" encoding="utf-8"?>
<a:theme xmlns:a="http://schemas.openxmlformats.org/drawingml/2006/main" name="White">
  <a:themeElements>
    <a:clrScheme name="Fortum Color 01">
      <a:dk1>
        <a:srgbClr val="1A1A1A"/>
      </a:dk1>
      <a:lt1>
        <a:srgbClr val="FCFFFF"/>
      </a:lt1>
      <a:dk2>
        <a:srgbClr val="656565"/>
      </a:dk2>
      <a:lt2>
        <a:srgbClr val="F2F2F2"/>
      </a:lt2>
      <a:accent1>
        <a:srgbClr val="4AC89D"/>
      </a:accent1>
      <a:accent2>
        <a:srgbClr val="0EAAE5"/>
      </a:accent2>
      <a:accent3>
        <a:srgbClr val="F7B61A"/>
      </a:accent3>
      <a:accent4>
        <a:srgbClr val="F87802"/>
      </a:accent4>
      <a:accent5>
        <a:srgbClr val="F2F2F2"/>
      </a:accent5>
      <a:accent6>
        <a:srgbClr val="B2B2B2"/>
      </a:accent6>
      <a:hlink>
        <a:srgbClr val="4AC89D"/>
      </a:hlink>
      <a:folHlink>
        <a:srgbClr val="0EAAE5"/>
      </a:folHlink>
    </a:clrScheme>
    <a:fontScheme name="White">
      <a:majorFont>
        <a:latin typeface="DM Sans Regular"/>
        <a:ea typeface="DM Sans Regular"/>
        <a:cs typeface="DM Sans Regular"/>
      </a:majorFont>
      <a:minorFont>
        <a:latin typeface="DM Sans Regular"/>
        <a:ea typeface="DM Sans Regular"/>
        <a:cs typeface="DM Sans Regular"/>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CFFFF"/>
        </a:solidFill>
        <a:ln w="25400" cap="flat">
          <a:solidFill>
            <a:schemeClr val="accent1"/>
          </a:solidFill>
          <a:prstDash val="solid"/>
          <a:round/>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ppt/theme/theme2.xml><?xml version="1.0" encoding="utf-8"?>
<a:theme xmlns:a="http://schemas.openxmlformats.org/drawingml/2006/main" name="White">
  <a:themeElements>
    <a:clrScheme name="White">
      <a:dk1>
        <a:srgbClr val="000000"/>
      </a:dk1>
      <a:lt1>
        <a:srgbClr val="FFFFFF"/>
      </a:lt1>
      <a:dk2>
        <a:srgbClr val="A7A7A7"/>
      </a:dk2>
      <a:lt2>
        <a:srgbClr val="535353"/>
      </a:lt2>
      <a:accent1>
        <a:srgbClr val="4AC89D"/>
      </a:accent1>
      <a:accent2>
        <a:srgbClr val="0EAAE5"/>
      </a:accent2>
      <a:accent3>
        <a:srgbClr val="F7B61A"/>
      </a:accent3>
      <a:accent4>
        <a:srgbClr val="F87802"/>
      </a:accent4>
      <a:accent5>
        <a:srgbClr val="F2F2F2"/>
      </a:accent5>
      <a:accent6>
        <a:srgbClr val="B2B2B2"/>
      </a:accent6>
      <a:hlink>
        <a:srgbClr val="0000FF"/>
      </a:hlink>
      <a:folHlink>
        <a:srgbClr val="FF00FF"/>
      </a:folHlink>
    </a:clrScheme>
    <a:fontScheme name="White">
      <a:majorFont>
        <a:latin typeface="DM Sans Regular"/>
        <a:ea typeface="DM Sans Regular"/>
        <a:cs typeface="DM Sans Regular"/>
      </a:majorFont>
      <a:minorFont>
        <a:latin typeface="DM Sans Regular"/>
        <a:ea typeface="DM Sans Regular"/>
        <a:cs typeface="DM Sans Regular"/>
      </a:minorFont>
    </a:fontScheme>
    <a:fmtScheme name="Whit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29999"/>
              </a:schemeClr>
            </a:gs>
            <a:gs pos="100000">
              <a:schemeClr val="phClr">
                <a:tint val="50000"/>
                <a:shade val="100000"/>
                <a:satMod val="350000"/>
              </a:schemeClr>
            </a:gs>
          </a:gsLst>
          <a:lin ang="16200000" scaled="0"/>
        </a:gradFill>
      </a:fillStyleLst>
      <a:lnStyleLst>
        <a:ln w="9525" cap="flat" cmpd="sng" algn="ctr">
          <a:solidFill>
            <a:schemeClr val="phClr">
              <a:shade val="95000"/>
              <a:satMod val="104999"/>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effectStyle>
        <a:effectStyle>
          <a:effectLst/>
        </a:effectStyle>
        <a:effectStyle>
          <a:effectLst/>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solidFill>
          <a:srgbClr val="FCFFFF"/>
        </a:solidFill>
        <a:ln w="25400" cap="flat">
          <a:solidFill>
            <a:schemeClr val="accent1"/>
          </a:solidFill>
          <a:prstDash val="solid"/>
          <a:round/>
        </a:ln>
        <a:effectLst/>
        <a:sp3d/>
      </a:spPr>
      <a:bodyPr rot="0" spcFirstLastPara="1" vertOverflow="overflow" horzOverflow="overflow" vert="horz" wrap="square" lIns="0" tIns="0" rIns="0" bIns="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spDef>
    <a:lnDef>
      <a:spPr>
        <a:noFill/>
        <a:ln w="25400" cap="flat">
          <a:solidFill>
            <a:schemeClr val="accent1"/>
          </a:solidFill>
          <a:prstDash val="solid"/>
          <a:round/>
        </a:ln>
        <a:effectLst/>
        <a:sp3d/>
      </a:spPr>
      <a:bodyPr rot="0" spcFirstLastPara="1" vertOverflow="overflow" horzOverflow="overflow" vert="horz" wrap="square" lIns="91439" tIns="45719" rIns="91439" bIns="45719" numCol="1" spcCol="38100" rtlCol="0" anchor="t">
        <a:noAutofit/>
      </a:bodyPr>
      <a:lstStyle>
        <a:def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lnDef>
    <a:txDef>
      <a:spPr>
        <a:noFill/>
        <a:ln w="12700" cap="flat">
          <a:noFill/>
          <a:miter lim="400000"/>
        </a:ln>
        <a:effectLst/>
        <a:sp3d/>
      </a:spPr>
      <a:bodyPr rot="0" spcFirstLastPara="1" vertOverflow="overflow" horzOverflow="overflow" vert="horz" wrap="square" lIns="50800" tIns="50800" rIns="50800" bIns="50800" numCol="1" spcCol="38100" rtlCol="0" anchor="ctr">
        <a:spAutoFit/>
      </a:bodyPr>
      <a:lstStyle>
        <a:defPPr marL="0" marR="0" indent="0" algn="ctr" defTabSz="825500" rtl="0" fontAlgn="auto" latinLnBrk="0" hangingPunct="0">
          <a:lnSpc>
            <a:spcPct val="100000"/>
          </a:lnSpc>
          <a:spcBef>
            <a:spcPts val="0"/>
          </a:spcBef>
          <a:spcAft>
            <a:spcPts val="0"/>
          </a:spcAft>
          <a:buClrTx/>
          <a:buSzTx/>
          <a:buFontTx/>
          <a:buNone/>
          <a:tabLst/>
          <a:defRPr kumimoji="0" sz="3000" b="0" i="0" u="none" strike="noStrike" cap="none" spc="0" normalizeH="0" baseline="0">
            <a:ln>
              <a:noFill/>
            </a:ln>
            <a:solidFill>
              <a:srgbClr val="1A1A1A"/>
            </a:solidFill>
            <a:effectLst/>
            <a:uFillTx/>
            <a:latin typeface="DM Sans Medium"/>
            <a:ea typeface="DM Sans Medium"/>
            <a:cs typeface="DM Sans Medium"/>
            <a:sym typeface="DM Sans Medium"/>
          </a:defRPr>
        </a:defPPr>
        <a:lvl1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1pPr>
        <a:lvl2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2pPr>
        <a:lvl3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3pPr>
        <a:lvl4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4pPr>
        <a:lvl5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5pPr>
        <a:lvl6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6pPr>
        <a:lvl7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7pPr>
        <a:lvl8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8pPr>
        <a:lvl9pPr marL="0" marR="0" indent="0" algn="l" defTabSz="914400" rtl="0" fontAlgn="auto" latinLnBrk="1" hangingPunct="0">
          <a:lnSpc>
            <a:spcPct val="100000"/>
          </a:lnSpc>
          <a:spcBef>
            <a:spcPts val="0"/>
          </a:spcBef>
          <a:spcAft>
            <a:spcPts val="0"/>
          </a:spcAft>
          <a:buClrTx/>
          <a:buSzTx/>
          <a:buFontTx/>
          <a:buNone/>
          <a:tabLst/>
          <a:defRPr kumimoji="0" sz="1800" b="0" i="0" u="none" strike="noStrike" cap="none" spc="0" normalizeH="0" baseline="0">
            <a:ln>
              <a:noFill/>
            </a:ln>
            <a:solidFill>
              <a:srgbClr val="000000"/>
            </a:solidFill>
            <a:effectLst/>
            <a:uFillTx/>
          </a:defRPr>
        </a:lvl9pPr>
      </a:lstStyle>
      <a:style>
        <a:lnRef idx="0">
          <a:scrgbClr r="0" g="0" b="0"/>
        </a:lnRef>
        <a:fillRef idx="0">
          <a:scrgbClr r="0" g="0" b="0"/>
        </a:fillRef>
        <a:effectRef idx="0">
          <a:scrgbClr r="0" g="0" b="0"/>
        </a:effectRef>
        <a:fontRef idx="none"/>
      </a:style>
    </a:txDef>
  </a:objectDefaults>
  <a:extraClrSchemeLst/>
</a:theme>
</file>

<file path=docProps/app.xml><?xml version="1.0" encoding="utf-8"?>
<Properties xmlns="http://schemas.openxmlformats.org/officeDocument/2006/extended-properties" xmlns:vt="http://schemas.openxmlformats.org/officeDocument/2006/docPropsVTypes">
  <TotalTime>2</TotalTime>
  <Words>236</Words>
  <Application>Microsoft Macintosh PowerPoint</Application>
  <PresentationFormat>Custom</PresentationFormat>
  <Paragraphs>11</Paragraphs>
  <Slides>1</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DM Sans Bold</vt:lpstr>
      <vt:lpstr>DM Sans Medium</vt:lpstr>
      <vt:lpstr>DM Sans Regular</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9</cp:revision>
  <dcterms:modified xsi:type="dcterms:W3CDTF">2023-04-09T05:08:37Z</dcterms:modified>
</cp:coreProperties>
</file>