
<file path=[Content_Types].xml><?xml version="1.0" encoding="utf-8"?>
<Types xmlns="http://schemas.openxmlformats.org/package/2006/content-types">
  <Default Extension="fntdata" ContentType="application/x-fontdata"/>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2" r:id="rId1"/>
  </p:sldMasterIdLst>
  <p:notesMasterIdLst>
    <p:notesMasterId r:id="rId3"/>
  </p:notesMasterIdLst>
  <p:sldIdLst>
    <p:sldId id="279" r:id="rId2"/>
  </p:sldIdLst>
  <p:sldSz cx="9144000" cy="5143500" type="screen16x9"/>
  <p:notesSz cx="6858000" cy="9144000"/>
  <p:embeddedFontLst>
    <p:embeddedFont>
      <p:font typeface="DM Sans" pitchFamily="2" charset="77"/>
      <p:regular r:id="rId4"/>
      <p:bold r:id="rId5"/>
      <p:italic r:id="rId6"/>
      <p:boldItalic r:id="rId7"/>
    </p:embeddedFont>
    <p:embeddedFont>
      <p:font typeface="DM Sans Medium" pitchFamily="2" charset="77"/>
      <p:regular r:id="rId8"/>
      <p:bold r:id="rId9"/>
      <p:italic r:id="rId10"/>
      <p:boldItalic r:id="rId11"/>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p15:clr>
            <a:srgbClr val="747775"/>
          </p15:clr>
        </p15:guide>
        <p15:guide id="2" pos="2880">
          <p15:clr>
            <a:srgbClr val="747775"/>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10"/>
    <p:restoredTop sz="94676"/>
  </p:normalViewPr>
  <p:slideViewPr>
    <p:cSldViewPr snapToGrid="0">
      <p:cViewPr varScale="1">
        <p:scale>
          <a:sx n="141" d="100"/>
          <a:sy n="141" d="100"/>
        </p:scale>
        <p:origin x="800" y="176"/>
      </p:cViewPr>
      <p:guideLst>
        <p:guide orient="horz" pos="1620"/>
        <p:guide pos="2880"/>
      </p:guideLst>
    </p:cSldViewPr>
  </p:slideViewPr>
  <p:notesTextViewPr>
    <p:cViewPr>
      <p:scale>
        <a:sx n="1" d="1"/>
        <a:sy n="1" d="1"/>
      </p:scale>
      <p:origin x="0" y="0"/>
    </p:cViewPr>
  </p:notesTextViewPr>
  <p:sorterViewPr>
    <p:cViewPr>
      <p:scale>
        <a:sx n="80" d="100"/>
        <a:sy n="8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font" Target="fonts/font5.fntdata"/><Relationship Id="rId13" Type="http://schemas.openxmlformats.org/officeDocument/2006/relationships/viewProps" Target="viewProps.xml"/><Relationship Id="rId3" Type="http://schemas.openxmlformats.org/officeDocument/2006/relationships/notesMaster" Target="notesMasters/notesMaster1.xml"/><Relationship Id="rId7" Type="http://schemas.openxmlformats.org/officeDocument/2006/relationships/font" Target="fonts/font4.fntdata"/><Relationship Id="rId12"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font" Target="fonts/font3.fntdata"/><Relationship Id="rId11" Type="http://schemas.openxmlformats.org/officeDocument/2006/relationships/font" Target="fonts/font8.fntdata"/><Relationship Id="rId5" Type="http://schemas.openxmlformats.org/officeDocument/2006/relationships/font" Target="fonts/font2.fntdata"/><Relationship Id="rId15" Type="http://schemas.openxmlformats.org/officeDocument/2006/relationships/tableStyles" Target="tableStyles.xml"/><Relationship Id="rId10" Type="http://schemas.openxmlformats.org/officeDocument/2006/relationships/font" Target="fonts/font7.fntdata"/><Relationship Id="rId4" Type="http://schemas.openxmlformats.org/officeDocument/2006/relationships/font" Target="fonts/font1.fntdata"/><Relationship Id="rId9" Type="http://schemas.openxmlformats.org/officeDocument/2006/relationships/font" Target="fonts/font6.fntdata"/><Relationship Id="rId14"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06"/>
        <p:cNvGrpSpPr/>
        <p:nvPr/>
      </p:nvGrpSpPr>
      <p:grpSpPr>
        <a:xfrm>
          <a:off x="0" y="0"/>
          <a:ext cx="0" cy="0"/>
          <a:chOff x="0" y="0"/>
          <a:chExt cx="0" cy="0"/>
        </a:xfrm>
      </p:grpSpPr>
      <p:sp>
        <p:nvSpPr>
          <p:cNvPr id="1207" name="Google Shape;1207;g22be8c94013_3_1147:notes"/>
          <p:cNvSpPr txBox="1">
            <a:spLocks noGrp="1"/>
          </p:cNvSpPr>
          <p:nvPr>
            <p:ph type="body" idx="1"/>
          </p:nvPr>
        </p:nvSpPr>
        <p:spPr>
          <a:xfrm>
            <a:off x="914400" y="4343400"/>
            <a:ext cx="50292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08" name="Google Shape;1208;g22be8c94013_3_11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Side with logo">
  <p:cSld name="Side with logo">
    <p:spTree>
      <p:nvGrpSpPr>
        <p:cNvPr id="1" name="Shape 56"/>
        <p:cNvGrpSpPr/>
        <p:nvPr/>
      </p:nvGrpSpPr>
      <p:grpSpPr>
        <a:xfrm>
          <a:off x="0" y="0"/>
          <a:ext cx="0" cy="0"/>
          <a:chOff x="0" y="0"/>
          <a:chExt cx="0" cy="0"/>
        </a:xfrm>
      </p:grpSpPr>
      <p:cxnSp>
        <p:nvCxnSpPr>
          <p:cNvPr id="57" name="Google Shape;57;p15"/>
          <p:cNvCxnSpPr/>
          <p:nvPr/>
        </p:nvCxnSpPr>
        <p:spPr>
          <a:xfrm>
            <a:off x="8220770" y="4655288"/>
            <a:ext cx="0" cy="185414"/>
          </a:xfrm>
          <a:prstGeom prst="straightConnector1">
            <a:avLst/>
          </a:prstGeom>
          <a:noFill/>
          <a:ln w="25400" cap="flat" cmpd="sng">
            <a:solidFill>
              <a:schemeClr val="accent6"/>
            </a:solidFill>
            <a:prstDash val="solid"/>
            <a:miter lim="400000"/>
            <a:headEnd type="none" w="sm" len="sm"/>
            <a:tailEnd type="none" w="sm" len="sm"/>
          </a:ln>
        </p:spPr>
      </p:cxnSp>
      <p:sp>
        <p:nvSpPr>
          <p:cNvPr id="58" name="Google Shape;58;p15"/>
          <p:cNvSpPr txBox="1"/>
          <p:nvPr/>
        </p:nvSpPr>
        <p:spPr>
          <a:xfrm>
            <a:off x="6318992" y="4655126"/>
            <a:ext cx="1761468" cy="176972"/>
          </a:xfrm>
          <a:prstGeom prst="rect">
            <a:avLst/>
          </a:prstGeom>
          <a:noFill/>
          <a:ln>
            <a:noFill/>
          </a:ln>
        </p:spPr>
        <p:txBody>
          <a:bodyPr spcFirstLastPara="1" wrap="square" lIns="19050" tIns="19050" rIns="19050" bIns="19050" anchor="t" anchorCtr="0">
            <a:spAutoFit/>
          </a:bodyPr>
          <a:lstStyle/>
          <a:p>
            <a:pPr marL="0" marR="0" lvl="0" indent="0" algn="r" rtl="0">
              <a:lnSpc>
                <a:spcPct val="100000"/>
              </a:lnSpc>
              <a:spcBef>
                <a:spcPts val="0"/>
              </a:spcBef>
              <a:spcAft>
                <a:spcPts val="0"/>
              </a:spcAft>
              <a:buClr>
                <a:srgbClr val="656565"/>
              </a:buClr>
              <a:buSzPts val="900"/>
              <a:buFont typeface="DM Sans"/>
              <a:buNone/>
            </a:pPr>
            <a:r>
              <a:rPr lang="en-GB" sz="900" b="0" i="0" u="none" strike="noStrike" cap="none" dirty="0">
                <a:solidFill>
                  <a:srgbClr val="656565"/>
                </a:solidFill>
                <a:latin typeface="DM Sans"/>
                <a:ea typeface="DM Sans"/>
                <a:cs typeface="DM Sans"/>
                <a:sym typeface="DM Sans"/>
              </a:rPr>
              <a:t>Content Marketing</a:t>
            </a:r>
            <a:endParaRPr sz="500" dirty="0"/>
          </a:p>
        </p:txBody>
      </p:sp>
      <p:sp>
        <p:nvSpPr>
          <p:cNvPr id="59" name="Google Shape;59;p15"/>
          <p:cNvSpPr txBox="1"/>
          <p:nvPr/>
        </p:nvSpPr>
        <p:spPr>
          <a:xfrm>
            <a:off x="586200" y="4655125"/>
            <a:ext cx="1801400" cy="176972"/>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rgbClr val="656565"/>
              </a:buClr>
              <a:buSzPts val="900"/>
              <a:buFont typeface="DM Sans"/>
              <a:buNone/>
            </a:pPr>
            <a:r>
              <a:rPr lang="en-GB" sz="900" b="1" i="0" u="none" strike="noStrike" cap="none" dirty="0" err="1">
                <a:solidFill>
                  <a:srgbClr val="656565"/>
                </a:solidFill>
                <a:latin typeface="DM Sans"/>
                <a:ea typeface="DM Sans"/>
                <a:cs typeface="DM Sans"/>
                <a:sym typeface="DM Sans"/>
              </a:rPr>
              <a:t>HiSlide.io</a:t>
            </a:r>
            <a:r>
              <a:rPr lang="en-GB" sz="900" b="0" i="0" u="none" strike="noStrike" cap="none" dirty="0">
                <a:solidFill>
                  <a:srgbClr val="656565"/>
                </a:solidFill>
                <a:latin typeface="DM Sans"/>
                <a:ea typeface="DM Sans"/>
                <a:cs typeface="DM Sans"/>
                <a:sym typeface="DM Sans"/>
              </a:rPr>
              <a:t> Templates</a:t>
            </a:r>
            <a:endParaRPr sz="500" dirty="0"/>
          </a:p>
        </p:txBody>
      </p:sp>
      <p:sp>
        <p:nvSpPr>
          <p:cNvPr id="60" name="Google Shape;60;p15"/>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lvl1pPr marL="0" lvl="0" indent="0" algn="ctr">
              <a:lnSpc>
                <a:spcPct val="100000"/>
              </a:lnSpc>
              <a:spcBef>
                <a:spcPts val="0"/>
              </a:spcBef>
              <a:spcAft>
                <a:spcPts val="0"/>
              </a:spcAft>
              <a:buClr>
                <a:srgbClr val="535353"/>
              </a:buClr>
              <a:buSzPts val="900"/>
              <a:buFont typeface="DM Sans"/>
              <a:buNone/>
              <a:defRPr>
                <a:solidFill>
                  <a:srgbClr val="535353"/>
                </a:solidFill>
              </a:defRPr>
            </a:lvl1pPr>
            <a:lvl2pPr marL="0" lvl="1" indent="0" algn="ctr">
              <a:lnSpc>
                <a:spcPct val="100000"/>
              </a:lnSpc>
              <a:spcBef>
                <a:spcPts val="0"/>
              </a:spcBef>
              <a:spcAft>
                <a:spcPts val="0"/>
              </a:spcAft>
              <a:buClr>
                <a:srgbClr val="535353"/>
              </a:buClr>
              <a:buSzPts val="900"/>
              <a:buFont typeface="DM Sans"/>
              <a:buNone/>
              <a:defRPr>
                <a:solidFill>
                  <a:srgbClr val="535353"/>
                </a:solidFill>
              </a:defRPr>
            </a:lvl2pPr>
            <a:lvl3pPr marL="0" lvl="2" indent="0" algn="ctr">
              <a:lnSpc>
                <a:spcPct val="100000"/>
              </a:lnSpc>
              <a:spcBef>
                <a:spcPts val="0"/>
              </a:spcBef>
              <a:spcAft>
                <a:spcPts val="0"/>
              </a:spcAft>
              <a:buClr>
                <a:srgbClr val="535353"/>
              </a:buClr>
              <a:buSzPts val="900"/>
              <a:buFont typeface="DM Sans"/>
              <a:buNone/>
              <a:defRPr>
                <a:solidFill>
                  <a:srgbClr val="535353"/>
                </a:solidFill>
              </a:defRPr>
            </a:lvl3pPr>
            <a:lvl4pPr marL="0" lvl="3" indent="0" algn="ctr">
              <a:lnSpc>
                <a:spcPct val="100000"/>
              </a:lnSpc>
              <a:spcBef>
                <a:spcPts val="0"/>
              </a:spcBef>
              <a:spcAft>
                <a:spcPts val="0"/>
              </a:spcAft>
              <a:buClr>
                <a:srgbClr val="535353"/>
              </a:buClr>
              <a:buSzPts val="900"/>
              <a:buFont typeface="DM Sans"/>
              <a:buNone/>
              <a:defRPr>
                <a:solidFill>
                  <a:srgbClr val="535353"/>
                </a:solidFill>
              </a:defRPr>
            </a:lvl4pPr>
            <a:lvl5pPr marL="0" lvl="4" indent="0" algn="ctr">
              <a:lnSpc>
                <a:spcPct val="100000"/>
              </a:lnSpc>
              <a:spcBef>
                <a:spcPts val="0"/>
              </a:spcBef>
              <a:spcAft>
                <a:spcPts val="0"/>
              </a:spcAft>
              <a:buClr>
                <a:srgbClr val="535353"/>
              </a:buClr>
              <a:buSzPts val="900"/>
              <a:buFont typeface="DM Sans"/>
              <a:buNone/>
              <a:defRPr>
                <a:solidFill>
                  <a:srgbClr val="535353"/>
                </a:solidFill>
              </a:defRPr>
            </a:lvl5pPr>
            <a:lvl6pPr marL="0" lvl="5" indent="0" algn="ctr">
              <a:lnSpc>
                <a:spcPct val="100000"/>
              </a:lnSpc>
              <a:spcBef>
                <a:spcPts val="0"/>
              </a:spcBef>
              <a:spcAft>
                <a:spcPts val="0"/>
              </a:spcAft>
              <a:buClr>
                <a:srgbClr val="535353"/>
              </a:buClr>
              <a:buSzPts val="900"/>
              <a:buFont typeface="DM Sans"/>
              <a:buNone/>
              <a:defRPr>
                <a:solidFill>
                  <a:srgbClr val="535353"/>
                </a:solidFill>
              </a:defRPr>
            </a:lvl6pPr>
            <a:lvl7pPr marL="0" lvl="6" indent="0" algn="ctr">
              <a:lnSpc>
                <a:spcPct val="100000"/>
              </a:lnSpc>
              <a:spcBef>
                <a:spcPts val="0"/>
              </a:spcBef>
              <a:spcAft>
                <a:spcPts val="0"/>
              </a:spcAft>
              <a:buClr>
                <a:srgbClr val="535353"/>
              </a:buClr>
              <a:buSzPts val="900"/>
              <a:buFont typeface="DM Sans"/>
              <a:buNone/>
              <a:defRPr>
                <a:solidFill>
                  <a:srgbClr val="535353"/>
                </a:solidFill>
              </a:defRPr>
            </a:lvl7pPr>
            <a:lvl8pPr marL="0" lvl="7" indent="0" algn="ctr">
              <a:lnSpc>
                <a:spcPct val="100000"/>
              </a:lnSpc>
              <a:spcBef>
                <a:spcPts val="0"/>
              </a:spcBef>
              <a:spcAft>
                <a:spcPts val="0"/>
              </a:spcAft>
              <a:buClr>
                <a:srgbClr val="535353"/>
              </a:buClr>
              <a:buSzPts val="900"/>
              <a:buFont typeface="DM Sans"/>
              <a:buNone/>
              <a:defRPr>
                <a:solidFill>
                  <a:srgbClr val="535353"/>
                </a:solidFill>
              </a:defRPr>
            </a:lvl8pPr>
            <a:lvl9pPr marL="0" lvl="8" indent="0" algn="ctr">
              <a:lnSpc>
                <a:spcPct val="100000"/>
              </a:lnSpc>
              <a:spcBef>
                <a:spcPts val="0"/>
              </a:spcBef>
              <a:spcAft>
                <a:spcPts val="0"/>
              </a:spcAft>
              <a:buClr>
                <a:srgbClr val="535353"/>
              </a:buClr>
              <a:buSzPts val="900"/>
              <a:buFont typeface="DM Sans"/>
              <a:buNone/>
              <a:defRPr>
                <a:solidFill>
                  <a:srgbClr val="535353"/>
                </a:solidFill>
              </a:defRPr>
            </a:lvl9pPr>
          </a:lstStyle>
          <a:p>
            <a:pPr marL="0" lvl="0" indent="0" algn="ctr" rtl="0">
              <a:spcBef>
                <a:spcPts val="0"/>
              </a:spcBef>
              <a:spcAft>
                <a:spcPts val="0"/>
              </a:spcAft>
              <a:buNone/>
            </a:pPr>
            <a:fld id="{00000000-1234-1234-1234-123412341234}" type="slidenum">
              <a:rPr lang="en-GB"/>
              <a:t>‹#›</a:t>
            </a:fld>
            <a:endParaRPr sz="900" b="0" i="0" u="none" strike="noStrike" cap="none">
              <a:latin typeface="DM Sans"/>
              <a:ea typeface="DM Sans"/>
              <a:cs typeface="DM Sans"/>
              <a:sym typeface="DM Sans"/>
            </a:endParaRPr>
          </a:p>
        </p:txBody>
      </p:sp>
    </p:spTree>
  </p:cSld>
  <p:clrMapOvr>
    <a:masterClrMapping/>
  </p:clrMapOvr>
</p:sldLayout>
</file>

<file path=ppt/slideMasters/_rels/slideMaster1.xml.rels><?xml version="1.0" encoding="UTF-8" standalone="yes"?>
<Relationships xmlns="http://schemas.openxmlformats.org/package/2006/relationships"><Relationship Id="rId2" Type="http://schemas.openxmlformats.org/officeDocument/2006/relationships/theme" Target="../theme/theme1.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457200" y="69056"/>
            <a:ext cx="8229600" cy="1131094"/>
          </a:xfrm>
          <a:prstGeom prst="rect">
            <a:avLst/>
          </a:prstGeom>
          <a:noFill/>
          <a:ln>
            <a:noFill/>
          </a:ln>
        </p:spPr>
        <p:txBody>
          <a:bodyPr spcFirstLastPara="1" wrap="square" lIns="17150" tIns="17150" rIns="17150" bIns="17150" anchor="ctr" anchorCtr="0">
            <a:noAutofit/>
          </a:bodyPr>
          <a:lstStyle>
            <a:lvl1pPr marR="0" lvl="0"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1pPr>
            <a:lvl2pPr marR="0" lvl="1"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2pPr>
            <a:lvl3pPr marR="0" lvl="2"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3pPr>
            <a:lvl4pPr marR="0" lvl="3"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4pPr>
            <a:lvl5pPr marR="0" lvl="4"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5pPr>
            <a:lvl6pPr marR="0" lvl="5"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6pPr>
            <a:lvl7pPr marR="0" lvl="6"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7pPr>
            <a:lvl8pPr marR="0" lvl="7"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8pPr>
            <a:lvl9pPr marR="0" lvl="8" algn="ctr" rtl="0">
              <a:lnSpc>
                <a:spcPct val="100000"/>
              </a:lnSpc>
              <a:spcBef>
                <a:spcPts val="0"/>
              </a:spcBef>
              <a:spcAft>
                <a:spcPts val="0"/>
              </a:spcAft>
              <a:buClr>
                <a:srgbClr val="000000"/>
              </a:buClr>
              <a:buSzPts val="4200"/>
              <a:buFont typeface="DM Sans Medium"/>
              <a:buNone/>
              <a:defRPr sz="4200" b="0" i="0" u="none" strike="noStrike" cap="none">
                <a:solidFill>
                  <a:srgbClr val="000000"/>
                </a:solidFill>
                <a:latin typeface="DM Sans Medium"/>
                <a:ea typeface="DM Sans Medium"/>
                <a:cs typeface="DM Sans Medium"/>
                <a:sym typeface="DM Sans Medium"/>
              </a:defRPr>
            </a:lvl9pPr>
          </a:lstStyle>
          <a:p>
            <a:endParaRPr/>
          </a:p>
        </p:txBody>
      </p:sp>
      <p:sp>
        <p:nvSpPr>
          <p:cNvPr id="52" name="Google Shape;52;p13"/>
          <p:cNvSpPr txBox="1">
            <a:spLocks noGrp="1"/>
          </p:cNvSpPr>
          <p:nvPr>
            <p:ph type="body" idx="1"/>
          </p:nvPr>
        </p:nvSpPr>
        <p:spPr>
          <a:xfrm>
            <a:off x="457200" y="1200150"/>
            <a:ext cx="8229600" cy="3943350"/>
          </a:xfrm>
          <a:prstGeom prst="rect">
            <a:avLst/>
          </a:prstGeom>
          <a:noFill/>
          <a:ln>
            <a:noFill/>
          </a:ln>
        </p:spPr>
        <p:txBody>
          <a:bodyPr spcFirstLastPara="1" wrap="square" lIns="17150" tIns="17150" rIns="17150" bIns="17150" anchor="t" anchorCtr="0">
            <a:noAutofit/>
          </a:bodyPr>
          <a:lstStyle>
            <a:lvl1pPr marL="457200" marR="0" lvl="0"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1pPr>
            <a:lvl2pPr marL="914400" marR="0" lvl="1"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2pPr>
            <a:lvl3pPr marL="1371600" marR="0" lvl="2"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3pPr>
            <a:lvl4pPr marL="1828800" marR="0" lvl="3"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4pPr>
            <a:lvl5pPr marL="2286000" marR="0" lvl="4"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5pPr>
            <a:lvl6pPr marL="2743200" marR="0" lvl="5"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6pPr>
            <a:lvl7pPr marL="3200400" marR="0" lvl="6"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7pPr>
            <a:lvl8pPr marL="3657600" marR="0" lvl="7"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8pPr>
            <a:lvl9pPr marL="4114800" marR="0" lvl="8" indent="-381000" algn="l" rtl="0">
              <a:lnSpc>
                <a:spcPct val="100000"/>
              </a:lnSpc>
              <a:spcBef>
                <a:spcPts val="2200"/>
              </a:spcBef>
              <a:spcAft>
                <a:spcPts val="0"/>
              </a:spcAft>
              <a:buClr>
                <a:srgbClr val="000000"/>
              </a:buClr>
              <a:buSzPts val="2400"/>
              <a:buFont typeface="DM Sans"/>
              <a:buChar char="•"/>
              <a:defRPr sz="2000" b="0" i="0" u="none" strike="noStrike" cap="none">
                <a:solidFill>
                  <a:srgbClr val="000000"/>
                </a:solidFill>
                <a:latin typeface="DM Sans"/>
                <a:ea typeface="DM Sans"/>
                <a:cs typeface="DM Sans"/>
                <a:sym typeface="DM Sans"/>
              </a:defRPr>
            </a:lvl9pPr>
          </a:lstStyle>
          <a:p>
            <a:endParaRPr/>
          </a:p>
        </p:txBody>
      </p:sp>
      <p:sp>
        <p:nvSpPr>
          <p:cNvPr id="53" name="Google Shape;53;p13"/>
          <p:cNvSpPr txBox="1">
            <a:spLocks noGrp="1"/>
          </p:cNvSpPr>
          <p:nvPr>
            <p:ph type="sldNum" idx="12"/>
          </p:nvPr>
        </p:nvSpPr>
        <p:spPr>
          <a:xfrm>
            <a:off x="5486400" y="4767263"/>
            <a:ext cx="2133600" cy="276225"/>
          </a:xfrm>
          <a:prstGeom prst="rect">
            <a:avLst/>
          </a:prstGeom>
          <a:noFill/>
          <a:ln>
            <a:noFill/>
          </a:ln>
        </p:spPr>
        <p:txBody>
          <a:bodyPr spcFirstLastPara="1" wrap="square" lIns="19050" tIns="19050" rIns="19050" bIns="19050" anchor="t" anchorCtr="0">
            <a:spAutoFit/>
          </a:bodyPr>
          <a:lstStyle>
            <a:lvl1pPr marL="0" marR="0" lvl="0"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1pPr>
            <a:lvl2pPr marL="0" marR="0" lvl="1"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2pPr>
            <a:lvl3pPr marL="0" marR="0" lvl="2"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3pPr>
            <a:lvl4pPr marL="0" marR="0" lvl="3"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4pPr>
            <a:lvl5pPr marL="0" marR="0" lvl="4"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5pPr>
            <a:lvl6pPr marL="0" marR="0" lvl="5"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6pPr>
            <a:lvl7pPr marL="0" marR="0" lvl="6"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7pPr>
            <a:lvl8pPr marL="0" marR="0" lvl="7"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8pPr>
            <a:lvl9pPr marL="0" marR="0" lvl="8" indent="0" algn="ctr" rtl="0">
              <a:lnSpc>
                <a:spcPct val="100000"/>
              </a:lnSpc>
              <a:spcBef>
                <a:spcPts val="0"/>
              </a:spcBef>
              <a:spcAft>
                <a:spcPts val="0"/>
              </a:spcAft>
              <a:buClr>
                <a:srgbClr val="000000"/>
              </a:buClr>
              <a:buSzPts val="900"/>
              <a:buFont typeface="DM Sans"/>
              <a:buNone/>
              <a:defRPr sz="900" b="0" i="0" u="none" strike="noStrike" cap="none">
                <a:solidFill>
                  <a:srgbClr val="000000"/>
                </a:solidFill>
                <a:latin typeface="DM Sans"/>
                <a:ea typeface="DM Sans"/>
                <a:cs typeface="DM Sans"/>
                <a:sym typeface="DM Sans"/>
              </a:defRPr>
            </a:lvl9pPr>
          </a:lstStyle>
          <a:p>
            <a:pPr marL="0" lvl="0" indent="0" algn="ctr" rtl="0">
              <a:spcBef>
                <a:spcPts val="0"/>
              </a:spcBef>
              <a:spcAft>
                <a:spcPts val="0"/>
              </a:spcAft>
              <a:buNone/>
            </a:pPr>
            <a:fld id="{00000000-1234-1234-1234-123412341234}" type="slidenum">
              <a:rPr lang="en-GB"/>
              <a:t>‹#›</a:t>
            </a:fld>
            <a:endParaRPr/>
          </a:p>
        </p:txBody>
      </p:sp>
    </p:spTree>
  </p:cSld>
  <p:clrMap bg1="lt1" tx1="dk1" bg2="dk2" tx2="lt2" accent1="accent1" accent2="accent2" accent3="accent3" accent4="accent4" accent5="accent5" accent6="accent6" hlink="hlink" folHlink="folHlink"/>
  <p:sldLayoutIdLst>
    <p:sldLayoutId id="2147483660" r:id="rId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09"/>
        <p:cNvGrpSpPr/>
        <p:nvPr/>
      </p:nvGrpSpPr>
      <p:grpSpPr>
        <a:xfrm>
          <a:off x="0" y="0"/>
          <a:ext cx="0" cy="0"/>
          <a:chOff x="0" y="0"/>
          <a:chExt cx="0" cy="0"/>
        </a:xfrm>
      </p:grpSpPr>
      <p:sp>
        <p:nvSpPr>
          <p:cNvPr id="1210" name="Google Shape;1210;p39"/>
          <p:cNvSpPr/>
          <p:nvPr/>
        </p:nvSpPr>
        <p:spPr>
          <a:xfrm>
            <a:off x="595989" y="1950015"/>
            <a:ext cx="7927579" cy="2563892"/>
          </a:xfrm>
          <a:prstGeom prst="roundRect">
            <a:avLst>
              <a:gd name="adj" fmla="val 2786"/>
            </a:avLst>
          </a:prstGeom>
          <a:solidFill>
            <a:schemeClr val="accent5"/>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211" name="Google Shape;1211;p39"/>
          <p:cNvSpPr txBox="1">
            <a:spLocks noGrp="1"/>
          </p:cNvSpPr>
          <p:nvPr>
            <p:ph type="sldNum" idx="12"/>
          </p:nvPr>
        </p:nvSpPr>
        <p:spPr>
          <a:xfrm>
            <a:off x="8273634" y="4655126"/>
            <a:ext cx="367665" cy="185738"/>
          </a:xfrm>
          <a:prstGeom prst="rect">
            <a:avLst/>
          </a:prstGeom>
          <a:noFill/>
          <a:ln>
            <a:noFill/>
          </a:ln>
        </p:spPr>
        <p:txBody>
          <a:bodyPr spcFirstLastPara="1" wrap="square" lIns="19050" tIns="19050" rIns="19050" bIns="19050" anchor="t" anchorCtr="0">
            <a:spAutoFit/>
          </a:bodyPr>
          <a:lstStyle/>
          <a:p>
            <a:pPr marL="0" lvl="0" indent="0" algn="ctr" rtl="0">
              <a:lnSpc>
                <a:spcPct val="100000"/>
              </a:lnSpc>
              <a:spcBef>
                <a:spcPts val="0"/>
              </a:spcBef>
              <a:spcAft>
                <a:spcPts val="0"/>
              </a:spcAft>
              <a:buClr>
                <a:srgbClr val="535353"/>
              </a:buClr>
              <a:buSzPts val="900"/>
              <a:buFont typeface="DM Sans"/>
              <a:buNone/>
            </a:pPr>
            <a:fld id="{00000000-1234-1234-1234-123412341234}" type="slidenum">
              <a:rPr lang="en-GB">
                <a:solidFill>
                  <a:srgbClr val="535353"/>
                </a:solidFill>
              </a:rPr>
              <a:t>1</a:t>
            </a:fld>
            <a:endParaRPr/>
          </a:p>
        </p:txBody>
      </p:sp>
      <p:sp>
        <p:nvSpPr>
          <p:cNvPr id="1212" name="Google Shape;1212;p39"/>
          <p:cNvSpPr txBox="1"/>
          <p:nvPr/>
        </p:nvSpPr>
        <p:spPr>
          <a:xfrm>
            <a:off x="618286" y="991373"/>
            <a:ext cx="7901151" cy="730970"/>
          </a:xfrm>
          <a:prstGeom prst="rect">
            <a:avLst/>
          </a:prstGeom>
          <a:noFill/>
          <a:ln>
            <a:noFill/>
          </a:ln>
        </p:spPr>
        <p:txBody>
          <a:bodyPr spcFirstLastPara="1" wrap="square" lIns="19050" tIns="19050" rIns="19050" bIns="19050" anchor="t" anchorCtr="0">
            <a:spAutoFit/>
          </a:bodyPr>
          <a:lstStyle/>
          <a:p>
            <a:pPr marL="0" marR="0" lvl="0" indent="0" algn="l"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Understanding your target audience is a critical aspect of developing a successful content marketing strategy. It involves researching and analyzing your audience's demographics, interests, behaviors, and pain points. By understanding their needs and motivations, you can develop content that resonates with them and provides value. This allows you to create a connection with your audience and establish trust and credibility. Failing to understand your target audience can result in a disjointed content strategy that fails to engage and convert potential customers. Taking the time to understand your audience can help you create content that effectively reaches and engages them, ultimately driving business growth.</a:t>
            </a:r>
            <a:endParaRPr sz="500"/>
          </a:p>
        </p:txBody>
      </p:sp>
      <p:sp>
        <p:nvSpPr>
          <p:cNvPr id="1213" name="Google Shape;1213;p39"/>
          <p:cNvSpPr txBox="1"/>
          <p:nvPr/>
        </p:nvSpPr>
        <p:spPr>
          <a:xfrm>
            <a:off x="620205" y="578769"/>
            <a:ext cx="4591552" cy="303929"/>
          </a:xfrm>
          <a:prstGeom prst="rect">
            <a:avLst/>
          </a:prstGeom>
          <a:noFill/>
          <a:ln>
            <a:noFill/>
          </a:ln>
        </p:spPr>
        <p:txBody>
          <a:bodyPr spcFirstLastPara="1" wrap="square" lIns="19050" tIns="19050" rIns="19050" bIns="19050" anchor="b" anchorCtr="0">
            <a:spAutoFit/>
          </a:bodyPr>
          <a:lstStyle/>
          <a:p>
            <a:pPr marL="0" marR="0" lvl="0" indent="0" algn="l" rtl="0">
              <a:lnSpc>
                <a:spcPct val="100000"/>
              </a:lnSpc>
              <a:spcBef>
                <a:spcPts val="0"/>
              </a:spcBef>
              <a:spcAft>
                <a:spcPts val="0"/>
              </a:spcAft>
              <a:buClr>
                <a:schemeClr val="dk1"/>
              </a:buClr>
              <a:buSzPts val="1700"/>
              <a:buFont typeface="DM Sans Medium"/>
              <a:buNone/>
            </a:pPr>
            <a:r>
              <a:rPr lang="en-GB" sz="1700" b="0" i="0" u="none" strike="noStrike" cap="none">
                <a:solidFill>
                  <a:schemeClr val="dk1"/>
                </a:solidFill>
                <a:latin typeface="DM Sans Medium"/>
                <a:ea typeface="DM Sans Medium"/>
                <a:cs typeface="DM Sans Medium"/>
                <a:sym typeface="DM Sans Medium"/>
              </a:rPr>
              <a:t>Understanding your target audience</a:t>
            </a:r>
            <a:endParaRPr sz="500"/>
          </a:p>
        </p:txBody>
      </p:sp>
      <p:sp>
        <p:nvSpPr>
          <p:cNvPr id="1214" name="Google Shape;1214;p39"/>
          <p:cNvSpPr txBox="1"/>
          <p:nvPr/>
        </p:nvSpPr>
        <p:spPr>
          <a:xfrm>
            <a:off x="804613" y="3355988"/>
            <a:ext cx="1579854" cy="1007968"/>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Gather demographic data on your target audience, such as age, gender, location, and income. Use surveys and interviews to understand their interests, pain points, and motivations.</a:t>
            </a:r>
            <a:endParaRPr sz="500"/>
          </a:p>
        </p:txBody>
      </p:sp>
      <p:sp>
        <p:nvSpPr>
          <p:cNvPr id="1215" name="Google Shape;1215;p39"/>
          <p:cNvSpPr/>
          <p:nvPr/>
        </p:nvSpPr>
        <p:spPr>
          <a:xfrm>
            <a:off x="678507" y="2771924"/>
            <a:ext cx="1993553" cy="400050"/>
          </a:xfrm>
          <a:custGeom>
            <a:avLst/>
            <a:gdLst/>
            <a:ahLst/>
            <a:cxnLst/>
            <a:rect l="l" t="t" r="r" b="b"/>
            <a:pathLst>
              <a:path w="21600" h="21600" extrusionOk="0">
                <a:moveTo>
                  <a:pt x="1018" y="0"/>
                </a:moveTo>
                <a:cubicBezTo>
                  <a:pt x="719" y="0"/>
                  <a:pt x="539" y="1"/>
                  <a:pt x="419" y="249"/>
                </a:cubicBezTo>
                <a:cubicBezTo>
                  <a:pt x="247" y="561"/>
                  <a:pt x="113" y="1239"/>
                  <a:pt x="50" y="2097"/>
                </a:cubicBezTo>
                <a:cubicBezTo>
                  <a:pt x="0" y="2692"/>
                  <a:pt x="0" y="3583"/>
                  <a:pt x="0" y="5071"/>
                </a:cubicBezTo>
                <a:lnTo>
                  <a:pt x="0" y="16529"/>
                </a:lnTo>
                <a:cubicBezTo>
                  <a:pt x="0" y="18017"/>
                  <a:pt x="0" y="18908"/>
                  <a:pt x="50" y="19503"/>
                </a:cubicBezTo>
                <a:cubicBezTo>
                  <a:pt x="113" y="20361"/>
                  <a:pt x="247" y="21039"/>
                  <a:pt x="419" y="21351"/>
                </a:cubicBezTo>
                <a:cubicBezTo>
                  <a:pt x="539" y="21599"/>
                  <a:pt x="719" y="21600"/>
                  <a:pt x="1018" y="21600"/>
                </a:cubicBezTo>
                <a:lnTo>
                  <a:pt x="19433" y="21600"/>
                </a:lnTo>
                <a:lnTo>
                  <a:pt x="21600" y="10800"/>
                </a:lnTo>
                <a:lnTo>
                  <a:pt x="19433" y="0"/>
                </a:lnTo>
                <a:lnTo>
                  <a:pt x="1018" y="0"/>
                </a:lnTo>
                <a:close/>
              </a:path>
            </a:pathLst>
          </a:custGeom>
          <a:solidFill>
            <a:schemeClr val="accent1"/>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216" name="Google Shape;1216;p39"/>
          <p:cNvSpPr/>
          <p:nvPr/>
        </p:nvSpPr>
        <p:spPr>
          <a:xfrm>
            <a:off x="2533352" y="2771924"/>
            <a:ext cx="2115146" cy="400050"/>
          </a:xfrm>
          <a:custGeom>
            <a:avLst/>
            <a:gdLst/>
            <a:ahLst/>
            <a:cxnLst/>
            <a:rect l="l" t="t" r="r" b="b"/>
            <a:pathLst>
              <a:path w="21600" h="21600" extrusionOk="0">
                <a:moveTo>
                  <a:pt x="0" y="0"/>
                </a:moveTo>
                <a:lnTo>
                  <a:pt x="2043" y="10800"/>
                </a:lnTo>
                <a:lnTo>
                  <a:pt x="0" y="21600"/>
                </a:lnTo>
                <a:lnTo>
                  <a:pt x="19557" y="21600"/>
                </a:lnTo>
                <a:lnTo>
                  <a:pt x="21600" y="10800"/>
                </a:lnTo>
                <a:lnTo>
                  <a:pt x="19557" y="0"/>
                </a:lnTo>
                <a:lnTo>
                  <a:pt x="0" y="0"/>
                </a:lnTo>
                <a:close/>
              </a:path>
            </a:pathLst>
          </a:custGeom>
          <a:solidFill>
            <a:schemeClr val="accent2"/>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217" name="Google Shape;1217;p39"/>
          <p:cNvSpPr/>
          <p:nvPr/>
        </p:nvSpPr>
        <p:spPr>
          <a:xfrm>
            <a:off x="4509790" y="2771924"/>
            <a:ext cx="2138958" cy="400050"/>
          </a:xfrm>
          <a:custGeom>
            <a:avLst/>
            <a:gdLst/>
            <a:ahLst/>
            <a:cxnLst/>
            <a:rect l="l" t="t" r="r" b="b"/>
            <a:pathLst>
              <a:path w="21600" h="21600" extrusionOk="0">
                <a:moveTo>
                  <a:pt x="0" y="0"/>
                </a:moveTo>
                <a:lnTo>
                  <a:pt x="2020" y="10800"/>
                </a:lnTo>
                <a:lnTo>
                  <a:pt x="0" y="21600"/>
                </a:lnTo>
                <a:lnTo>
                  <a:pt x="19580" y="21600"/>
                </a:lnTo>
                <a:lnTo>
                  <a:pt x="21600" y="10800"/>
                </a:lnTo>
                <a:lnTo>
                  <a:pt x="19580" y="0"/>
                </a:lnTo>
                <a:lnTo>
                  <a:pt x="0" y="0"/>
                </a:lnTo>
                <a:close/>
              </a:path>
            </a:pathLst>
          </a:custGeom>
          <a:solidFill>
            <a:schemeClr val="accent3"/>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218" name="Google Shape;1218;p39"/>
          <p:cNvSpPr/>
          <p:nvPr/>
        </p:nvSpPr>
        <p:spPr>
          <a:xfrm>
            <a:off x="6510040" y="2771924"/>
            <a:ext cx="1949202" cy="400050"/>
          </a:xfrm>
          <a:custGeom>
            <a:avLst/>
            <a:gdLst/>
            <a:ahLst/>
            <a:cxnLst/>
            <a:rect l="l" t="t" r="r" b="b"/>
            <a:pathLst>
              <a:path w="21600" h="21600" extrusionOk="0">
                <a:moveTo>
                  <a:pt x="0" y="0"/>
                </a:moveTo>
                <a:lnTo>
                  <a:pt x="2217" y="10800"/>
                </a:lnTo>
                <a:lnTo>
                  <a:pt x="0" y="21600"/>
                </a:lnTo>
                <a:lnTo>
                  <a:pt x="20559" y="21600"/>
                </a:lnTo>
                <a:cubicBezTo>
                  <a:pt x="20865" y="21600"/>
                  <a:pt x="21047" y="21599"/>
                  <a:pt x="21170" y="21351"/>
                </a:cubicBezTo>
                <a:cubicBezTo>
                  <a:pt x="21346" y="21039"/>
                  <a:pt x="21485" y="20361"/>
                  <a:pt x="21549" y="19503"/>
                </a:cubicBezTo>
                <a:cubicBezTo>
                  <a:pt x="21600" y="18908"/>
                  <a:pt x="21600" y="18017"/>
                  <a:pt x="21600" y="16529"/>
                </a:cubicBezTo>
                <a:lnTo>
                  <a:pt x="21600" y="5071"/>
                </a:lnTo>
                <a:cubicBezTo>
                  <a:pt x="21600" y="3583"/>
                  <a:pt x="21600" y="2692"/>
                  <a:pt x="21549" y="2097"/>
                </a:cubicBezTo>
                <a:cubicBezTo>
                  <a:pt x="21485" y="1239"/>
                  <a:pt x="21346" y="561"/>
                  <a:pt x="21170" y="249"/>
                </a:cubicBezTo>
                <a:cubicBezTo>
                  <a:pt x="21047" y="1"/>
                  <a:pt x="20865" y="0"/>
                  <a:pt x="20559" y="0"/>
                </a:cubicBezTo>
                <a:lnTo>
                  <a:pt x="0" y="0"/>
                </a:lnTo>
                <a:close/>
              </a:path>
            </a:pathLst>
          </a:custGeom>
          <a:solidFill>
            <a:schemeClr val="accent4"/>
          </a:solidFill>
          <a:ln>
            <a:noFill/>
          </a:ln>
        </p:spPr>
        <p:txBody>
          <a:bodyPr spcFirstLastPara="1" wrap="square" lIns="0" tIns="0" rIns="0" bIns="0" anchor="ctr" anchorCtr="0">
            <a:noAutofit/>
          </a:bodyPr>
          <a:lstStyle/>
          <a:p>
            <a:pPr marL="0" marR="0" lvl="0" indent="0" algn="ctr" rtl="0">
              <a:lnSpc>
                <a:spcPct val="100000"/>
              </a:lnSpc>
              <a:spcBef>
                <a:spcPts val="0"/>
              </a:spcBef>
              <a:spcAft>
                <a:spcPts val="0"/>
              </a:spcAft>
              <a:buClr>
                <a:srgbClr val="1A1A1A"/>
              </a:buClr>
              <a:buSzPts val="1100"/>
              <a:buFont typeface="DM Sans Medium"/>
              <a:buNone/>
            </a:pPr>
            <a:endParaRPr sz="1100" b="0" i="0" u="none" strike="noStrike" cap="none">
              <a:solidFill>
                <a:srgbClr val="1A1A1A"/>
              </a:solidFill>
              <a:latin typeface="DM Sans Medium"/>
              <a:ea typeface="DM Sans Medium"/>
              <a:cs typeface="DM Sans Medium"/>
              <a:sym typeface="DM Sans Medium"/>
            </a:endParaRPr>
          </a:p>
        </p:txBody>
      </p:sp>
      <p:sp>
        <p:nvSpPr>
          <p:cNvPr id="1219" name="Google Shape;1219;p39"/>
          <p:cNvSpPr txBox="1"/>
          <p:nvPr/>
        </p:nvSpPr>
        <p:spPr>
          <a:xfrm>
            <a:off x="4790509" y="3351419"/>
            <a:ext cx="1550430" cy="869469"/>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Use data analysis tools to track how your audience interacts with your content, such as which pages they visit and how long they spend on your website.</a:t>
            </a:r>
            <a:endParaRPr sz="500"/>
          </a:p>
        </p:txBody>
      </p:sp>
      <p:sp>
        <p:nvSpPr>
          <p:cNvPr id="1220" name="Google Shape;1220;p39"/>
          <p:cNvSpPr txBox="1"/>
          <p:nvPr/>
        </p:nvSpPr>
        <p:spPr>
          <a:xfrm>
            <a:off x="745249" y="2883619"/>
            <a:ext cx="1698582" cy="17697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lt1"/>
              </a:buClr>
              <a:buSzPts val="900"/>
              <a:buFont typeface="DM Sans Medium"/>
              <a:buNone/>
            </a:pPr>
            <a:r>
              <a:rPr lang="en-GB" sz="900" b="0" i="0" u="none" strike="noStrike" cap="none">
                <a:solidFill>
                  <a:schemeClr val="lt1"/>
                </a:solidFill>
                <a:latin typeface="DM Sans Medium"/>
                <a:ea typeface="DM Sans Medium"/>
                <a:cs typeface="DM Sans Medium"/>
                <a:sym typeface="DM Sans Medium"/>
              </a:rPr>
              <a:t>Conduct research</a:t>
            </a:r>
            <a:endParaRPr sz="500"/>
          </a:p>
        </p:txBody>
      </p:sp>
      <p:sp>
        <p:nvSpPr>
          <p:cNvPr id="1221" name="Google Shape;1221;p39"/>
          <p:cNvSpPr txBox="1"/>
          <p:nvPr/>
        </p:nvSpPr>
        <p:spPr>
          <a:xfrm>
            <a:off x="2741634" y="2883619"/>
            <a:ext cx="1698582" cy="17697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lt1"/>
              </a:buClr>
              <a:buSzPts val="900"/>
              <a:buFont typeface="DM Sans Medium"/>
              <a:buNone/>
            </a:pPr>
            <a:r>
              <a:rPr lang="en-GB" sz="900" b="0" i="0" u="none" strike="noStrike" cap="none">
                <a:solidFill>
                  <a:schemeClr val="lt1"/>
                </a:solidFill>
                <a:latin typeface="DM Sans Medium"/>
                <a:ea typeface="DM Sans Medium"/>
                <a:cs typeface="DM Sans Medium"/>
                <a:sym typeface="DM Sans Medium"/>
              </a:rPr>
              <a:t>Develop buyer personas</a:t>
            </a:r>
            <a:endParaRPr sz="500"/>
          </a:p>
        </p:txBody>
      </p:sp>
      <p:sp>
        <p:nvSpPr>
          <p:cNvPr id="1222" name="Google Shape;1222;p39"/>
          <p:cNvSpPr txBox="1"/>
          <p:nvPr/>
        </p:nvSpPr>
        <p:spPr>
          <a:xfrm>
            <a:off x="4775032" y="2883619"/>
            <a:ext cx="1698582" cy="17697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lt1"/>
              </a:buClr>
              <a:buSzPts val="900"/>
              <a:buFont typeface="DM Sans Medium"/>
              <a:buNone/>
            </a:pPr>
            <a:r>
              <a:rPr lang="en-GB" sz="900" b="0" i="0" u="none" strike="noStrike" cap="none">
                <a:solidFill>
                  <a:schemeClr val="lt1"/>
                </a:solidFill>
                <a:latin typeface="DM Sans Medium"/>
                <a:ea typeface="DM Sans Medium"/>
                <a:cs typeface="DM Sans Medium"/>
                <a:sym typeface="DM Sans Medium"/>
              </a:rPr>
              <a:t>Analyze customer behavior</a:t>
            </a:r>
            <a:endParaRPr sz="500"/>
          </a:p>
        </p:txBody>
      </p:sp>
      <p:sp>
        <p:nvSpPr>
          <p:cNvPr id="1223" name="Google Shape;1223;p39"/>
          <p:cNvSpPr txBox="1"/>
          <p:nvPr/>
        </p:nvSpPr>
        <p:spPr>
          <a:xfrm>
            <a:off x="2771802" y="3351419"/>
            <a:ext cx="1616659" cy="869469"/>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Create a profile that represents your ideal customer based on your research. This includes information on their goals, challenges, and buying habits.</a:t>
            </a:r>
            <a:endParaRPr sz="500"/>
          </a:p>
        </p:txBody>
      </p:sp>
      <p:sp>
        <p:nvSpPr>
          <p:cNvPr id="1224" name="Google Shape;1224;p39"/>
          <p:cNvSpPr txBox="1"/>
          <p:nvPr/>
        </p:nvSpPr>
        <p:spPr>
          <a:xfrm>
            <a:off x="6869511" y="3351419"/>
            <a:ext cx="1363611" cy="869469"/>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dk2"/>
              </a:buClr>
              <a:buSzPts val="900"/>
              <a:buFont typeface="DM Sans"/>
              <a:buNone/>
            </a:pPr>
            <a:r>
              <a:rPr lang="en-GB" sz="900" b="0" i="0" u="none" strike="noStrike" cap="none">
                <a:solidFill>
                  <a:schemeClr val="dk2"/>
                </a:solidFill>
                <a:latin typeface="DM Sans"/>
                <a:ea typeface="DM Sans"/>
                <a:cs typeface="DM Sans"/>
                <a:sym typeface="DM Sans"/>
              </a:rPr>
              <a:t>Continuously monitor and adjust your understanding of your target audience based on new data and feedback.</a:t>
            </a:r>
            <a:endParaRPr sz="500"/>
          </a:p>
        </p:txBody>
      </p:sp>
      <p:sp>
        <p:nvSpPr>
          <p:cNvPr id="1225" name="Google Shape;1225;p39"/>
          <p:cNvSpPr txBox="1"/>
          <p:nvPr/>
        </p:nvSpPr>
        <p:spPr>
          <a:xfrm>
            <a:off x="6702025" y="2883619"/>
            <a:ext cx="1698582" cy="176972"/>
          </a:xfrm>
          <a:prstGeom prst="rect">
            <a:avLst/>
          </a:prstGeom>
          <a:noFill/>
          <a:ln>
            <a:noFill/>
          </a:ln>
        </p:spPr>
        <p:txBody>
          <a:bodyPr spcFirstLastPara="1" wrap="square" lIns="19050" tIns="19050" rIns="19050" bIns="19050" anchor="ctr" anchorCtr="0">
            <a:spAutoFit/>
          </a:bodyPr>
          <a:lstStyle/>
          <a:p>
            <a:pPr marL="0" marR="0" lvl="0" indent="0" algn="ctr" rtl="0">
              <a:lnSpc>
                <a:spcPct val="100000"/>
              </a:lnSpc>
              <a:spcBef>
                <a:spcPts val="0"/>
              </a:spcBef>
              <a:spcAft>
                <a:spcPts val="0"/>
              </a:spcAft>
              <a:buClr>
                <a:schemeClr val="lt1"/>
              </a:buClr>
              <a:buSzPts val="900"/>
              <a:buFont typeface="DM Sans Medium"/>
              <a:buNone/>
            </a:pPr>
            <a:r>
              <a:rPr lang="en-GB" sz="900" b="0" i="0" u="none" strike="noStrike" cap="none">
                <a:solidFill>
                  <a:schemeClr val="lt1"/>
                </a:solidFill>
                <a:latin typeface="DM Sans Medium"/>
                <a:ea typeface="DM Sans Medium"/>
                <a:cs typeface="DM Sans Medium"/>
                <a:sym typeface="DM Sans Medium"/>
              </a:rPr>
              <a:t>Refine your understanding</a:t>
            </a:r>
            <a:endParaRPr sz="500"/>
          </a:p>
        </p:txBody>
      </p:sp>
      <p:cxnSp>
        <p:nvCxnSpPr>
          <p:cNvPr id="1226" name="Google Shape;1226;p39"/>
          <p:cNvCxnSpPr/>
          <p:nvPr/>
        </p:nvCxnSpPr>
        <p:spPr>
          <a:xfrm>
            <a:off x="2579598" y="3279088"/>
            <a:ext cx="0" cy="1161768"/>
          </a:xfrm>
          <a:prstGeom prst="straightConnector1">
            <a:avLst/>
          </a:prstGeom>
          <a:noFill/>
          <a:ln w="9525" cap="flat" cmpd="sng">
            <a:solidFill>
              <a:srgbClr val="A7A7A7"/>
            </a:solidFill>
            <a:prstDash val="dash"/>
            <a:miter lim="400000"/>
            <a:headEnd type="none" w="sm" len="sm"/>
            <a:tailEnd type="none" w="sm" len="sm"/>
          </a:ln>
        </p:spPr>
      </p:cxnSp>
      <p:cxnSp>
        <p:nvCxnSpPr>
          <p:cNvPr id="1227" name="Google Shape;1227;p39"/>
          <p:cNvCxnSpPr/>
          <p:nvPr/>
        </p:nvCxnSpPr>
        <p:spPr>
          <a:xfrm>
            <a:off x="4566576" y="3298607"/>
            <a:ext cx="0" cy="1161768"/>
          </a:xfrm>
          <a:prstGeom prst="straightConnector1">
            <a:avLst/>
          </a:prstGeom>
          <a:noFill/>
          <a:ln w="9525" cap="flat" cmpd="sng">
            <a:solidFill>
              <a:srgbClr val="A7A7A7"/>
            </a:solidFill>
            <a:prstDash val="dash"/>
            <a:miter lim="400000"/>
            <a:headEnd type="none" w="sm" len="sm"/>
            <a:tailEnd type="none" w="sm" len="sm"/>
          </a:ln>
        </p:spPr>
      </p:cxnSp>
      <p:cxnSp>
        <p:nvCxnSpPr>
          <p:cNvPr id="1228" name="Google Shape;1228;p39"/>
          <p:cNvCxnSpPr/>
          <p:nvPr/>
        </p:nvCxnSpPr>
        <p:spPr>
          <a:xfrm>
            <a:off x="6562922" y="3261912"/>
            <a:ext cx="0" cy="1161768"/>
          </a:xfrm>
          <a:prstGeom prst="straightConnector1">
            <a:avLst/>
          </a:prstGeom>
          <a:noFill/>
          <a:ln w="9525" cap="flat" cmpd="sng">
            <a:solidFill>
              <a:srgbClr val="A7A7A7"/>
            </a:solidFill>
            <a:prstDash val="dash"/>
            <a:miter lim="400000"/>
            <a:headEnd type="none" w="sm" len="sm"/>
            <a:tailEnd type="none" w="sm" len="sm"/>
          </a:ln>
        </p:spPr>
      </p:cxnSp>
      <p:sp>
        <p:nvSpPr>
          <p:cNvPr id="1229" name="Google Shape;1229;p39"/>
          <p:cNvSpPr/>
          <p:nvPr/>
        </p:nvSpPr>
        <p:spPr>
          <a:xfrm>
            <a:off x="1410446" y="2158297"/>
            <a:ext cx="387209" cy="381000"/>
          </a:xfrm>
          <a:custGeom>
            <a:avLst/>
            <a:gdLst/>
            <a:ahLst/>
            <a:cxnLst/>
            <a:rect l="l" t="t" r="r" b="b"/>
            <a:pathLst>
              <a:path w="21600" h="21600" extrusionOk="0">
                <a:moveTo>
                  <a:pt x="8934" y="0"/>
                </a:moveTo>
                <a:cubicBezTo>
                  <a:pt x="3997" y="0"/>
                  <a:pt x="0" y="4064"/>
                  <a:pt x="0" y="9081"/>
                </a:cubicBezTo>
                <a:cubicBezTo>
                  <a:pt x="0" y="14097"/>
                  <a:pt x="3997" y="18169"/>
                  <a:pt x="8934" y="18169"/>
                </a:cubicBezTo>
                <a:cubicBezTo>
                  <a:pt x="10995" y="18169"/>
                  <a:pt x="12893" y="17455"/>
                  <a:pt x="14405" y="16264"/>
                </a:cubicBezTo>
                <a:lnTo>
                  <a:pt x="19655" y="21600"/>
                </a:lnTo>
                <a:lnTo>
                  <a:pt x="21600" y="19623"/>
                </a:lnTo>
                <a:lnTo>
                  <a:pt x="16295" y="14239"/>
                </a:lnTo>
                <a:cubicBezTo>
                  <a:pt x="17289" y="12775"/>
                  <a:pt x="17876" y="10995"/>
                  <a:pt x="17876" y="9081"/>
                </a:cubicBezTo>
                <a:cubicBezTo>
                  <a:pt x="17876" y="4064"/>
                  <a:pt x="13871" y="0"/>
                  <a:pt x="8934" y="0"/>
                </a:cubicBezTo>
                <a:close/>
                <a:moveTo>
                  <a:pt x="8934" y="1399"/>
                </a:moveTo>
                <a:cubicBezTo>
                  <a:pt x="13104" y="1399"/>
                  <a:pt x="16500" y="4842"/>
                  <a:pt x="16500" y="9081"/>
                </a:cubicBezTo>
                <a:cubicBezTo>
                  <a:pt x="16500" y="13319"/>
                  <a:pt x="13104" y="16771"/>
                  <a:pt x="8934" y="16771"/>
                </a:cubicBezTo>
                <a:cubicBezTo>
                  <a:pt x="4764" y="16771"/>
                  <a:pt x="1376" y="13319"/>
                  <a:pt x="1376" y="9081"/>
                </a:cubicBezTo>
                <a:cubicBezTo>
                  <a:pt x="1376" y="4842"/>
                  <a:pt x="4764" y="1399"/>
                  <a:pt x="8934" y="1399"/>
                </a:cubicBezTo>
                <a:close/>
                <a:moveTo>
                  <a:pt x="8895" y="4757"/>
                </a:moveTo>
                <a:cubicBezTo>
                  <a:pt x="7822" y="4757"/>
                  <a:pt x="6950" y="5644"/>
                  <a:pt x="6950" y="6734"/>
                </a:cubicBezTo>
                <a:cubicBezTo>
                  <a:pt x="6950" y="7824"/>
                  <a:pt x="7822" y="8711"/>
                  <a:pt x="8895" y="8711"/>
                </a:cubicBezTo>
                <a:cubicBezTo>
                  <a:pt x="9967" y="8711"/>
                  <a:pt x="10832" y="7825"/>
                  <a:pt x="10832" y="6734"/>
                </a:cubicBezTo>
                <a:cubicBezTo>
                  <a:pt x="10832" y="5644"/>
                  <a:pt x="9967" y="4757"/>
                  <a:pt x="8895" y="4757"/>
                </a:cubicBezTo>
                <a:close/>
                <a:moveTo>
                  <a:pt x="7669" y="9225"/>
                </a:moveTo>
                <a:cubicBezTo>
                  <a:pt x="6293" y="9225"/>
                  <a:pt x="5162" y="9875"/>
                  <a:pt x="5115" y="10680"/>
                </a:cubicBezTo>
                <a:lnTo>
                  <a:pt x="5115" y="12239"/>
                </a:lnTo>
                <a:lnTo>
                  <a:pt x="8143" y="12239"/>
                </a:lnTo>
                <a:lnTo>
                  <a:pt x="8586" y="10889"/>
                </a:lnTo>
                <a:lnTo>
                  <a:pt x="7977" y="9956"/>
                </a:lnTo>
                <a:lnTo>
                  <a:pt x="9812" y="9956"/>
                </a:lnTo>
                <a:lnTo>
                  <a:pt x="9203" y="10889"/>
                </a:lnTo>
                <a:lnTo>
                  <a:pt x="9646" y="12239"/>
                </a:lnTo>
                <a:lnTo>
                  <a:pt x="12682" y="12239"/>
                </a:lnTo>
                <a:lnTo>
                  <a:pt x="12674" y="10680"/>
                </a:lnTo>
                <a:cubicBezTo>
                  <a:pt x="12627" y="9875"/>
                  <a:pt x="11496" y="9225"/>
                  <a:pt x="10120" y="9225"/>
                </a:cubicBezTo>
                <a:lnTo>
                  <a:pt x="7669" y="9225"/>
                </a:lnTo>
                <a:close/>
              </a:path>
            </a:pathLst>
          </a:custGeom>
          <a:solidFill>
            <a:schemeClr val="accent1"/>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30" name="Google Shape;1230;p39"/>
          <p:cNvSpPr/>
          <p:nvPr/>
        </p:nvSpPr>
        <p:spPr>
          <a:xfrm>
            <a:off x="3412284" y="2198341"/>
            <a:ext cx="309264" cy="300912"/>
          </a:xfrm>
          <a:custGeom>
            <a:avLst/>
            <a:gdLst/>
            <a:ahLst/>
            <a:cxnLst/>
            <a:rect l="l" t="t" r="r" b="b"/>
            <a:pathLst>
              <a:path w="21600" h="21600" extrusionOk="0">
                <a:moveTo>
                  <a:pt x="10800" y="0"/>
                </a:moveTo>
                <a:cubicBezTo>
                  <a:pt x="7737" y="0"/>
                  <a:pt x="5249" y="2556"/>
                  <a:pt x="5249" y="5705"/>
                </a:cubicBezTo>
                <a:cubicBezTo>
                  <a:pt x="5250" y="8853"/>
                  <a:pt x="7737" y="11409"/>
                  <a:pt x="10800" y="11409"/>
                </a:cubicBezTo>
                <a:cubicBezTo>
                  <a:pt x="13863" y="11409"/>
                  <a:pt x="16332" y="8853"/>
                  <a:pt x="16332" y="5705"/>
                </a:cubicBezTo>
                <a:cubicBezTo>
                  <a:pt x="16332" y="2556"/>
                  <a:pt x="13863" y="0"/>
                  <a:pt x="10800" y="0"/>
                </a:cubicBezTo>
                <a:close/>
                <a:moveTo>
                  <a:pt x="7300" y="12898"/>
                </a:moveTo>
                <a:cubicBezTo>
                  <a:pt x="3371" y="12898"/>
                  <a:pt x="134" y="14771"/>
                  <a:pt x="0" y="17094"/>
                </a:cubicBezTo>
                <a:lnTo>
                  <a:pt x="0" y="21600"/>
                </a:lnTo>
                <a:lnTo>
                  <a:pt x="8655" y="21600"/>
                </a:lnTo>
                <a:lnTo>
                  <a:pt x="9916" y="17694"/>
                </a:lnTo>
                <a:lnTo>
                  <a:pt x="8166" y="15006"/>
                </a:lnTo>
                <a:lnTo>
                  <a:pt x="13415" y="15006"/>
                </a:lnTo>
                <a:lnTo>
                  <a:pt x="11666" y="17694"/>
                </a:lnTo>
                <a:lnTo>
                  <a:pt x="12926" y="21600"/>
                </a:lnTo>
                <a:lnTo>
                  <a:pt x="21600" y="21600"/>
                </a:lnTo>
                <a:lnTo>
                  <a:pt x="21581" y="17094"/>
                </a:lnTo>
                <a:cubicBezTo>
                  <a:pt x="21447" y="14771"/>
                  <a:pt x="18229" y="12898"/>
                  <a:pt x="14300" y="12898"/>
                </a:cubicBezTo>
                <a:lnTo>
                  <a:pt x="7300" y="12898"/>
                </a:lnTo>
                <a:close/>
              </a:path>
            </a:pathLst>
          </a:custGeom>
          <a:solidFill>
            <a:schemeClr val="accent2"/>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31" name="Google Shape;1231;p39"/>
          <p:cNvSpPr/>
          <p:nvPr/>
        </p:nvSpPr>
        <p:spPr>
          <a:xfrm>
            <a:off x="5447609" y="2187531"/>
            <a:ext cx="234683" cy="322532"/>
          </a:xfrm>
          <a:custGeom>
            <a:avLst/>
            <a:gdLst/>
            <a:ahLst/>
            <a:cxnLst/>
            <a:rect l="l" t="t" r="r" b="b"/>
            <a:pathLst>
              <a:path w="21600" h="21600" extrusionOk="0">
                <a:moveTo>
                  <a:pt x="10927" y="0"/>
                </a:moveTo>
                <a:lnTo>
                  <a:pt x="7554" y="756"/>
                </a:lnTo>
                <a:lnTo>
                  <a:pt x="8086" y="2000"/>
                </a:lnTo>
                <a:lnTo>
                  <a:pt x="6746" y="2303"/>
                </a:lnTo>
                <a:lnTo>
                  <a:pt x="8317" y="5984"/>
                </a:lnTo>
                <a:cubicBezTo>
                  <a:pt x="6296" y="6634"/>
                  <a:pt x="4563" y="7664"/>
                  <a:pt x="3304" y="8959"/>
                </a:cubicBezTo>
                <a:cubicBezTo>
                  <a:pt x="1908" y="10394"/>
                  <a:pt x="1085" y="12148"/>
                  <a:pt x="1086" y="14036"/>
                </a:cubicBezTo>
                <a:cubicBezTo>
                  <a:pt x="1085" y="15455"/>
                  <a:pt x="1555" y="16811"/>
                  <a:pt x="2379" y="18003"/>
                </a:cubicBezTo>
                <a:lnTo>
                  <a:pt x="0" y="18003"/>
                </a:lnTo>
                <a:lnTo>
                  <a:pt x="0" y="19028"/>
                </a:lnTo>
                <a:cubicBezTo>
                  <a:pt x="0" y="20445"/>
                  <a:pt x="1610" y="21600"/>
                  <a:pt x="3558" y="21600"/>
                </a:cubicBezTo>
                <a:lnTo>
                  <a:pt x="18065" y="21600"/>
                </a:lnTo>
                <a:cubicBezTo>
                  <a:pt x="20013" y="21600"/>
                  <a:pt x="21600" y="20445"/>
                  <a:pt x="21600" y="19028"/>
                </a:cubicBezTo>
                <a:lnTo>
                  <a:pt x="21600" y="18003"/>
                </a:lnTo>
                <a:lnTo>
                  <a:pt x="7531" y="18003"/>
                </a:lnTo>
                <a:cubicBezTo>
                  <a:pt x="7018" y="17613"/>
                  <a:pt x="6584" y="17174"/>
                  <a:pt x="6237" y="16692"/>
                </a:cubicBezTo>
                <a:cubicBezTo>
                  <a:pt x="6213" y="16658"/>
                  <a:pt x="6191" y="16608"/>
                  <a:pt x="6168" y="16574"/>
                </a:cubicBezTo>
                <a:lnTo>
                  <a:pt x="18042" y="16574"/>
                </a:lnTo>
                <a:lnTo>
                  <a:pt x="18042" y="15296"/>
                </a:lnTo>
                <a:lnTo>
                  <a:pt x="5544" y="15296"/>
                </a:lnTo>
                <a:cubicBezTo>
                  <a:pt x="5421" y="14894"/>
                  <a:pt x="5337" y="14469"/>
                  <a:pt x="5336" y="14036"/>
                </a:cubicBezTo>
                <a:cubicBezTo>
                  <a:pt x="5337" y="12801"/>
                  <a:pt x="5862" y="11676"/>
                  <a:pt x="6769" y="10741"/>
                </a:cubicBezTo>
                <a:cubicBezTo>
                  <a:pt x="7495" y="9993"/>
                  <a:pt x="8487" y="9383"/>
                  <a:pt x="9610" y="8959"/>
                </a:cubicBezTo>
                <a:lnTo>
                  <a:pt x="10165" y="10287"/>
                </a:lnTo>
                <a:lnTo>
                  <a:pt x="16264" y="8909"/>
                </a:lnTo>
                <a:lnTo>
                  <a:pt x="12821" y="908"/>
                </a:lnTo>
                <a:lnTo>
                  <a:pt x="11458" y="1227"/>
                </a:lnTo>
                <a:lnTo>
                  <a:pt x="10927" y="0"/>
                </a:lnTo>
                <a:close/>
                <a:moveTo>
                  <a:pt x="16795" y="10136"/>
                </a:moveTo>
                <a:lnTo>
                  <a:pt x="10696" y="11514"/>
                </a:lnTo>
                <a:lnTo>
                  <a:pt x="11505" y="13363"/>
                </a:lnTo>
                <a:lnTo>
                  <a:pt x="17580" y="11985"/>
                </a:lnTo>
                <a:lnTo>
                  <a:pt x="16795" y="10136"/>
                </a:lnTo>
                <a:close/>
              </a:path>
            </a:pathLst>
          </a:custGeom>
          <a:solidFill>
            <a:schemeClr val="accent3"/>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
        <p:nvSpPr>
          <p:cNvPr id="1232" name="Google Shape;1232;p39"/>
          <p:cNvSpPr/>
          <p:nvPr/>
        </p:nvSpPr>
        <p:spPr>
          <a:xfrm>
            <a:off x="7365906" y="2198550"/>
            <a:ext cx="367665" cy="300496"/>
          </a:xfrm>
          <a:custGeom>
            <a:avLst/>
            <a:gdLst/>
            <a:ahLst/>
            <a:cxnLst/>
            <a:rect l="l" t="t" r="r" b="b"/>
            <a:pathLst>
              <a:path w="21600" h="21600" extrusionOk="0">
                <a:moveTo>
                  <a:pt x="0" y="0"/>
                </a:moveTo>
                <a:lnTo>
                  <a:pt x="0" y="16454"/>
                </a:lnTo>
                <a:cubicBezTo>
                  <a:pt x="0" y="18227"/>
                  <a:pt x="1182" y="19673"/>
                  <a:pt x="2631" y="19673"/>
                </a:cubicBezTo>
                <a:lnTo>
                  <a:pt x="3427" y="19673"/>
                </a:lnTo>
                <a:lnTo>
                  <a:pt x="3427" y="17407"/>
                </a:lnTo>
                <a:lnTo>
                  <a:pt x="2631" y="17407"/>
                </a:lnTo>
                <a:cubicBezTo>
                  <a:pt x="2202" y="17407"/>
                  <a:pt x="1835" y="16978"/>
                  <a:pt x="1835" y="16454"/>
                </a:cubicBezTo>
                <a:lnTo>
                  <a:pt x="1835" y="13002"/>
                </a:lnTo>
                <a:lnTo>
                  <a:pt x="5123" y="9953"/>
                </a:lnTo>
                <a:cubicBezTo>
                  <a:pt x="5385" y="10189"/>
                  <a:pt x="5708" y="10313"/>
                  <a:pt x="6058" y="10313"/>
                </a:cubicBezTo>
                <a:cubicBezTo>
                  <a:pt x="6497" y="10313"/>
                  <a:pt x="6896" y="10094"/>
                  <a:pt x="7183" y="9741"/>
                </a:cubicBezTo>
                <a:lnTo>
                  <a:pt x="9225" y="11139"/>
                </a:lnTo>
                <a:cubicBezTo>
                  <a:pt x="9222" y="11188"/>
                  <a:pt x="9208" y="11237"/>
                  <a:pt x="9208" y="11287"/>
                </a:cubicBezTo>
                <a:cubicBezTo>
                  <a:pt x="9208" y="12355"/>
                  <a:pt x="9927" y="13214"/>
                  <a:pt x="10800" y="13214"/>
                </a:cubicBezTo>
                <a:cubicBezTo>
                  <a:pt x="11674" y="13214"/>
                  <a:pt x="12375" y="12356"/>
                  <a:pt x="12375" y="11287"/>
                </a:cubicBezTo>
                <a:cubicBezTo>
                  <a:pt x="12375" y="11031"/>
                  <a:pt x="12328" y="10791"/>
                  <a:pt x="12254" y="10567"/>
                </a:cubicBezTo>
                <a:lnTo>
                  <a:pt x="14677" y="7433"/>
                </a:lnTo>
                <a:cubicBezTo>
                  <a:pt x="14924" y="7629"/>
                  <a:pt x="15226" y="7751"/>
                  <a:pt x="15542" y="7751"/>
                </a:cubicBezTo>
                <a:cubicBezTo>
                  <a:pt x="15881" y="7751"/>
                  <a:pt x="16185" y="7612"/>
                  <a:pt x="16442" y="7391"/>
                </a:cubicBezTo>
                <a:lnTo>
                  <a:pt x="19748" y="10038"/>
                </a:lnTo>
                <a:lnTo>
                  <a:pt x="19748" y="16454"/>
                </a:lnTo>
                <a:cubicBezTo>
                  <a:pt x="19748" y="16978"/>
                  <a:pt x="19398" y="17407"/>
                  <a:pt x="18969" y="17407"/>
                </a:cubicBezTo>
                <a:lnTo>
                  <a:pt x="18173" y="17407"/>
                </a:lnTo>
                <a:lnTo>
                  <a:pt x="18173" y="19673"/>
                </a:lnTo>
                <a:lnTo>
                  <a:pt x="18969" y="19673"/>
                </a:lnTo>
                <a:cubicBezTo>
                  <a:pt x="20418" y="19673"/>
                  <a:pt x="21600" y="18227"/>
                  <a:pt x="21600" y="16454"/>
                </a:cubicBezTo>
                <a:lnTo>
                  <a:pt x="21600" y="0"/>
                </a:lnTo>
                <a:lnTo>
                  <a:pt x="0" y="0"/>
                </a:lnTo>
                <a:close/>
                <a:moveTo>
                  <a:pt x="1835" y="2266"/>
                </a:moveTo>
                <a:lnTo>
                  <a:pt x="19748" y="2266"/>
                </a:lnTo>
                <a:lnTo>
                  <a:pt x="19748" y="8111"/>
                </a:lnTo>
                <a:lnTo>
                  <a:pt x="17117" y="5993"/>
                </a:lnTo>
                <a:cubicBezTo>
                  <a:pt x="17123" y="5932"/>
                  <a:pt x="17117" y="5865"/>
                  <a:pt x="17117" y="5802"/>
                </a:cubicBezTo>
                <a:cubicBezTo>
                  <a:pt x="17117" y="4734"/>
                  <a:pt x="16416" y="3875"/>
                  <a:pt x="15542" y="3875"/>
                </a:cubicBezTo>
                <a:cubicBezTo>
                  <a:pt x="14669" y="3875"/>
                  <a:pt x="13950" y="4734"/>
                  <a:pt x="13950" y="5802"/>
                </a:cubicBezTo>
                <a:cubicBezTo>
                  <a:pt x="13950" y="5870"/>
                  <a:pt x="13962" y="5949"/>
                  <a:pt x="13967" y="6014"/>
                </a:cubicBezTo>
                <a:lnTo>
                  <a:pt x="11302" y="9466"/>
                </a:lnTo>
                <a:cubicBezTo>
                  <a:pt x="11143" y="9400"/>
                  <a:pt x="10978" y="9360"/>
                  <a:pt x="10800" y="9360"/>
                </a:cubicBezTo>
                <a:cubicBezTo>
                  <a:pt x="10450" y="9360"/>
                  <a:pt x="10128" y="9505"/>
                  <a:pt x="9865" y="9741"/>
                </a:cubicBezTo>
                <a:lnTo>
                  <a:pt x="7633" y="8216"/>
                </a:lnTo>
                <a:cubicBezTo>
                  <a:pt x="7561" y="7230"/>
                  <a:pt x="6883" y="6459"/>
                  <a:pt x="6058" y="6459"/>
                </a:cubicBezTo>
                <a:cubicBezTo>
                  <a:pt x="5185" y="6459"/>
                  <a:pt x="4465" y="7317"/>
                  <a:pt x="4465" y="8386"/>
                </a:cubicBezTo>
                <a:cubicBezTo>
                  <a:pt x="4465" y="8429"/>
                  <a:pt x="4481" y="8471"/>
                  <a:pt x="4483" y="8513"/>
                </a:cubicBezTo>
                <a:lnTo>
                  <a:pt x="1835" y="10969"/>
                </a:lnTo>
                <a:lnTo>
                  <a:pt x="1835" y="2266"/>
                </a:lnTo>
                <a:close/>
                <a:moveTo>
                  <a:pt x="7373" y="13871"/>
                </a:moveTo>
                <a:lnTo>
                  <a:pt x="4465" y="18360"/>
                </a:lnTo>
                <a:lnTo>
                  <a:pt x="6456" y="18360"/>
                </a:lnTo>
                <a:lnTo>
                  <a:pt x="6456" y="21600"/>
                </a:lnTo>
                <a:lnTo>
                  <a:pt x="8290" y="21600"/>
                </a:lnTo>
                <a:lnTo>
                  <a:pt x="8290" y="18360"/>
                </a:lnTo>
                <a:lnTo>
                  <a:pt x="10263" y="18360"/>
                </a:lnTo>
                <a:lnTo>
                  <a:pt x="7373" y="13871"/>
                </a:lnTo>
                <a:close/>
                <a:moveTo>
                  <a:pt x="13292" y="13871"/>
                </a:moveTo>
                <a:lnTo>
                  <a:pt x="13292" y="17111"/>
                </a:lnTo>
                <a:lnTo>
                  <a:pt x="11319" y="17111"/>
                </a:lnTo>
                <a:lnTo>
                  <a:pt x="14227" y="21600"/>
                </a:lnTo>
                <a:lnTo>
                  <a:pt x="17117" y="17111"/>
                </a:lnTo>
                <a:lnTo>
                  <a:pt x="15144" y="17111"/>
                </a:lnTo>
                <a:lnTo>
                  <a:pt x="15144" y="13871"/>
                </a:lnTo>
                <a:lnTo>
                  <a:pt x="13292" y="13871"/>
                </a:lnTo>
                <a:close/>
              </a:path>
            </a:pathLst>
          </a:custGeom>
          <a:solidFill>
            <a:schemeClr val="accent4"/>
          </a:solidFill>
          <a:ln>
            <a:noFill/>
          </a:ln>
        </p:spPr>
        <p:txBody>
          <a:bodyPr spcFirstLastPara="1" wrap="square" lIns="17150" tIns="17150" rIns="17150" bIns="17150" anchor="ctr" anchorCtr="0">
            <a:noAutofit/>
          </a:bodyPr>
          <a:lstStyle/>
          <a:p>
            <a:pPr marL="0" marR="0" lvl="0" indent="0" algn="l" rtl="0">
              <a:lnSpc>
                <a:spcPct val="100000"/>
              </a:lnSpc>
              <a:spcBef>
                <a:spcPts val="0"/>
              </a:spcBef>
              <a:spcAft>
                <a:spcPts val="0"/>
              </a:spcAft>
              <a:buClr>
                <a:srgbClr val="000000"/>
              </a:buClr>
              <a:buSzPts val="1100"/>
              <a:buFont typeface="DM Sans"/>
              <a:buNone/>
            </a:pPr>
            <a:endParaRPr sz="1100" b="0" i="0" u="none" strike="noStrike" cap="none">
              <a:solidFill>
                <a:srgbClr val="1A1A1A"/>
              </a:solidFill>
              <a:latin typeface="DM Sans Medium"/>
              <a:ea typeface="DM Sans Medium"/>
              <a:cs typeface="DM Sans Medium"/>
              <a:sym typeface="DM Sans Medium"/>
            </a:endParaRPr>
          </a:p>
        </p:txBody>
      </p:sp>
    </p:spTree>
  </p:cSld>
  <p:clrMapOvr>
    <a:masterClrMapping/>
  </p:clrMapOvr>
</p:sld>
</file>

<file path=ppt/theme/theme1.xml><?xml version="1.0" encoding="utf-8"?>
<a:theme xmlns:a="http://schemas.openxmlformats.org/drawingml/2006/main" name="White">
  <a:themeElements>
    <a:clrScheme name="Fortum Color 01">
      <a:dk1>
        <a:srgbClr val="1A1A1A"/>
      </a:dk1>
      <a:lt1>
        <a:srgbClr val="FCFFFF"/>
      </a:lt1>
      <a:dk2>
        <a:srgbClr val="656565"/>
      </a:dk2>
      <a:lt2>
        <a:srgbClr val="F2F2F2"/>
      </a:lt2>
      <a:accent1>
        <a:srgbClr val="4AC89D"/>
      </a:accent1>
      <a:accent2>
        <a:srgbClr val="0EAAE5"/>
      </a:accent2>
      <a:accent3>
        <a:srgbClr val="F7B61A"/>
      </a:accent3>
      <a:accent4>
        <a:srgbClr val="F87802"/>
      </a:accent4>
      <a:accent5>
        <a:srgbClr val="F2F2F2"/>
      </a:accent5>
      <a:accent6>
        <a:srgbClr val="B2B2B2"/>
      </a:accent6>
      <a:hlink>
        <a:srgbClr val="4AC89D"/>
      </a:hlink>
      <a:folHlink>
        <a:srgbClr val="0EAAE5"/>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236</Words>
  <Application>Microsoft Macintosh PowerPoint</Application>
  <PresentationFormat>On-screen Show (16:9)</PresentationFormat>
  <Paragraphs>11</Paragraphs>
  <Slides>1</Slides>
  <Notes>1</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1</vt:i4>
      </vt:variant>
    </vt:vector>
  </HeadingPairs>
  <TitlesOfParts>
    <vt:vector size="5" baseType="lpstr">
      <vt:lpstr>DM Sans</vt:lpstr>
      <vt:lpstr>DM Sans Medium</vt:lpstr>
      <vt:lpstr>Arial</vt:lpstr>
      <vt:lpstr>White</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cp:lastModifiedBy>Анастасия Мясоедова</cp:lastModifiedBy>
  <cp:revision>5</cp:revision>
  <dcterms:modified xsi:type="dcterms:W3CDTF">2023-04-09T05:08:12Z</dcterms:modified>
</cp:coreProperties>
</file>