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144" name="Venn diagram"/>
          <p:cNvSpPr txBox="1"/>
          <p:nvPr/>
        </p:nvSpPr>
        <p:spPr>
          <a:xfrm>
            <a:off x="6069932" y="1469910"/>
            <a:ext cx="12244137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>
              <a:defRPr sz="4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Content marketing in the sales funnel</a:t>
            </a:r>
          </a:p>
        </p:txBody>
      </p:sp>
      <p:sp>
        <p:nvSpPr>
          <p:cNvPr id="1145" name="Shape"/>
          <p:cNvSpPr/>
          <p:nvPr/>
        </p:nvSpPr>
        <p:spPr>
          <a:xfrm>
            <a:off x="11791763" y="2946106"/>
            <a:ext cx="9304477" cy="2138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83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683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46" name="Shape"/>
          <p:cNvSpPr/>
          <p:nvPr/>
        </p:nvSpPr>
        <p:spPr>
          <a:xfrm>
            <a:off x="10536212" y="5206706"/>
            <a:ext cx="10567458" cy="2138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14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414" y="0"/>
                </a:lnTo>
                <a:close/>
              </a:path>
            </a:pathLst>
          </a:custGeom>
          <a:solidFill>
            <a:schemeClr val="accent2">
              <a:alpha val="1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2"/>
              </a:solidFill>
            </a:endParaRPr>
          </a:p>
        </p:txBody>
      </p:sp>
      <p:sp>
        <p:nvSpPr>
          <p:cNvPr id="1147" name="Shape"/>
          <p:cNvSpPr/>
          <p:nvPr/>
        </p:nvSpPr>
        <p:spPr>
          <a:xfrm>
            <a:off x="9285244" y="7467306"/>
            <a:ext cx="11817723" cy="2138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9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159" y="0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48" name="Shape"/>
          <p:cNvSpPr/>
          <p:nvPr/>
        </p:nvSpPr>
        <p:spPr>
          <a:xfrm>
            <a:off x="7983852" y="9727906"/>
            <a:ext cx="13119119" cy="2259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8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2028" y="0"/>
                </a:lnTo>
                <a:close/>
              </a:path>
            </a:pathLst>
          </a:custGeom>
          <a:solidFill>
            <a:schemeClr val="accent4">
              <a:alpha val="1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49" name="Shape"/>
          <p:cNvSpPr/>
          <p:nvPr/>
        </p:nvSpPr>
        <p:spPr>
          <a:xfrm>
            <a:off x="7797800" y="2941218"/>
            <a:ext cx="4995069" cy="2139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649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50" name="Shape"/>
          <p:cNvSpPr/>
          <p:nvPr/>
        </p:nvSpPr>
        <p:spPr>
          <a:xfrm>
            <a:off x="7797800" y="5207771"/>
            <a:ext cx="3743325" cy="213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80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51" name="Shape"/>
          <p:cNvSpPr/>
          <p:nvPr/>
        </p:nvSpPr>
        <p:spPr>
          <a:xfrm>
            <a:off x="7797800" y="7468371"/>
            <a:ext cx="2495154" cy="213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14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52" name="Triangle"/>
          <p:cNvSpPr/>
          <p:nvPr/>
        </p:nvSpPr>
        <p:spPr>
          <a:xfrm>
            <a:off x="7797800" y="9728971"/>
            <a:ext cx="1246585" cy="2257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53" name="Line"/>
          <p:cNvSpPr/>
          <p:nvPr/>
        </p:nvSpPr>
        <p:spPr>
          <a:xfrm flipV="1">
            <a:off x="2664665" y="5149850"/>
            <a:ext cx="18445153" cy="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54" name="Users are just discovering your rand and are not looking to e persuaded or sold to."/>
          <p:cNvSpPr txBox="1"/>
          <p:nvPr/>
        </p:nvSpPr>
        <p:spPr>
          <a:xfrm>
            <a:off x="13110833" y="3629994"/>
            <a:ext cx="5016501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Users are just discovering your rand and are not looking to e persuaded or sold to.</a:t>
            </a:r>
          </a:p>
        </p:txBody>
      </p:sp>
      <p:sp>
        <p:nvSpPr>
          <p:cNvPr id="1155" name="Users may be intrigued by your offerings and interested in seeing more content or following your brand ob social media."/>
          <p:cNvSpPr txBox="1"/>
          <p:nvPr/>
        </p:nvSpPr>
        <p:spPr>
          <a:xfrm>
            <a:off x="13110833" y="5720931"/>
            <a:ext cx="50204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Users may be intrigued by your offerings and interested in seeing more content or following your brand ob social media.</a:t>
            </a:r>
          </a:p>
        </p:txBody>
      </p:sp>
      <p:sp>
        <p:nvSpPr>
          <p:cNvPr id="1156" name="Users are more intent-driven and are actively comparing your brand against other based on whether your products or services align with their distinct needs."/>
          <p:cNvSpPr txBox="1"/>
          <p:nvPr/>
        </p:nvSpPr>
        <p:spPr>
          <a:xfrm>
            <a:off x="13110833" y="7772196"/>
            <a:ext cx="5016501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Users are more intent-driven and are actively comparing your brand against other based on whether your products or services align with their distinct needs.</a:t>
            </a:r>
          </a:p>
        </p:txBody>
      </p:sp>
      <p:sp>
        <p:nvSpPr>
          <p:cNvPr id="1157" name="Users are ready to become paying customers after they have fully vetted your brand. All that awaits is a swipe pf a card or a contact signature."/>
          <p:cNvSpPr txBox="1"/>
          <p:nvPr/>
        </p:nvSpPr>
        <p:spPr>
          <a:xfrm>
            <a:off x="13110833" y="10125187"/>
            <a:ext cx="5016501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Users are ready to become paying customers after they have fully vetted your brand. All that awaits is a swipe pf a card or a contact signature.</a:t>
            </a:r>
          </a:p>
        </p:txBody>
      </p:sp>
      <p:sp>
        <p:nvSpPr>
          <p:cNvPr id="1158" name="Line"/>
          <p:cNvSpPr/>
          <p:nvPr/>
        </p:nvSpPr>
        <p:spPr>
          <a:xfrm flipV="1">
            <a:off x="2664665" y="7404871"/>
            <a:ext cx="18445153" cy="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59" name="Line"/>
          <p:cNvSpPr/>
          <p:nvPr/>
        </p:nvSpPr>
        <p:spPr>
          <a:xfrm flipV="1">
            <a:off x="2664665" y="9659891"/>
            <a:ext cx="18445153" cy="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60" name="Line"/>
          <p:cNvSpPr/>
          <p:nvPr/>
        </p:nvSpPr>
        <p:spPr>
          <a:xfrm flipV="1">
            <a:off x="2664665" y="12058332"/>
            <a:ext cx="18445153" cy="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61" name="Line"/>
          <p:cNvSpPr/>
          <p:nvPr/>
        </p:nvSpPr>
        <p:spPr>
          <a:xfrm flipV="1">
            <a:off x="2664665" y="2874171"/>
            <a:ext cx="18445153" cy="0"/>
          </a:xfrm>
          <a:prstGeom prst="line">
            <a:avLst/>
          </a:prstGeom>
          <a:ln w="25400">
            <a:solidFill>
              <a:srgbClr val="A7A7A7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62" name="Shape"/>
          <p:cNvSpPr/>
          <p:nvPr/>
        </p:nvSpPr>
        <p:spPr>
          <a:xfrm>
            <a:off x="7797800" y="2941218"/>
            <a:ext cx="4995069" cy="2139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649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1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3" name="Shape"/>
          <p:cNvSpPr/>
          <p:nvPr/>
        </p:nvSpPr>
        <p:spPr>
          <a:xfrm>
            <a:off x="7797800" y="5207771"/>
            <a:ext cx="3743325" cy="213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480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2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4" name="Shape"/>
          <p:cNvSpPr/>
          <p:nvPr/>
        </p:nvSpPr>
        <p:spPr>
          <a:xfrm>
            <a:off x="7797800" y="7468371"/>
            <a:ext cx="2495154" cy="2133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14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3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5" name="Triangle"/>
          <p:cNvSpPr/>
          <p:nvPr/>
        </p:nvSpPr>
        <p:spPr>
          <a:xfrm>
            <a:off x="7797800" y="9728971"/>
            <a:ext cx="1246585" cy="2257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chemeClr val="accent4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6" name="Rectangle"/>
          <p:cNvSpPr/>
          <p:nvPr/>
        </p:nvSpPr>
        <p:spPr>
          <a:xfrm>
            <a:off x="2659880" y="2938044"/>
            <a:ext cx="4991101" cy="214356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7" name="Rectangle"/>
          <p:cNvSpPr/>
          <p:nvPr/>
        </p:nvSpPr>
        <p:spPr>
          <a:xfrm>
            <a:off x="2662617" y="5207110"/>
            <a:ext cx="4985626" cy="213603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8" name="Rectangle"/>
          <p:cNvSpPr/>
          <p:nvPr/>
        </p:nvSpPr>
        <p:spPr>
          <a:xfrm>
            <a:off x="2660239" y="7469705"/>
            <a:ext cx="4990382" cy="2133206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69" name="Rectangle"/>
          <p:cNvSpPr/>
          <p:nvPr/>
        </p:nvSpPr>
        <p:spPr>
          <a:xfrm>
            <a:off x="2659468" y="9727583"/>
            <a:ext cx="4991924" cy="226155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70" name="Awareness"/>
          <p:cNvSpPr txBox="1"/>
          <p:nvPr/>
        </p:nvSpPr>
        <p:spPr>
          <a:xfrm>
            <a:off x="3116291" y="4158877"/>
            <a:ext cx="2495155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Awareness</a:t>
            </a:r>
          </a:p>
        </p:txBody>
      </p:sp>
      <p:sp>
        <p:nvSpPr>
          <p:cNvPr id="1171" name="Interest"/>
          <p:cNvSpPr txBox="1"/>
          <p:nvPr/>
        </p:nvSpPr>
        <p:spPr>
          <a:xfrm>
            <a:off x="3111057" y="6396127"/>
            <a:ext cx="2495154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Interest</a:t>
            </a:r>
          </a:p>
        </p:txBody>
      </p:sp>
      <p:sp>
        <p:nvSpPr>
          <p:cNvPr id="1172" name="Consideration"/>
          <p:cNvSpPr txBox="1"/>
          <p:nvPr/>
        </p:nvSpPr>
        <p:spPr>
          <a:xfrm>
            <a:off x="3133317" y="8689675"/>
            <a:ext cx="2495154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Consideration</a:t>
            </a:r>
          </a:p>
        </p:txBody>
      </p:sp>
      <p:sp>
        <p:nvSpPr>
          <p:cNvPr id="1173" name="Purchase"/>
          <p:cNvSpPr txBox="1"/>
          <p:nvPr/>
        </p:nvSpPr>
        <p:spPr>
          <a:xfrm>
            <a:off x="3150591" y="11075380"/>
            <a:ext cx="2495155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6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Purchase</a:t>
            </a:r>
          </a:p>
        </p:txBody>
      </p:sp>
      <p:sp>
        <p:nvSpPr>
          <p:cNvPr id="1174" name="Freeform 605"/>
          <p:cNvSpPr/>
          <p:nvPr/>
        </p:nvSpPr>
        <p:spPr>
          <a:xfrm>
            <a:off x="3175556" y="3409166"/>
            <a:ext cx="745421" cy="571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50" y="0"/>
                </a:moveTo>
                <a:lnTo>
                  <a:pt x="2395" y="7207"/>
                </a:lnTo>
                <a:lnTo>
                  <a:pt x="2160" y="7207"/>
                </a:lnTo>
                <a:lnTo>
                  <a:pt x="0" y="5635"/>
                </a:lnTo>
                <a:lnTo>
                  <a:pt x="0" y="15659"/>
                </a:lnTo>
                <a:lnTo>
                  <a:pt x="2160" y="14087"/>
                </a:lnTo>
                <a:lnTo>
                  <a:pt x="2395" y="14087"/>
                </a:lnTo>
                <a:lnTo>
                  <a:pt x="5243" y="15373"/>
                </a:lnTo>
                <a:lnTo>
                  <a:pt x="4930" y="16578"/>
                </a:lnTo>
                <a:cubicBezTo>
                  <a:pt x="4508" y="18209"/>
                  <a:pt x="5182" y="19987"/>
                  <a:pt x="6433" y="20538"/>
                </a:cubicBezTo>
                <a:lnTo>
                  <a:pt x="8483" y="21437"/>
                </a:lnTo>
                <a:cubicBezTo>
                  <a:pt x="8736" y="21548"/>
                  <a:pt x="8996" y="21600"/>
                  <a:pt x="9250" y="21600"/>
                </a:cubicBezTo>
                <a:cubicBezTo>
                  <a:pt x="10252" y="21600"/>
                  <a:pt x="11183" y="20779"/>
                  <a:pt x="11520" y="19477"/>
                </a:cubicBezTo>
                <a:lnTo>
                  <a:pt x="11817" y="18374"/>
                </a:lnTo>
                <a:lnTo>
                  <a:pt x="18250" y="21294"/>
                </a:lnTo>
                <a:lnTo>
                  <a:pt x="18250" y="0"/>
                </a:lnTo>
                <a:close/>
                <a:moveTo>
                  <a:pt x="16560" y="3083"/>
                </a:moveTo>
                <a:lnTo>
                  <a:pt x="16560" y="18211"/>
                </a:lnTo>
                <a:lnTo>
                  <a:pt x="14400" y="17231"/>
                </a:lnTo>
                <a:lnTo>
                  <a:pt x="14400" y="4063"/>
                </a:lnTo>
                <a:lnTo>
                  <a:pt x="16560" y="3083"/>
                </a:lnTo>
                <a:close/>
                <a:moveTo>
                  <a:pt x="20833" y="3083"/>
                </a:moveTo>
                <a:lnTo>
                  <a:pt x="19143" y="4328"/>
                </a:lnTo>
                <a:lnTo>
                  <a:pt x="19737" y="5696"/>
                </a:lnTo>
                <a:lnTo>
                  <a:pt x="21428" y="4430"/>
                </a:lnTo>
                <a:lnTo>
                  <a:pt x="20833" y="3083"/>
                </a:lnTo>
                <a:close/>
                <a:moveTo>
                  <a:pt x="19503" y="9861"/>
                </a:moveTo>
                <a:lnTo>
                  <a:pt x="19503" y="11433"/>
                </a:lnTo>
                <a:lnTo>
                  <a:pt x="21600" y="11433"/>
                </a:lnTo>
                <a:lnTo>
                  <a:pt x="21600" y="9861"/>
                </a:lnTo>
                <a:lnTo>
                  <a:pt x="19503" y="9861"/>
                </a:lnTo>
                <a:close/>
                <a:moveTo>
                  <a:pt x="19737" y="15598"/>
                </a:moveTo>
                <a:lnTo>
                  <a:pt x="19143" y="16966"/>
                </a:lnTo>
                <a:lnTo>
                  <a:pt x="20833" y="18211"/>
                </a:lnTo>
                <a:lnTo>
                  <a:pt x="21428" y="16864"/>
                </a:lnTo>
                <a:lnTo>
                  <a:pt x="19737" y="15598"/>
                </a:lnTo>
                <a:close/>
                <a:moveTo>
                  <a:pt x="6370" y="15904"/>
                </a:moveTo>
                <a:lnTo>
                  <a:pt x="10675" y="17843"/>
                </a:lnTo>
                <a:lnTo>
                  <a:pt x="10393" y="18987"/>
                </a:lnTo>
                <a:cubicBezTo>
                  <a:pt x="10229" y="19623"/>
                  <a:pt x="9769" y="20048"/>
                  <a:pt x="9250" y="20048"/>
                </a:cubicBezTo>
                <a:cubicBezTo>
                  <a:pt x="9122" y="20048"/>
                  <a:pt x="8983" y="20021"/>
                  <a:pt x="8859" y="19967"/>
                </a:cubicBezTo>
                <a:lnTo>
                  <a:pt x="6824" y="19048"/>
                </a:lnTo>
                <a:cubicBezTo>
                  <a:pt x="6198" y="18771"/>
                  <a:pt x="5846" y="17885"/>
                  <a:pt x="6057" y="17068"/>
                </a:cubicBezTo>
                <a:lnTo>
                  <a:pt x="6370" y="15904"/>
                </a:lnTo>
                <a:close/>
              </a:path>
            </a:pathLst>
          </a:custGeom>
          <a:solidFill>
            <a:srgbClr val="FFFFFF">
              <a:alpha val="7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75" name="Freeform 931"/>
          <p:cNvSpPr/>
          <p:nvPr/>
        </p:nvSpPr>
        <p:spPr>
          <a:xfrm>
            <a:off x="3153791" y="5542868"/>
            <a:ext cx="579592" cy="695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7" y="0"/>
                </a:moveTo>
                <a:cubicBezTo>
                  <a:pt x="6478" y="0"/>
                  <a:pt x="2114" y="3633"/>
                  <a:pt x="2114" y="8123"/>
                </a:cubicBezTo>
                <a:cubicBezTo>
                  <a:pt x="2114" y="8423"/>
                  <a:pt x="2137" y="8721"/>
                  <a:pt x="2174" y="9013"/>
                </a:cubicBezTo>
                <a:cubicBezTo>
                  <a:pt x="1455" y="10232"/>
                  <a:pt x="122" y="12396"/>
                  <a:pt x="101" y="12436"/>
                </a:cubicBezTo>
                <a:cubicBezTo>
                  <a:pt x="32" y="12565"/>
                  <a:pt x="0" y="12706"/>
                  <a:pt x="0" y="12856"/>
                </a:cubicBezTo>
                <a:cubicBezTo>
                  <a:pt x="0" y="13425"/>
                  <a:pt x="547" y="13897"/>
                  <a:pt x="1228" y="13897"/>
                </a:cubicBezTo>
                <a:lnTo>
                  <a:pt x="2476" y="13897"/>
                </a:lnTo>
                <a:lnTo>
                  <a:pt x="2456" y="16834"/>
                </a:lnTo>
                <a:cubicBezTo>
                  <a:pt x="2456" y="17625"/>
                  <a:pt x="3238" y="18260"/>
                  <a:pt x="4187" y="18260"/>
                </a:cubicBezTo>
                <a:lnTo>
                  <a:pt x="7730" y="18260"/>
                </a:lnTo>
                <a:lnTo>
                  <a:pt x="8938" y="21600"/>
                </a:lnTo>
                <a:lnTo>
                  <a:pt x="20533" y="18663"/>
                </a:lnTo>
                <a:lnTo>
                  <a:pt x="18762" y="13846"/>
                </a:lnTo>
                <a:cubicBezTo>
                  <a:pt x="20506" y="12377"/>
                  <a:pt x="21600" y="10354"/>
                  <a:pt x="21600" y="8123"/>
                </a:cubicBezTo>
                <a:cubicBezTo>
                  <a:pt x="21600" y="3633"/>
                  <a:pt x="17236" y="0"/>
                  <a:pt x="11857" y="0"/>
                </a:cubicBezTo>
                <a:close/>
                <a:moveTo>
                  <a:pt x="11877" y="3088"/>
                </a:moveTo>
                <a:cubicBezTo>
                  <a:pt x="14393" y="3088"/>
                  <a:pt x="16346" y="4835"/>
                  <a:pt x="16346" y="6697"/>
                </a:cubicBezTo>
                <a:cubicBezTo>
                  <a:pt x="16345" y="8883"/>
                  <a:pt x="14455" y="9165"/>
                  <a:pt x="13991" y="10288"/>
                </a:cubicBezTo>
                <a:lnTo>
                  <a:pt x="9763" y="10288"/>
                </a:lnTo>
                <a:cubicBezTo>
                  <a:pt x="9300" y="9165"/>
                  <a:pt x="7408" y="8883"/>
                  <a:pt x="7408" y="6697"/>
                </a:cubicBezTo>
                <a:cubicBezTo>
                  <a:pt x="7408" y="4835"/>
                  <a:pt x="9361" y="3088"/>
                  <a:pt x="11877" y="3088"/>
                </a:cubicBezTo>
                <a:close/>
                <a:moveTo>
                  <a:pt x="12018" y="4246"/>
                </a:moveTo>
                <a:lnTo>
                  <a:pt x="12018" y="5522"/>
                </a:lnTo>
                <a:cubicBezTo>
                  <a:pt x="12403" y="5522"/>
                  <a:pt x="12751" y="5664"/>
                  <a:pt x="13004" y="5874"/>
                </a:cubicBezTo>
                <a:cubicBezTo>
                  <a:pt x="13257" y="6085"/>
                  <a:pt x="13407" y="6358"/>
                  <a:pt x="13407" y="6680"/>
                </a:cubicBezTo>
                <a:lnTo>
                  <a:pt x="14957" y="6680"/>
                </a:lnTo>
                <a:cubicBezTo>
                  <a:pt x="14958" y="6007"/>
                  <a:pt x="14620" y="5391"/>
                  <a:pt x="14091" y="4951"/>
                </a:cubicBezTo>
                <a:cubicBezTo>
                  <a:pt x="13564" y="4510"/>
                  <a:pt x="12824" y="4245"/>
                  <a:pt x="12018" y="4246"/>
                </a:cubicBezTo>
                <a:close/>
                <a:moveTo>
                  <a:pt x="9864" y="11564"/>
                </a:moveTo>
                <a:lnTo>
                  <a:pt x="13870" y="11564"/>
                </a:lnTo>
                <a:lnTo>
                  <a:pt x="13870" y="13376"/>
                </a:lnTo>
                <a:lnTo>
                  <a:pt x="9864" y="13376"/>
                </a:lnTo>
                <a:lnTo>
                  <a:pt x="9864" y="11564"/>
                </a:lnTo>
                <a:close/>
              </a:path>
            </a:pathLst>
          </a:custGeom>
          <a:solidFill>
            <a:srgbClr val="FFFFFF">
              <a:alpha val="7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76" name="Freeform 928"/>
          <p:cNvSpPr/>
          <p:nvPr/>
        </p:nvSpPr>
        <p:spPr>
          <a:xfrm>
            <a:off x="3180238" y="7839330"/>
            <a:ext cx="579592" cy="695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7" y="0"/>
                </a:moveTo>
                <a:cubicBezTo>
                  <a:pt x="6477" y="0"/>
                  <a:pt x="2114" y="3633"/>
                  <a:pt x="2114" y="8123"/>
                </a:cubicBezTo>
                <a:cubicBezTo>
                  <a:pt x="2114" y="8423"/>
                  <a:pt x="2136" y="8721"/>
                  <a:pt x="2174" y="9013"/>
                </a:cubicBezTo>
                <a:cubicBezTo>
                  <a:pt x="1455" y="10232"/>
                  <a:pt x="122" y="12396"/>
                  <a:pt x="101" y="12436"/>
                </a:cubicBezTo>
                <a:cubicBezTo>
                  <a:pt x="32" y="12565"/>
                  <a:pt x="0" y="12706"/>
                  <a:pt x="0" y="12856"/>
                </a:cubicBezTo>
                <a:cubicBezTo>
                  <a:pt x="0" y="13425"/>
                  <a:pt x="547" y="13897"/>
                  <a:pt x="1228" y="13897"/>
                </a:cubicBezTo>
                <a:lnTo>
                  <a:pt x="2476" y="13897"/>
                </a:lnTo>
                <a:lnTo>
                  <a:pt x="2456" y="16834"/>
                </a:lnTo>
                <a:cubicBezTo>
                  <a:pt x="2456" y="17625"/>
                  <a:pt x="3239" y="18260"/>
                  <a:pt x="4187" y="18260"/>
                </a:cubicBezTo>
                <a:lnTo>
                  <a:pt x="7750" y="18260"/>
                </a:lnTo>
                <a:lnTo>
                  <a:pt x="8938" y="21600"/>
                </a:lnTo>
                <a:lnTo>
                  <a:pt x="20533" y="18663"/>
                </a:lnTo>
                <a:lnTo>
                  <a:pt x="18782" y="13846"/>
                </a:lnTo>
                <a:cubicBezTo>
                  <a:pt x="20525" y="12377"/>
                  <a:pt x="21600" y="10354"/>
                  <a:pt x="21600" y="8123"/>
                </a:cubicBezTo>
                <a:cubicBezTo>
                  <a:pt x="21600" y="3633"/>
                  <a:pt x="17235" y="0"/>
                  <a:pt x="11857" y="0"/>
                </a:cubicBezTo>
                <a:close/>
                <a:moveTo>
                  <a:pt x="11837" y="3340"/>
                </a:moveTo>
                <a:cubicBezTo>
                  <a:pt x="12371" y="3340"/>
                  <a:pt x="12874" y="3413"/>
                  <a:pt x="13367" y="3524"/>
                </a:cubicBezTo>
                <a:lnTo>
                  <a:pt x="13367" y="4599"/>
                </a:lnTo>
                <a:cubicBezTo>
                  <a:pt x="13907" y="4758"/>
                  <a:pt x="14409" y="4999"/>
                  <a:pt x="14836" y="5303"/>
                </a:cubicBezTo>
                <a:lnTo>
                  <a:pt x="15963" y="4766"/>
                </a:lnTo>
                <a:cubicBezTo>
                  <a:pt x="16696" y="5372"/>
                  <a:pt x="17223" y="6126"/>
                  <a:pt x="17493" y="6982"/>
                </a:cubicBezTo>
                <a:lnTo>
                  <a:pt x="16386" y="7519"/>
                </a:lnTo>
                <a:cubicBezTo>
                  <a:pt x="16437" y="7747"/>
                  <a:pt x="16467" y="7983"/>
                  <a:pt x="16467" y="8224"/>
                </a:cubicBezTo>
                <a:cubicBezTo>
                  <a:pt x="16467" y="8464"/>
                  <a:pt x="16437" y="8700"/>
                  <a:pt x="16386" y="8929"/>
                </a:cubicBezTo>
                <a:lnTo>
                  <a:pt x="17493" y="9466"/>
                </a:lnTo>
                <a:cubicBezTo>
                  <a:pt x="17224" y="10322"/>
                  <a:pt x="16697" y="11093"/>
                  <a:pt x="15963" y="11698"/>
                </a:cubicBezTo>
                <a:lnTo>
                  <a:pt x="14836" y="11161"/>
                </a:lnTo>
                <a:cubicBezTo>
                  <a:pt x="14409" y="11466"/>
                  <a:pt x="13907" y="11707"/>
                  <a:pt x="13367" y="11866"/>
                </a:cubicBezTo>
                <a:lnTo>
                  <a:pt x="13367" y="12940"/>
                </a:lnTo>
                <a:cubicBezTo>
                  <a:pt x="12874" y="13052"/>
                  <a:pt x="12371" y="13108"/>
                  <a:pt x="11837" y="13108"/>
                </a:cubicBezTo>
                <a:cubicBezTo>
                  <a:pt x="11302" y="13108"/>
                  <a:pt x="10779" y="13052"/>
                  <a:pt x="10287" y="12940"/>
                </a:cubicBezTo>
                <a:lnTo>
                  <a:pt x="10287" y="11866"/>
                </a:lnTo>
                <a:cubicBezTo>
                  <a:pt x="9746" y="11707"/>
                  <a:pt x="9264" y="11465"/>
                  <a:pt x="8837" y="11161"/>
                </a:cubicBezTo>
                <a:lnTo>
                  <a:pt x="7710" y="11698"/>
                </a:lnTo>
                <a:cubicBezTo>
                  <a:pt x="6977" y="11092"/>
                  <a:pt x="6451" y="10322"/>
                  <a:pt x="6180" y="9466"/>
                </a:cubicBezTo>
                <a:lnTo>
                  <a:pt x="7287" y="8929"/>
                </a:lnTo>
                <a:cubicBezTo>
                  <a:pt x="7237" y="8700"/>
                  <a:pt x="7207" y="8465"/>
                  <a:pt x="7207" y="8224"/>
                </a:cubicBezTo>
                <a:cubicBezTo>
                  <a:pt x="7207" y="7983"/>
                  <a:pt x="7237" y="7747"/>
                  <a:pt x="7287" y="7519"/>
                </a:cubicBezTo>
                <a:lnTo>
                  <a:pt x="6180" y="6982"/>
                </a:lnTo>
                <a:cubicBezTo>
                  <a:pt x="6451" y="6126"/>
                  <a:pt x="6977" y="5372"/>
                  <a:pt x="7710" y="4766"/>
                </a:cubicBezTo>
                <a:lnTo>
                  <a:pt x="8837" y="5303"/>
                </a:lnTo>
                <a:cubicBezTo>
                  <a:pt x="9264" y="4999"/>
                  <a:pt x="9746" y="4758"/>
                  <a:pt x="10287" y="4599"/>
                </a:cubicBezTo>
                <a:lnTo>
                  <a:pt x="10287" y="3524"/>
                </a:lnTo>
                <a:cubicBezTo>
                  <a:pt x="10779" y="3412"/>
                  <a:pt x="11302" y="3340"/>
                  <a:pt x="11837" y="3340"/>
                </a:cubicBezTo>
                <a:close/>
                <a:moveTo>
                  <a:pt x="11837" y="6428"/>
                </a:moveTo>
                <a:cubicBezTo>
                  <a:pt x="10644" y="6428"/>
                  <a:pt x="9683" y="7230"/>
                  <a:pt x="9683" y="8224"/>
                </a:cubicBezTo>
                <a:cubicBezTo>
                  <a:pt x="9683" y="9218"/>
                  <a:pt x="10644" y="10036"/>
                  <a:pt x="11837" y="10036"/>
                </a:cubicBezTo>
                <a:cubicBezTo>
                  <a:pt x="13029" y="10036"/>
                  <a:pt x="13991" y="9218"/>
                  <a:pt x="13991" y="8224"/>
                </a:cubicBezTo>
                <a:cubicBezTo>
                  <a:pt x="13991" y="7230"/>
                  <a:pt x="13029" y="6428"/>
                  <a:pt x="11837" y="6428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77" name="Freeform 809"/>
          <p:cNvSpPr/>
          <p:nvPr/>
        </p:nvSpPr>
        <p:spPr>
          <a:xfrm>
            <a:off x="3212315" y="10340397"/>
            <a:ext cx="674120" cy="52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62" y="0"/>
                </a:moveTo>
                <a:lnTo>
                  <a:pt x="2458" y="7089"/>
                </a:lnTo>
                <a:lnTo>
                  <a:pt x="10800" y="7089"/>
                </a:lnTo>
                <a:cubicBezTo>
                  <a:pt x="10800" y="5044"/>
                  <a:pt x="12110" y="3390"/>
                  <a:pt x="13708" y="3390"/>
                </a:cubicBezTo>
                <a:cubicBezTo>
                  <a:pt x="15306" y="3390"/>
                  <a:pt x="16598" y="5044"/>
                  <a:pt x="16598" y="7089"/>
                </a:cubicBezTo>
                <a:lnTo>
                  <a:pt x="19765" y="7089"/>
                </a:lnTo>
                <a:lnTo>
                  <a:pt x="19765" y="13890"/>
                </a:lnTo>
                <a:cubicBezTo>
                  <a:pt x="19922" y="13920"/>
                  <a:pt x="20065" y="13970"/>
                  <a:pt x="20215" y="14023"/>
                </a:cubicBezTo>
                <a:lnTo>
                  <a:pt x="21600" y="4209"/>
                </a:lnTo>
                <a:lnTo>
                  <a:pt x="3462" y="0"/>
                </a:lnTo>
                <a:close/>
                <a:moveTo>
                  <a:pt x="13708" y="5073"/>
                </a:moveTo>
                <a:cubicBezTo>
                  <a:pt x="12835" y="5073"/>
                  <a:pt x="12115" y="5972"/>
                  <a:pt x="12115" y="7089"/>
                </a:cubicBezTo>
                <a:cubicBezTo>
                  <a:pt x="12115" y="8207"/>
                  <a:pt x="12835" y="9105"/>
                  <a:pt x="13708" y="9105"/>
                </a:cubicBezTo>
                <a:cubicBezTo>
                  <a:pt x="14581" y="9105"/>
                  <a:pt x="15283" y="8207"/>
                  <a:pt x="15283" y="7089"/>
                </a:cubicBezTo>
                <a:cubicBezTo>
                  <a:pt x="15283" y="5972"/>
                  <a:pt x="14581" y="5073"/>
                  <a:pt x="13708" y="5073"/>
                </a:cubicBezTo>
                <a:close/>
                <a:moveTo>
                  <a:pt x="0" y="8773"/>
                </a:moveTo>
                <a:lnTo>
                  <a:pt x="0" y="21600"/>
                </a:lnTo>
                <a:lnTo>
                  <a:pt x="16408" y="21600"/>
                </a:lnTo>
                <a:cubicBezTo>
                  <a:pt x="15868" y="20778"/>
                  <a:pt x="15542" y="19720"/>
                  <a:pt x="15542" y="18565"/>
                </a:cubicBezTo>
                <a:cubicBezTo>
                  <a:pt x="15542" y="16309"/>
                  <a:pt x="16795" y="14422"/>
                  <a:pt x="18450" y="13957"/>
                </a:cubicBezTo>
                <a:lnTo>
                  <a:pt x="18450" y="8773"/>
                </a:lnTo>
                <a:lnTo>
                  <a:pt x="16287" y="8773"/>
                </a:lnTo>
                <a:cubicBezTo>
                  <a:pt x="15806" y="9972"/>
                  <a:pt x="14831" y="10811"/>
                  <a:pt x="13708" y="10811"/>
                </a:cubicBezTo>
                <a:cubicBezTo>
                  <a:pt x="12584" y="10811"/>
                  <a:pt x="11610" y="9972"/>
                  <a:pt x="11129" y="8773"/>
                </a:cubicBezTo>
                <a:lnTo>
                  <a:pt x="0" y="8773"/>
                </a:lnTo>
                <a:close/>
                <a:moveTo>
                  <a:pt x="9225" y="11143"/>
                </a:moveTo>
                <a:cubicBezTo>
                  <a:pt x="10971" y="11143"/>
                  <a:pt x="12375" y="12940"/>
                  <a:pt x="12375" y="15175"/>
                </a:cubicBezTo>
                <a:cubicBezTo>
                  <a:pt x="12375" y="17411"/>
                  <a:pt x="10971" y="19230"/>
                  <a:pt x="9225" y="19230"/>
                </a:cubicBezTo>
                <a:cubicBezTo>
                  <a:pt x="7479" y="19230"/>
                  <a:pt x="6058" y="17410"/>
                  <a:pt x="6058" y="15175"/>
                </a:cubicBezTo>
                <a:cubicBezTo>
                  <a:pt x="6058" y="12941"/>
                  <a:pt x="7479" y="11143"/>
                  <a:pt x="9225" y="11143"/>
                </a:cubicBezTo>
                <a:close/>
                <a:moveTo>
                  <a:pt x="19229" y="15530"/>
                </a:moveTo>
                <a:cubicBezTo>
                  <a:pt x="17919" y="15530"/>
                  <a:pt x="16858" y="16889"/>
                  <a:pt x="16858" y="18565"/>
                </a:cubicBezTo>
                <a:cubicBezTo>
                  <a:pt x="16858" y="20241"/>
                  <a:pt x="17919" y="21600"/>
                  <a:pt x="19229" y="21600"/>
                </a:cubicBezTo>
                <a:cubicBezTo>
                  <a:pt x="20538" y="21600"/>
                  <a:pt x="21600" y="20241"/>
                  <a:pt x="21600" y="18565"/>
                </a:cubicBezTo>
                <a:cubicBezTo>
                  <a:pt x="21600" y="16889"/>
                  <a:pt x="20538" y="15530"/>
                  <a:pt x="19229" y="15530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178" name="Shape"/>
          <p:cNvSpPr/>
          <p:nvPr/>
        </p:nvSpPr>
        <p:spPr>
          <a:xfrm>
            <a:off x="7797800" y="2941888"/>
            <a:ext cx="4995069" cy="89987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40"/>
                </a:lnTo>
                <a:lnTo>
                  <a:pt x="72" y="0"/>
                </a:lnTo>
                <a:lnTo>
                  <a:pt x="0" y="0"/>
                </a:lnTo>
                <a:close/>
                <a:moveTo>
                  <a:pt x="985" y="0"/>
                </a:moveTo>
                <a:lnTo>
                  <a:pt x="0" y="547"/>
                </a:lnTo>
                <a:lnTo>
                  <a:pt x="0" y="977"/>
                </a:lnTo>
                <a:lnTo>
                  <a:pt x="1761" y="0"/>
                </a:lnTo>
                <a:lnTo>
                  <a:pt x="985" y="0"/>
                </a:lnTo>
                <a:close/>
                <a:moveTo>
                  <a:pt x="2674" y="0"/>
                </a:moveTo>
                <a:lnTo>
                  <a:pt x="0" y="1484"/>
                </a:lnTo>
                <a:lnTo>
                  <a:pt x="0" y="1915"/>
                </a:lnTo>
                <a:lnTo>
                  <a:pt x="3450" y="0"/>
                </a:lnTo>
                <a:lnTo>
                  <a:pt x="2674" y="0"/>
                </a:lnTo>
                <a:close/>
                <a:moveTo>
                  <a:pt x="4363" y="0"/>
                </a:moveTo>
                <a:lnTo>
                  <a:pt x="0" y="2422"/>
                </a:lnTo>
                <a:lnTo>
                  <a:pt x="0" y="2852"/>
                </a:lnTo>
                <a:lnTo>
                  <a:pt x="5138" y="0"/>
                </a:lnTo>
                <a:lnTo>
                  <a:pt x="4363" y="0"/>
                </a:lnTo>
                <a:close/>
                <a:moveTo>
                  <a:pt x="6048" y="0"/>
                </a:moveTo>
                <a:lnTo>
                  <a:pt x="0" y="3357"/>
                </a:lnTo>
                <a:lnTo>
                  <a:pt x="0" y="3790"/>
                </a:lnTo>
                <a:lnTo>
                  <a:pt x="6827" y="0"/>
                </a:lnTo>
                <a:lnTo>
                  <a:pt x="6048" y="0"/>
                </a:lnTo>
                <a:close/>
                <a:moveTo>
                  <a:pt x="7738" y="0"/>
                </a:moveTo>
                <a:lnTo>
                  <a:pt x="0" y="4295"/>
                </a:lnTo>
                <a:lnTo>
                  <a:pt x="0" y="4727"/>
                </a:lnTo>
                <a:lnTo>
                  <a:pt x="8516" y="0"/>
                </a:lnTo>
                <a:lnTo>
                  <a:pt x="7738" y="0"/>
                </a:lnTo>
                <a:close/>
                <a:moveTo>
                  <a:pt x="9429" y="0"/>
                </a:moveTo>
                <a:lnTo>
                  <a:pt x="177" y="5136"/>
                </a:lnTo>
                <a:lnTo>
                  <a:pt x="952" y="5136"/>
                </a:lnTo>
                <a:lnTo>
                  <a:pt x="10204" y="0"/>
                </a:lnTo>
                <a:lnTo>
                  <a:pt x="9429" y="0"/>
                </a:lnTo>
                <a:close/>
                <a:moveTo>
                  <a:pt x="11117" y="0"/>
                </a:moveTo>
                <a:lnTo>
                  <a:pt x="1866" y="5136"/>
                </a:lnTo>
                <a:lnTo>
                  <a:pt x="2641" y="5136"/>
                </a:lnTo>
                <a:lnTo>
                  <a:pt x="11893" y="0"/>
                </a:lnTo>
                <a:lnTo>
                  <a:pt x="11117" y="0"/>
                </a:lnTo>
                <a:close/>
                <a:moveTo>
                  <a:pt x="12806" y="0"/>
                </a:moveTo>
                <a:lnTo>
                  <a:pt x="3554" y="5136"/>
                </a:lnTo>
                <a:lnTo>
                  <a:pt x="4330" y="5136"/>
                </a:lnTo>
                <a:lnTo>
                  <a:pt x="13582" y="0"/>
                </a:lnTo>
                <a:lnTo>
                  <a:pt x="12806" y="0"/>
                </a:lnTo>
                <a:close/>
                <a:moveTo>
                  <a:pt x="14495" y="0"/>
                </a:moveTo>
                <a:lnTo>
                  <a:pt x="5243" y="5136"/>
                </a:lnTo>
                <a:lnTo>
                  <a:pt x="6019" y="5136"/>
                </a:lnTo>
                <a:lnTo>
                  <a:pt x="15271" y="0"/>
                </a:lnTo>
                <a:lnTo>
                  <a:pt x="14495" y="0"/>
                </a:lnTo>
                <a:close/>
                <a:moveTo>
                  <a:pt x="16184" y="0"/>
                </a:moveTo>
                <a:lnTo>
                  <a:pt x="6932" y="5136"/>
                </a:lnTo>
                <a:lnTo>
                  <a:pt x="7707" y="5136"/>
                </a:lnTo>
                <a:lnTo>
                  <a:pt x="16959" y="0"/>
                </a:lnTo>
                <a:lnTo>
                  <a:pt x="16184" y="0"/>
                </a:lnTo>
                <a:close/>
                <a:moveTo>
                  <a:pt x="17872" y="0"/>
                </a:moveTo>
                <a:lnTo>
                  <a:pt x="8620" y="5136"/>
                </a:lnTo>
                <a:lnTo>
                  <a:pt x="9396" y="5136"/>
                </a:lnTo>
                <a:lnTo>
                  <a:pt x="18648" y="0"/>
                </a:lnTo>
                <a:lnTo>
                  <a:pt x="17872" y="0"/>
                </a:lnTo>
                <a:close/>
                <a:moveTo>
                  <a:pt x="19561" y="0"/>
                </a:moveTo>
                <a:lnTo>
                  <a:pt x="10309" y="5136"/>
                </a:lnTo>
                <a:lnTo>
                  <a:pt x="11085" y="5136"/>
                </a:lnTo>
                <a:lnTo>
                  <a:pt x="20337" y="0"/>
                </a:lnTo>
                <a:lnTo>
                  <a:pt x="19561" y="0"/>
                </a:lnTo>
                <a:close/>
                <a:moveTo>
                  <a:pt x="21250" y="0"/>
                </a:moveTo>
                <a:lnTo>
                  <a:pt x="11998" y="5136"/>
                </a:lnTo>
                <a:lnTo>
                  <a:pt x="12774" y="5136"/>
                </a:lnTo>
                <a:lnTo>
                  <a:pt x="21075" y="528"/>
                </a:lnTo>
                <a:lnTo>
                  <a:pt x="21600" y="0"/>
                </a:lnTo>
                <a:lnTo>
                  <a:pt x="21250" y="0"/>
                </a:lnTo>
                <a:close/>
                <a:moveTo>
                  <a:pt x="19949" y="1659"/>
                </a:moveTo>
                <a:lnTo>
                  <a:pt x="13687" y="5136"/>
                </a:lnTo>
                <a:lnTo>
                  <a:pt x="14462" y="5136"/>
                </a:lnTo>
                <a:lnTo>
                  <a:pt x="18993" y="2621"/>
                </a:lnTo>
                <a:lnTo>
                  <a:pt x="19949" y="1659"/>
                </a:lnTo>
                <a:close/>
                <a:moveTo>
                  <a:pt x="17867" y="3752"/>
                </a:moveTo>
                <a:lnTo>
                  <a:pt x="15375" y="5136"/>
                </a:lnTo>
                <a:lnTo>
                  <a:pt x="16155" y="5136"/>
                </a:lnTo>
                <a:lnTo>
                  <a:pt x="16906" y="4718"/>
                </a:lnTo>
                <a:lnTo>
                  <a:pt x="17867" y="3752"/>
                </a:lnTo>
                <a:close/>
                <a:moveTo>
                  <a:pt x="0" y="5440"/>
                </a:moveTo>
                <a:lnTo>
                  <a:pt x="0" y="5664"/>
                </a:lnTo>
                <a:lnTo>
                  <a:pt x="403" y="5440"/>
                </a:lnTo>
                <a:lnTo>
                  <a:pt x="0" y="5440"/>
                </a:lnTo>
                <a:close/>
                <a:moveTo>
                  <a:pt x="1316" y="5440"/>
                </a:moveTo>
                <a:lnTo>
                  <a:pt x="0" y="6171"/>
                </a:lnTo>
                <a:lnTo>
                  <a:pt x="0" y="6602"/>
                </a:lnTo>
                <a:lnTo>
                  <a:pt x="2092" y="5440"/>
                </a:lnTo>
                <a:lnTo>
                  <a:pt x="1316" y="5440"/>
                </a:lnTo>
                <a:close/>
                <a:moveTo>
                  <a:pt x="3005" y="5440"/>
                </a:moveTo>
                <a:lnTo>
                  <a:pt x="0" y="7109"/>
                </a:lnTo>
                <a:lnTo>
                  <a:pt x="0" y="7539"/>
                </a:lnTo>
                <a:lnTo>
                  <a:pt x="3781" y="5440"/>
                </a:lnTo>
                <a:lnTo>
                  <a:pt x="3005" y="5440"/>
                </a:lnTo>
                <a:close/>
                <a:moveTo>
                  <a:pt x="4694" y="5440"/>
                </a:moveTo>
                <a:lnTo>
                  <a:pt x="0" y="8046"/>
                </a:lnTo>
                <a:lnTo>
                  <a:pt x="0" y="8477"/>
                </a:lnTo>
                <a:lnTo>
                  <a:pt x="5470" y="5440"/>
                </a:lnTo>
                <a:lnTo>
                  <a:pt x="4694" y="5440"/>
                </a:lnTo>
                <a:close/>
                <a:moveTo>
                  <a:pt x="6383" y="5440"/>
                </a:moveTo>
                <a:lnTo>
                  <a:pt x="0" y="8983"/>
                </a:lnTo>
                <a:lnTo>
                  <a:pt x="0" y="9414"/>
                </a:lnTo>
                <a:lnTo>
                  <a:pt x="7158" y="5440"/>
                </a:lnTo>
                <a:lnTo>
                  <a:pt x="6383" y="5440"/>
                </a:lnTo>
                <a:close/>
                <a:moveTo>
                  <a:pt x="8071" y="5440"/>
                </a:moveTo>
                <a:lnTo>
                  <a:pt x="0" y="9921"/>
                </a:lnTo>
                <a:lnTo>
                  <a:pt x="0" y="10351"/>
                </a:lnTo>
                <a:lnTo>
                  <a:pt x="8847" y="5440"/>
                </a:lnTo>
                <a:lnTo>
                  <a:pt x="8071" y="5440"/>
                </a:lnTo>
                <a:close/>
                <a:moveTo>
                  <a:pt x="9760" y="5440"/>
                </a:moveTo>
                <a:lnTo>
                  <a:pt x="534" y="10562"/>
                </a:lnTo>
                <a:lnTo>
                  <a:pt x="1309" y="10562"/>
                </a:lnTo>
                <a:lnTo>
                  <a:pt x="10536" y="5440"/>
                </a:lnTo>
                <a:lnTo>
                  <a:pt x="9760" y="5440"/>
                </a:lnTo>
                <a:close/>
                <a:moveTo>
                  <a:pt x="11449" y="5440"/>
                </a:moveTo>
                <a:lnTo>
                  <a:pt x="2222" y="10562"/>
                </a:lnTo>
                <a:lnTo>
                  <a:pt x="2998" y="10562"/>
                </a:lnTo>
                <a:lnTo>
                  <a:pt x="12224" y="5440"/>
                </a:lnTo>
                <a:lnTo>
                  <a:pt x="11449" y="5440"/>
                </a:lnTo>
                <a:close/>
                <a:moveTo>
                  <a:pt x="13137" y="5440"/>
                </a:moveTo>
                <a:lnTo>
                  <a:pt x="3911" y="10562"/>
                </a:lnTo>
                <a:lnTo>
                  <a:pt x="4687" y="10562"/>
                </a:lnTo>
                <a:lnTo>
                  <a:pt x="13913" y="5440"/>
                </a:lnTo>
                <a:lnTo>
                  <a:pt x="13137" y="5440"/>
                </a:lnTo>
                <a:close/>
                <a:moveTo>
                  <a:pt x="14826" y="5440"/>
                </a:moveTo>
                <a:lnTo>
                  <a:pt x="5600" y="10562"/>
                </a:lnTo>
                <a:lnTo>
                  <a:pt x="6379" y="10562"/>
                </a:lnTo>
                <a:lnTo>
                  <a:pt x="15605" y="5440"/>
                </a:lnTo>
                <a:lnTo>
                  <a:pt x="14826" y="5440"/>
                </a:lnTo>
                <a:close/>
                <a:moveTo>
                  <a:pt x="15782" y="5847"/>
                </a:moveTo>
                <a:lnTo>
                  <a:pt x="7289" y="10562"/>
                </a:lnTo>
                <a:lnTo>
                  <a:pt x="8064" y="10562"/>
                </a:lnTo>
                <a:lnTo>
                  <a:pt x="14826" y="6808"/>
                </a:lnTo>
                <a:lnTo>
                  <a:pt x="15782" y="5847"/>
                </a:lnTo>
                <a:close/>
                <a:moveTo>
                  <a:pt x="13700" y="7940"/>
                </a:moveTo>
                <a:lnTo>
                  <a:pt x="8977" y="10562"/>
                </a:lnTo>
                <a:lnTo>
                  <a:pt x="9753" y="10562"/>
                </a:lnTo>
                <a:lnTo>
                  <a:pt x="12743" y="8902"/>
                </a:lnTo>
                <a:lnTo>
                  <a:pt x="13700" y="7940"/>
                </a:lnTo>
                <a:close/>
                <a:moveTo>
                  <a:pt x="11617" y="10034"/>
                </a:moveTo>
                <a:lnTo>
                  <a:pt x="10666" y="10562"/>
                </a:lnTo>
                <a:lnTo>
                  <a:pt x="11092" y="10562"/>
                </a:lnTo>
                <a:lnTo>
                  <a:pt x="11617" y="10034"/>
                </a:lnTo>
                <a:close/>
                <a:moveTo>
                  <a:pt x="0" y="10867"/>
                </a:moveTo>
                <a:lnTo>
                  <a:pt x="0" y="11289"/>
                </a:lnTo>
                <a:lnTo>
                  <a:pt x="760" y="10867"/>
                </a:lnTo>
                <a:lnTo>
                  <a:pt x="0" y="10867"/>
                </a:lnTo>
                <a:close/>
                <a:moveTo>
                  <a:pt x="1673" y="10867"/>
                </a:moveTo>
                <a:lnTo>
                  <a:pt x="0" y="11796"/>
                </a:lnTo>
                <a:lnTo>
                  <a:pt x="0" y="12226"/>
                </a:lnTo>
                <a:lnTo>
                  <a:pt x="2449" y="10867"/>
                </a:lnTo>
                <a:lnTo>
                  <a:pt x="1673" y="10867"/>
                </a:lnTo>
                <a:close/>
                <a:moveTo>
                  <a:pt x="3362" y="10867"/>
                </a:moveTo>
                <a:lnTo>
                  <a:pt x="0" y="12733"/>
                </a:lnTo>
                <a:lnTo>
                  <a:pt x="0" y="13163"/>
                </a:lnTo>
                <a:lnTo>
                  <a:pt x="4138" y="10867"/>
                </a:lnTo>
                <a:lnTo>
                  <a:pt x="3362" y="10867"/>
                </a:lnTo>
                <a:close/>
                <a:moveTo>
                  <a:pt x="5051" y="10867"/>
                </a:moveTo>
                <a:lnTo>
                  <a:pt x="0" y="13670"/>
                </a:lnTo>
                <a:lnTo>
                  <a:pt x="0" y="14103"/>
                </a:lnTo>
                <a:lnTo>
                  <a:pt x="5830" y="10867"/>
                </a:lnTo>
                <a:lnTo>
                  <a:pt x="5051" y="10867"/>
                </a:lnTo>
                <a:close/>
                <a:moveTo>
                  <a:pt x="6739" y="10867"/>
                </a:moveTo>
                <a:lnTo>
                  <a:pt x="0" y="14608"/>
                </a:lnTo>
                <a:lnTo>
                  <a:pt x="0" y="15038"/>
                </a:lnTo>
                <a:lnTo>
                  <a:pt x="7515" y="10867"/>
                </a:lnTo>
                <a:lnTo>
                  <a:pt x="6739" y="10867"/>
                </a:lnTo>
                <a:close/>
                <a:moveTo>
                  <a:pt x="8428" y="10867"/>
                </a:moveTo>
                <a:lnTo>
                  <a:pt x="0" y="15545"/>
                </a:lnTo>
                <a:lnTo>
                  <a:pt x="0" y="15976"/>
                </a:lnTo>
                <a:lnTo>
                  <a:pt x="9204" y="10867"/>
                </a:lnTo>
                <a:lnTo>
                  <a:pt x="8428" y="10867"/>
                </a:lnTo>
                <a:close/>
                <a:moveTo>
                  <a:pt x="10117" y="10867"/>
                </a:moveTo>
                <a:lnTo>
                  <a:pt x="891" y="15988"/>
                </a:lnTo>
                <a:lnTo>
                  <a:pt x="1666" y="15988"/>
                </a:lnTo>
                <a:lnTo>
                  <a:pt x="10663" y="10994"/>
                </a:lnTo>
                <a:lnTo>
                  <a:pt x="10790" y="10867"/>
                </a:lnTo>
                <a:lnTo>
                  <a:pt x="10117" y="10867"/>
                </a:lnTo>
                <a:close/>
                <a:moveTo>
                  <a:pt x="9537" y="12126"/>
                </a:moveTo>
                <a:lnTo>
                  <a:pt x="2579" y="15988"/>
                </a:lnTo>
                <a:lnTo>
                  <a:pt x="3355" y="15988"/>
                </a:lnTo>
                <a:lnTo>
                  <a:pt x="8579" y="13088"/>
                </a:lnTo>
                <a:lnTo>
                  <a:pt x="9537" y="12126"/>
                </a:lnTo>
                <a:close/>
                <a:moveTo>
                  <a:pt x="7453" y="14220"/>
                </a:moveTo>
                <a:lnTo>
                  <a:pt x="4268" y="15988"/>
                </a:lnTo>
                <a:lnTo>
                  <a:pt x="5047" y="15988"/>
                </a:lnTo>
                <a:lnTo>
                  <a:pt x="6492" y="15186"/>
                </a:lnTo>
                <a:lnTo>
                  <a:pt x="7453" y="14220"/>
                </a:lnTo>
                <a:close/>
                <a:moveTo>
                  <a:pt x="342" y="16293"/>
                </a:moveTo>
                <a:lnTo>
                  <a:pt x="0" y="16482"/>
                </a:lnTo>
                <a:lnTo>
                  <a:pt x="0" y="16913"/>
                </a:lnTo>
                <a:lnTo>
                  <a:pt x="1117" y="16293"/>
                </a:lnTo>
                <a:lnTo>
                  <a:pt x="342" y="16293"/>
                </a:lnTo>
                <a:close/>
                <a:moveTo>
                  <a:pt x="2030" y="16293"/>
                </a:moveTo>
                <a:lnTo>
                  <a:pt x="0" y="17420"/>
                </a:lnTo>
                <a:lnTo>
                  <a:pt x="0" y="17850"/>
                </a:lnTo>
                <a:lnTo>
                  <a:pt x="2806" y="16293"/>
                </a:lnTo>
                <a:lnTo>
                  <a:pt x="2030" y="16293"/>
                </a:lnTo>
                <a:close/>
                <a:moveTo>
                  <a:pt x="3719" y="16293"/>
                </a:moveTo>
                <a:lnTo>
                  <a:pt x="0" y="18357"/>
                </a:lnTo>
                <a:lnTo>
                  <a:pt x="0" y="18790"/>
                </a:lnTo>
                <a:lnTo>
                  <a:pt x="4498" y="16293"/>
                </a:lnTo>
                <a:lnTo>
                  <a:pt x="3719" y="16293"/>
                </a:lnTo>
                <a:close/>
                <a:moveTo>
                  <a:pt x="5367" y="16317"/>
                </a:moveTo>
                <a:lnTo>
                  <a:pt x="0" y="19296"/>
                </a:lnTo>
                <a:lnTo>
                  <a:pt x="0" y="19727"/>
                </a:lnTo>
                <a:lnTo>
                  <a:pt x="4409" y="17280"/>
                </a:lnTo>
                <a:lnTo>
                  <a:pt x="5367" y="16317"/>
                </a:lnTo>
                <a:close/>
                <a:moveTo>
                  <a:pt x="3287" y="18408"/>
                </a:moveTo>
                <a:lnTo>
                  <a:pt x="0" y="20232"/>
                </a:lnTo>
                <a:lnTo>
                  <a:pt x="0" y="20663"/>
                </a:lnTo>
                <a:lnTo>
                  <a:pt x="2331" y="19369"/>
                </a:lnTo>
                <a:lnTo>
                  <a:pt x="3287" y="18408"/>
                </a:lnTo>
                <a:close/>
                <a:moveTo>
                  <a:pt x="1205" y="20501"/>
                </a:moveTo>
                <a:lnTo>
                  <a:pt x="0" y="21169"/>
                </a:lnTo>
                <a:lnTo>
                  <a:pt x="0" y="21600"/>
                </a:lnTo>
                <a:lnTo>
                  <a:pt x="247" y="21463"/>
                </a:lnTo>
                <a:lnTo>
                  <a:pt x="1205" y="20501"/>
                </a:lnTo>
                <a:close/>
              </a:path>
            </a:pathLst>
          </a:custGeom>
          <a:solidFill>
            <a:srgbClr val="FFFFFF">
              <a:alpha val="19521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grpSp>
        <p:nvGrpSpPr>
          <p:cNvPr id="1181" name="Group"/>
          <p:cNvGrpSpPr/>
          <p:nvPr/>
        </p:nvGrpSpPr>
        <p:grpSpPr>
          <a:xfrm>
            <a:off x="7355885" y="3654631"/>
            <a:ext cx="695650" cy="695650"/>
            <a:chOff x="-76878" y="-76878"/>
            <a:chExt cx="695649" cy="695649"/>
          </a:xfrm>
        </p:grpSpPr>
        <p:sp>
          <p:nvSpPr>
            <p:cNvPr id="1179" name="Circle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80" name="Text Box 3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184" name="Group"/>
          <p:cNvGrpSpPr/>
          <p:nvPr/>
        </p:nvGrpSpPr>
        <p:grpSpPr>
          <a:xfrm>
            <a:off x="7355885" y="5940474"/>
            <a:ext cx="695650" cy="695650"/>
            <a:chOff x="-76878" y="-76878"/>
            <a:chExt cx="695649" cy="695649"/>
          </a:xfrm>
        </p:grpSpPr>
        <p:sp>
          <p:nvSpPr>
            <p:cNvPr id="1182" name="Circle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83" name="Text Box 3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1187" name="Group"/>
          <p:cNvGrpSpPr/>
          <p:nvPr/>
        </p:nvGrpSpPr>
        <p:grpSpPr>
          <a:xfrm>
            <a:off x="7368585" y="8167367"/>
            <a:ext cx="695650" cy="695650"/>
            <a:chOff x="-76878" y="-76878"/>
            <a:chExt cx="695649" cy="695649"/>
          </a:xfrm>
        </p:grpSpPr>
        <p:sp>
          <p:nvSpPr>
            <p:cNvPr id="1185" name="Circle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86" name="Text Box 3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1190" name="Group"/>
          <p:cNvGrpSpPr/>
          <p:nvPr/>
        </p:nvGrpSpPr>
        <p:grpSpPr>
          <a:xfrm>
            <a:off x="7368585" y="10518798"/>
            <a:ext cx="695650" cy="695650"/>
            <a:chOff x="-76878" y="-76878"/>
            <a:chExt cx="695649" cy="695649"/>
          </a:xfrm>
        </p:grpSpPr>
        <p:sp>
          <p:nvSpPr>
            <p:cNvPr id="1188" name="Circle"/>
            <p:cNvSpPr/>
            <p:nvPr/>
          </p:nvSpPr>
          <p:spPr>
            <a:xfrm>
              <a:off x="-76878" y="-76878"/>
              <a:ext cx="695649" cy="69564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89" name="Text Box 3"/>
            <p:cNvSpPr txBox="1"/>
            <p:nvPr/>
          </p:nvSpPr>
          <p:spPr>
            <a:xfrm>
              <a:off x="10333" y="99496"/>
              <a:ext cx="521227" cy="323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>
                <a:defRPr sz="1600">
                  <a:solidFill>
                    <a:srgbClr val="000000"/>
                  </a:solidFill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107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2023-04-09T05:09:16Z</dcterms:modified>
</cp:coreProperties>
</file>