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81" r:id="rId2"/>
  </p:sldIdLst>
  <p:sldSz cx="9144000" cy="5143500" type="screen16x9"/>
  <p:notesSz cx="6858000" cy="9144000"/>
  <p:embeddedFontLst>
    <p:embeddedFont>
      <p:font typeface="DM Sans" pitchFamily="2" charset="77"/>
      <p:regular r:id="rId4"/>
      <p:bold r:id="rId5"/>
      <p:italic r:id="rId6"/>
      <p:boldItalic r:id="rId7"/>
    </p:embeddedFont>
    <p:embeddedFont>
      <p:font typeface="DM Sans Medium" pitchFamily="2" charset="77"/>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5"/>
        <p:cNvGrpSpPr/>
        <p:nvPr/>
      </p:nvGrpSpPr>
      <p:grpSpPr>
        <a:xfrm>
          <a:off x="0" y="0"/>
          <a:ext cx="0" cy="0"/>
          <a:chOff x="0" y="0"/>
          <a:chExt cx="0" cy="0"/>
        </a:xfrm>
      </p:grpSpPr>
      <p:sp>
        <p:nvSpPr>
          <p:cNvPr id="1286" name="Google Shape;1286;g22be8c94013_3_1224: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87" name="Google Shape;1287;g22be8c94013_3_12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ide with logo">
  <p:cSld name="Side with logo">
    <p:spTree>
      <p:nvGrpSpPr>
        <p:cNvPr id="1" name="Shape 56"/>
        <p:cNvGrpSpPr/>
        <p:nvPr/>
      </p:nvGrpSpPr>
      <p:grpSpPr>
        <a:xfrm>
          <a:off x="0" y="0"/>
          <a:ext cx="0" cy="0"/>
          <a:chOff x="0" y="0"/>
          <a:chExt cx="0" cy="0"/>
        </a:xfrm>
      </p:grpSpPr>
      <p:cxnSp>
        <p:nvCxnSpPr>
          <p:cNvPr id="57" name="Google Shape;57;p15"/>
          <p:cNvCxnSpPr/>
          <p:nvPr/>
        </p:nvCxnSpPr>
        <p:spPr>
          <a:xfrm>
            <a:off x="8220770" y="4655288"/>
            <a:ext cx="0" cy="185414"/>
          </a:xfrm>
          <a:prstGeom prst="straightConnector1">
            <a:avLst/>
          </a:prstGeom>
          <a:noFill/>
          <a:ln w="25400" cap="flat" cmpd="sng">
            <a:solidFill>
              <a:schemeClr val="accent6"/>
            </a:solidFill>
            <a:prstDash val="solid"/>
            <a:miter lim="400000"/>
            <a:headEnd type="none" w="sm" len="sm"/>
            <a:tailEnd type="none" w="sm" len="sm"/>
          </a:ln>
        </p:spPr>
      </p:cxnSp>
      <p:sp>
        <p:nvSpPr>
          <p:cNvPr id="58" name="Google Shape;58;p15"/>
          <p:cNvSpPr txBox="1"/>
          <p:nvPr/>
        </p:nvSpPr>
        <p:spPr>
          <a:xfrm>
            <a:off x="6318992" y="4655126"/>
            <a:ext cx="1761468" cy="176972"/>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rgbClr val="656565"/>
              </a:buClr>
              <a:buSzPts val="900"/>
              <a:buFont typeface="DM Sans"/>
              <a:buNone/>
            </a:pPr>
            <a:r>
              <a:rPr lang="en-GB" sz="900" b="0" i="0" u="none" strike="noStrike" cap="none" dirty="0">
                <a:solidFill>
                  <a:srgbClr val="656565"/>
                </a:solidFill>
                <a:latin typeface="DM Sans"/>
                <a:ea typeface="DM Sans"/>
                <a:cs typeface="DM Sans"/>
                <a:sym typeface="DM Sans"/>
              </a:rPr>
              <a:t>Content Marketing</a:t>
            </a:r>
            <a:endParaRPr sz="500" dirty="0"/>
          </a:p>
        </p:txBody>
      </p:sp>
      <p:sp>
        <p:nvSpPr>
          <p:cNvPr id="59" name="Google Shape;59;p15"/>
          <p:cNvSpPr txBox="1"/>
          <p:nvPr/>
        </p:nvSpPr>
        <p:spPr>
          <a:xfrm>
            <a:off x="586200" y="4655125"/>
            <a:ext cx="1801400" cy="176972"/>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rgbClr val="656565"/>
              </a:buClr>
              <a:buSzPts val="900"/>
              <a:buFont typeface="DM Sans"/>
              <a:buNone/>
            </a:pPr>
            <a:r>
              <a:rPr lang="en-GB" sz="900" b="1" i="0" u="none" strike="noStrike" cap="none" dirty="0" err="1">
                <a:solidFill>
                  <a:srgbClr val="656565"/>
                </a:solidFill>
                <a:latin typeface="DM Sans"/>
                <a:ea typeface="DM Sans"/>
                <a:cs typeface="DM Sans"/>
                <a:sym typeface="DM Sans"/>
              </a:rPr>
              <a:t>HiSlide.io</a:t>
            </a:r>
            <a:r>
              <a:rPr lang="en-GB" sz="900" b="0" i="0" u="none" strike="noStrike" cap="none" dirty="0">
                <a:solidFill>
                  <a:srgbClr val="656565"/>
                </a:solidFill>
                <a:latin typeface="DM Sans"/>
                <a:ea typeface="DM Sans"/>
                <a:cs typeface="DM Sans"/>
                <a:sym typeface="DM Sans"/>
              </a:rPr>
              <a:t> Templates</a:t>
            </a:r>
            <a:endParaRPr sz="500" dirty="0"/>
          </a:p>
        </p:txBody>
      </p:sp>
      <p:sp>
        <p:nvSpPr>
          <p:cNvPr id="60" name="Google Shape;60;p1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535353"/>
              </a:buClr>
              <a:buSzPts val="900"/>
              <a:buFont typeface="DM Sans"/>
              <a:buNone/>
              <a:defRPr>
                <a:solidFill>
                  <a:srgbClr val="535353"/>
                </a:solidFill>
              </a:defRPr>
            </a:lvl1pPr>
            <a:lvl2pPr marL="0" lvl="1" indent="0" algn="ctr">
              <a:lnSpc>
                <a:spcPct val="100000"/>
              </a:lnSpc>
              <a:spcBef>
                <a:spcPts val="0"/>
              </a:spcBef>
              <a:spcAft>
                <a:spcPts val="0"/>
              </a:spcAft>
              <a:buClr>
                <a:srgbClr val="535353"/>
              </a:buClr>
              <a:buSzPts val="900"/>
              <a:buFont typeface="DM Sans"/>
              <a:buNone/>
              <a:defRPr>
                <a:solidFill>
                  <a:srgbClr val="535353"/>
                </a:solidFill>
              </a:defRPr>
            </a:lvl2pPr>
            <a:lvl3pPr marL="0" lvl="2" indent="0" algn="ctr">
              <a:lnSpc>
                <a:spcPct val="100000"/>
              </a:lnSpc>
              <a:spcBef>
                <a:spcPts val="0"/>
              </a:spcBef>
              <a:spcAft>
                <a:spcPts val="0"/>
              </a:spcAft>
              <a:buClr>
                <a:srgbClr val="535353"/>
              </a:buClr>
              <a:buSzPts val="900"/>
              <a:buFont typeface="DM Sans"/>
              <a:buNone/>
              <a:defRPr>
                <a:solidFill>
                  <a:srgbClr val="535353"/>
                </a:solidFill>
              </a:defRPr>
            </a:lvl3pPr>
            <a:lvl4pPr marL="0" lvl="3" indent="0" algn="ctr">
              <a:lnSpc>
                <a:spcPct val="100000"/>
              </a:lnSpc>
              <a:spcBef>
                <a:spcPts val="0"/>
              </a:spcBef>
              <a:spcAft>
                <a:spcPts val="0"/>
              </a:spcAft>
              <a:buClr>
                <a:srgbClr val="535353"/>
              </a:buClr>
              <a:buSzPts val="900"/>
              <a:buFont typeface="DM Sans"/>
              <a:buNone/>
              <a:defRPr>
                <a:solidFill>
                  <a:srgbClr val="535353"/>
                </a:solidFill>
              </a:defRPr>
            </a:lvl4pPr>
            <a:lvl5pPr marL="0" lvl="4" indent="0" algn="ctr">
              <a:lnSpc>
                <a:spcPct val="100000"/>
              </a:lnSpc>
              <a:spcBef>
                <a:spcPts val="0"/>
              </a:spcBef>
              <a:spcAft>
                <a:spcPts val="0"/>
              </a:spcAft>
              <a:buClr>
                <a:srgbClr val="535353"/>
              </a:buClr>
              <a:buSzPts val="900"/>
              <a:buFont typeface="DM Sans"/>
              <a:buNone/>
              <a:defRPr>
                <a:solidFill>
                  <a:srgbClr val="535353"/>
                </a:solidFill>
              </a:defRPr>
            </a:lvl5pPr>
            <a:lvl6pPr marL="0" lvl="5" indent="0" algn="ctr">
              <a:lnSpc>
                <a:spcPct val="100000"/>
              </a:lnSpc>
              <a:spcBef>
                <a:spcPts val="0"/>
              </a:spcBef>
              <a:spcAft>
                <a:spcPts val="0"/>
              </a:spcAft>
              <a:buClr>
                <a:srgbClr val="535353"/>
              </a:buClr>
              <a:buSzPts val="900"/>
              <a:buFont typeface="DM Sans"/>
              <a:buNone/>
              <a:defRPr>
                <a:solidFill>
                  <a:srgbClr val="535353"/>
                </a:solidFill>
              </a:defRPr>
            </a:lvl6pPr>
            <a:lvl7pPr marL="0" lvl="6" indent="0" algn="ctr">
              <a:lnSpc>
                <a:spcPct val="100000"/>
              </a:lnSpc>
              <a:spcBef>
                <a:spcPts val="0"/>
              </a:spcBef>
              <a:spcAft>
                <a:spcPts val="0"/>
              </a:spcAft>
              <a:buClr>
                <a:srgbClr val="535353"/>
              </a:buClr>
              <a:buSzPts val="900"/>
              <a:buFont typeface="DM Sans"/>
              <a:buNone/>
              <a:defRPr>
                <a:solidFill>
                  <a:srgbClr val="535353"/>
                </a:solidFill>
              </a:defRPr>
            </a:lvl7pPr>
            <a:lvl8pPr marL="0" lvl="7" indent="0" algn="ctr">
              <a:lnSpc>
                <a:spcPct val="100000"/>
              </a:lnSpc>
              <a:spcBef>
                <a:spcPts val="0"/>
              </a:spcBef>
              <a:spcAft>
                <a:spcPts val="0"/>
              </a:spcAft>
              <a:buClr>
                <a:srgbClr val="535353"/>
              </a:buClr>
              <a:buSzPts val="900"/>
              <a:buFont typeface="DM Sans"/>
              <a:buNone/>
              <a:defRPr>
                <a:solidFill>
                  <a:srgbClr val="535353"/>
                </a:solidFill>
              </a:defRPr>
            </a:lvl8pPr>
            <a:lvl9pPr marL="0" lvl="8" indent="0" algn="ctr">
              <a:lnSpc>
                <a:spcPct val="100000"/>
              </a:lnSpc>
              <a:spcBef>
                <a:spcPts val="0"/>
              </a:spcBef>
              <a:spcAft>
                <a:spcPts val="0"/>
              </a:spcAft>
              <a:buClr>
                <a:srgbClr val="535353"/>
              </a:buClr>
              <a:buSzPts val="900"/>
              <a:buFont typeface="DM Sans"/>
              <a:buNone/>
              <a:defRPr>
                <a:solidFill>
                  <a:srgbClr val="535353"/>
                </a:solidFill>
              </a:defRPr>
            </a:lvl9pPr>
          </a:lstStyle>
          <a:p>
            <a:pPr marL="0" lvl="0" indent="0" algn="ctr" rtl="0">
              <a:spcBef>
                <a:spcPts val="0"/>
              </a:spcBef>
              <a:spcAft>
                <a:spcPts val="0"/>
              </a:spcAft>
              <a:buNone/>
            </a:pPr>
            <a:fld id="{00000000-1234-1234-1234-123412341234}" type="slidenum">
              <a:rPr lang="en-GB"/>
              <a:t>‹#›</a:t>
            </a:fld>
            <a:endParaRPr sz="900" b="0" i="0" u="none" strike="noStrike" cap="none">
              <a:latin typeface="DM Sans"/>
              <a:ea typeface="DM Sans"/>
              <a:cs typeface="DM Sans"/>
              <a:sym typeface="DM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69056"/>
            <a:ext cx="8229600" cy="1131094"/>
          </a:xfrm>
          <a:prstGeom prst="rect">
            <a:avLst/>
          </a:prstGeom>
          <a:noFill/>
          <a:ln>
            <a:noFill/>
          </a:ln>
        </p:spPr>
        <p:txBody>
          <a:bodyPr spcFirstLastPara="1" wrap="square" lIns="17150" tIns="17150" rIns="17150" bIns="17150" anchor="ctr" anchorCtr="0">
            <a:noAutofit/>
          </a:bodyPr>
          <a:lstStyle>
            <a:lvl1pPr marR="0" lvl="0"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1pPr>
            <a:lvl2pPr marR="0" lvl="1"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2pPr>
            <a:lvl3pPr marR="0" lvl="2"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3pPr>
            <a:lvl4pPr marR="0" lvl="3"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4pPr>
            <a:lvl5pPr marR="0" lvl="4"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5pPr>
            <a:lvl6pPr marR="0" lvl="5"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6pPr>
            <a:lvl7pPr marR="0" lvl="6"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7pPr>
            <a:lvl8pPr marR="0" lvl="7"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8pPr>
            <a:lvl9pPr marR="0" lvl="8"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9pPr>
          </a:lstStyle>
          <a:p>
            <a:endParaRPr/>
          </a:p>
        </p:txBody>
      </p:sp>
      <p:sp>
        <p:nvSpPr>
          <p:cNvPr id="52" name="Google Shape;52;p13"/>
          <p:cNvSpPr txBox="1">
            <a:spLocks noGrp="1"/>
          </p:cNvSpPr>
          <p:nvPr>
            <p:ph type="body" idx="1"/>
          </p:nvPr>
        </p:nvSpPr>
        <p:spPr>
          <a:xfrm>
            <a:off x="457200" y="1200150"/>
            <a:ext cx="8229600" cy="3943350"/>
          </a:xfrm>
          <a:prstGeom prst="rect">
            <a:avLst/>
          </a:prstGeom>
          <a:noFill/>
          <a:ln>
            <a:noFill/>
          </a:ln>
        </p:spPr>
        <p:txBody>
          <a:bodyPr spcFirstLastPara="1" wrap="square" lIns="17150" tIns="17150" rIns="17150" bIns="17150" anchor="t" anchorCtr="0">
            <a:noAutofit/>
          </a:bodyPr>
          <a:lstStyle>
            <a:lvl1pPr marL="457200" marR="0" lvl="0"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1pPr>
            <a:lvl2pPr marL="914400" marR="0" lvl="1"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2pPr>
            <a:lvl3pPr marL="1371600" marR="0" lvl="2"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3pPr>
            <a:lvl4pPr marL="1828800" marR="0" lvl="3"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4pPr>
            <a:lvl5pPr marL="2286000" marR="0" lvl="4"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5pPr>
            <a:lvl6pPr marL="2743200" marR="0" lvl="5"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6pPr>
            <a:lvl7pPr marL="3200400" marR="0" lvl="6"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7pPr>
            <a:lvl8pPr marL="3657600" marR="0" lvl="7"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8pPr>
            <a:lvl9pPr marL="4114800" marR="0" lvl="8"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9pPr>
          </a:lstStyle>
          <a:p>
            <a:endParaRPr/>
          </a:p>
        </p:txBody>
      </p:sp>
      <p:sp>
        <p:nvSpPr>
          <p:cNvPr id="53" name="Google Shape;53;p13"/>
          <p:cNvSpPr txBox="1">
            <a:spLocks noGrp="1"/>
          </p:cNvSpPr>
          <p:nvPr>
            <p:ph type="sldNum" idx="12"/>
          </p:nvPr>
        </p:nvSpPr>
        <p:spPr>
          <a:xfrm>
            <a:off x="5486400" y="4767263"/>
            <a:ext cx="2133600" cy="276225"/>
          </a:xfrm>
          <a:prstGeom prst="rect">
            <a:avLst/>
          </a:prstGeom>
          <a:noFill/>
          <a:ln>
            <a:noFill/>
          </a:ln>
        </p:spPr>
        <p:txBody>
          <a:bodyPr spcFirstLastPara="1" wrap="square" lIns="19050" tIns="19050" rIns="19050" bIns="19050" anchor="t" anchorCtr="0">
            <a:spAutoFit/>
          </a:bodyPr>
          <a:lstStyle>
            <a:lvl1pPr marL="0" marR="0" lvl="0"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1pPr>
            <a:lvl2pPr marL="0" marR="0" lvl="1"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2pPr>
            <a:lvl3pPr marL="0" marR="0" lvl="2"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3pPr>
            <a:lvl4pPr marL="0" marR="0" lvl="3"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4pPr>
            <a:lvl5pPr marL="0" marR="0" lvl="4"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5pPr>
            <a:lvl6pPr marL="0" marR="0" lvl="5"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6pPr>
            <a:lvl7pPr marL="0" marR="0" lvl="6"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7pPr>
            <a:lvl8pPr marL="0" marR="0" lvl="7"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8pPr>
            <a:lvl9pPr marL="0" marR="0" lvl="8"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8"/>
        <p:cNvGrpSpPr/>
        <p:nvPr/>
      </p:nvGrpSpPr>
      <p:grpSpPr>
        <a:xfrm>
          <a:off x="0" y="0"/>
          <a:ext cx="0" cy="0"/>
          <a:chOff x="0" y="0"/>
          <a:chExt cx="0" cy="0"/>
        </a:xfrm>
      </p:grpSpPr>
      <p:sp>
        <p:nvSpPr>
          <p:cNvPr id="1289" name="Google Shape;1289;p41"/>
          <p:cNvSpPr/>
          <p:nvPr/>
        </p:nvSpPr>
        <p:spPr>
          <a:xfrm rot="5400000">
            <a:off x="4783177" y="4272371"/>
            <a:ext cx="783198" cy="476250"/>
          </a:xfrm>
          <a:prstGeom prst="rightArrow">
            <a:avLst>
              <a:gd name="adj1" fmla="val 100000"/>
              <a:gd name="adj2" fmla="val 56465"/>
            </a:avLst>
          </a:prstGeom>
          <a:gradFill>
            <a:gsLst>
              <a:gs pos="0">
                <a:srgbClr val="FFFFFF">
                  <a:alpha val="89803"/>
                </a:srgbClr>
              </a:gs>
              <a:gs pos="100000">
                <a:srgbClr val="DCDCDC">
                  <a:alpha val="89803"/>
                </a:srgbClr>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290" name="Google Shape;1290;p41"/>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p>
            <a:pPr marL="0" lvl="0" indent="0" algn="ctr" rtl="0">
              <a:lnSpc>
                <a:spcPct val="100000"/>
              </a:lnSpc>
              <a:spcBef>
                <a:spcPts val="0"/>
              </a:spcBef>
              <a:spcAft>
                <a:spcPts val="0"/>
              </a:spcAft>
              <a:buClr>
                <a:srgbClr val="535353"/>
              </a:buClr>
              <a:buSzPts val="900"/>
              <a:buFont typeface="DM Sans"/>
              <a:buNone/>
            </a:pPr>
            <a:fld id="{00000000-1234-1234-1234-123412341234}" type="slidenum">
              <a:rPr lang="en-GB">
                <a:solidFill>
                  <a:srgbClr val="535353"/>
                </a:solidFill>
              </a:rPr>
              <a:t>1</a:t>
            </a:fld>
            <a:endParaRPr/>
          </a:p>
        </p:txBody>
      </p:sp>
      <p:grpSp>
        <p:nvGrpSpPr>
          <p:cNvPr id="1291" name="Google Shape;1291;p41"/>
          <p:cNvGrpSpPr/>
          <p:nvPr/>
        </p:nvGrpSpPr>
        <p:grpSpPr>
          <a:xfrm>
            <a:off x="3862747" y="1331258"/>
            <a:ext cx="2624058" cy="2720404"/>
            <a:chOff x="0" y="0"/>
            <a:chExt cx="6997487" cy="7254409"/>
          </a:xfrm>
        </p:grpSpPr>
        <p:sp>
          <p:nvSpPr>
            <p:cNvPr id="1292" name="Google Shape;1292;p41"/>
            <p:cNvSpPr/>
            <p:nvPr/>
          </p:nvSpPr>
          <p:spPr>
            <a:xfrm>
              <a:off x="2095658" y="5686845"/>
              <a:ext cx="2809405" cy="1237151"/>
            </a:xfrm>
            <a:custGeom>
              <a:avLst/>
              <a:gdLst/>
              <a:ahLst/>
              <a:cxnLst/>
              <a:rect l="l" t="t" r="r" b="b"/>
              <a:pathLst>
                <a:path w="21600" h="21600" extrusionOk="0">
                  <a:moveTo>
                    <a:pt x="0" y="12"/>
                  </a:moveTo>
                  <a:lnTo>
                    <a:pt x="3710" y="21600"/>
                  </a:lnTo>
                  <a:lnTo>
                    <a:pt x="17801" y="21600"/>
                  </a:lnTo>
                  <a:lnTo>
                    <a:pt x="21600" y="0"/>
                  </a:lnTo>
                  <a:lnTo>
                    <a:pt x="0" y="12"/>
                  </a:lnTo>
                  <a:close/>
                </a:path>
              </a:pathLst>
            </a:custGeom>
            <a:solidFill>
              <a:schemeClr val="accent4"/>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93" name="Google Shape;1293;p41"/>
            <p:cNvSpPr/>
            <p:nvPr/>
          </p:nvSpPr>
          <p:spPr>
            <a:xfrm>
              <a:off x="2096380" y="5320631"/>
              <a:ext cx="2804820" cy="716767"/>
            </a:xfrm>
            <a:prstGeom prst="ellipse">
              <a:avLst/>
            </a:prstGeom>
            <a:solidFill>
              <a:srgbClr val="C6600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94" name="Google Shape;1294;p41"/>
            <p:cNvSpPr/>
            <p:nvPr/>
          </p:nvSpPr>
          <p:spPr>
            <a:xfrm>
              <a:off x="2573165" y="6528033"/>
              <a:ext cx="1838426" cy="726376"/>
            </a:xfrm>
            <a:prstGeom prst="ellipse">
              <a:avLst/>
            </a:prstGeom>
            <a:solidFill>
              <a:schemeClr val="accent4"/>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95" name="Google Shape;1295;p41"/>
            <p:cNvSpPr/>
            <p:nvPr/>
          </p:nvSpPr>
          <p:spPr>
            <a:xfrm>
              <a:off x="1390930" y="3901679"/>
              <a:ext cx="4221390" cy="1248599"/>
            </a:xfrm>
            <a:custGeom>
              <a:avLst/>
              <a:gdLst/>
              <a:ahLst/>
              <a:cxnLst/>
              <a:rect l="l" t="t" r="r" b="b"/>
              <a:pathLst>
                <a:path w="21600" h="21600" extrusionOk="0">
                  <a:moveTo>
                    <a:pt x="0" y="60"/>
                  </a:moveTo>
                  <a:lnTo>
                    <a:pt x="2541" y="21600"/>
                  </a:lnTo>
                  <a:lnTo>
                    <a:pt x="19041" y="21600"/>
                  </a:lnTo>
                  <a:lnTo>
                    <a:pt x="21600" y="0"/>
                  </a:lnTo>
                  <a:lnTo>
                    <a:pt x="0" y="60"/>
                  </a:lnTo>
                  <a:close/>
                </a:path>
              </a:pathLst>
            </a:custGeom>
            <a:solidFill>
              <a:schemeClr val="accent3"/>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96" name="Google Shape;1296;p41"/>
            <p:cNvSpPr/>
            <p:nvPr/>
          </p:nvSpPr>
          <p:spPr>
            <a:xfrm>
              <a:off x="1391932" y="3515583"/>
              <a:ext cx="4230161" cy="728573"/>
            </a:xfrm>
            <a:prstGeom prst="ellipse">
              <a:avLst/>
            </a:prstGeom>
            <a:solidFill>
              <a:srgbClr val="C4911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97" name="Google Shape;1297;p41"/>
            <p:cNvSpPr/>
            <p:nvPr/>
          </p:nvSpPr>
          <p:spPr>
            <a:xfrm>
              <a:off x="1887140" y="4765461"/>
              <a:ext cx="3225135" cy="723042"/>
            </a:xfrm>
            <a:prstGeom prst="ellipse">
              <a:avLst/>
            </a:prstGeom>
            <a:solidFill>
              <a:schemeClr val="accent3"/>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98" name="Google Shape;1298;p41"/>
            <p:cNvSpPr/>
            <p:nvPr/>
          </p:nvSpPr>
          <p:spPr>
            <a:xfrm>
              <a:off x="696588" y="2133408"/>
              <a:ext cx="5600133" cy="1264712"/>
            </a:xfrm>
            <a:custGeom>
              <a:avLst/>
              <a:gdLst/>
              <a:ahLst/>
              <a:cxnLst/>
              <a:rect l="l" t="t" r="r" b="b"/>
              <a:pathLst>
                <a:path w="21600" h="21600" extrusionOk="0">
                  <a:moveTo>
                    <a:pt x="0" y="0"/>
                  </a:moveTo>
                  <a:lnTo>
                    <a:pt x="1900" y="21544"/>
                  </a:lnTo>
                  <a:lnTo>
                    <a:pt x="19721" y="21600"/>
                  </a:lnTo>
                  <a:lnTo>
                    <a:pt x="21600" y="78"/>
                  </a:lnTo>
                  <a:lnTo>
                    <a:pt x="0" y="0"/>
                  </a:lnTo>
                  <a:close/>
                </a:path>
              </a:pathLst>
            </a:custGeom>
            <a:solidFill>
              <a:schemeClr val="accen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99" name="Google Shape;1299;p41"/>
            <p:cNvSpPr/>
            <p:nvPr/>
          </p:nvSpPr>
          <p:spPr>
            <a:xfrm>
              <a:off x="700044" y="1757791"/>
              <a:ext cx="5600618" cy="744563"/>
            </a:xfrm>
            <a:prstGeom prst="ellipse">
              <a:avLst/>
            </a:prstGeom>
            <a:solidFill>
              <a:srgbClr val="0B88B7"/>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0" name="Google Shape;1300;p41"/>
            <p:cNvSpPr/>
            <p:nvPr/>
          </p:nvSpPr>
          <p:spPr>
            <a:xfrm>
              <a:off x="1194568" y="3030496"/>
              <a:ext cx="4610576" cy="728572"/>
            </a:xfrm>
            <a:prstGeom prst="ellipse">
              <a:avLst/>
            </a:prstGeom>
            <a:solidFill>
              <a:schemeClr val="accen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1" name="Google Shape;1301;p41"/>
            <p:cNvSpPr/>
            <p:nvPr/>
          </p:nvSpPr>
          <p:spPr>
            <a:xfrm>
              <a:off x="6025" y="380232"/>
              <a:ext cx="6985406" cy="1238189"/>
            </a:xfrm>
            <a:custGeom>
              <a:avLst/>
              <a:gdLst/>
              <a:ahLst/>
              <a:cxnLst/>
              <a:rect l="l" t="t" r="r" b="b"/>
              <a:pathLst>
                <a:path w="21600" h="21600" extrusionOk="0">
                  <a:moveTo>
                    <a:pt x="0" y="0"/>
                  </a:moveTo>
                  <a:lnTo>
                    <a:pt x="1504" y="21600"/>
                  </a:lnTo>
                  <a:lnTo>
                    <a:pt x="20137" y="21600"/>
                  </a:lnTo>
                  <a:lnTo>
                    <a:pt x="21600" y="14"/>
                  </a:lnTo>
                  <a:lnTo>
                    <a:pt x="0" y="0"/>
                  </a:lnTo>
                  <a:close/>
                </a:path>
              </a:pathLst>
            </a:custGeom>
            <a:solidFill>
              <a:schemeClr val="accen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2" name="Google Shape;1302;p41"/>
            <p:cNvSpPr/>
            <p:nvPr/>
          </p:nvSpPr>
          <p:spPr>
            <a:xfrm>
              <a:off x="0" y="0"/>
              <a:ext cx="6997487" cy="744562"/>
            </a:xfrm>
            <a:prstGeom prst="ellipse">
              <a:avLst/>
            </a:prstGeom>
            <a:solidFill>
              <a:srgbClr val="3A9F7D"/>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3" name="Google Shape;1303;p41"/>
            <p:cNvSpPr/>
            <p:nvPr/>
          </p:nvSpPr>
          <p:spPr>
            <a:xfrm>
              <a:off x="487323" y="1239031"/>
              <a:ext cx="6028066" cy="744563"/>
            </a:xfrm>
            <a:prstGeom prst="ellipse">
              <a:avLst/>
            </a:prstGeom>
            <a:solidFill>
              <a:schemeClr val="accen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4" name="Google Shape;1304;p41"/>
            <p:cNvSpPr/>
            <p:nvPr/>
          </p:nvSpPr>
          <p:spPr>
            <a:xfrm>
              <a:off x="4290724" y="658439"/>
              <a:ext cx="1752808" cy="1275572"/>
            </a:xfrm>
            <a:custGeom>
              <a:avLst/>
              <a:gdLst/>
              <a:ahLst/>
              <a:cxnLst/>
              <a:rect l="l" t="t" r="r" b="b"/>
              <a:pathLst>
                <a:path w="21600" h="21600" extrusionOk="0">
                  <a:moveTo>
                    <a:pt x="1430" y="1816"/>
                  </a:moveTo>
                  <a:cubicBezTo>
                    <a:pt x="5236" y="1680"/>
                    <a:pt x="9039" y="1439"/>
                    <a:pt x="12837" y="1091"/>
                  </a:cubicBezTo>
                  <a:cubicBezTo>
                    <a:pt x="14342" y="953"/>
                    <a:pt x="15846" y="798"/>
                    <a:pt x="17349" y="612"/>
                  </a:cubicBezTo>
                  <a:cubicBezTo>
                    <a:pt x="18768" y="436"/>
                    <a:pt x="20185" y="232"/>
                    <a:pt x="21600" y="0"/>
                  </a:cubicBezTo>
                  <a:lnTo>
                    <a:pt x="17347" y="19874"/>
                  </a:lnTo>
                  <a:cubicBezTo>
                    <a:pt x="14558" y="20364"/>
                    <a:pt x="11759" y="20752"/>
                    <a:pt x="8955" y="21037"/>
                  </a:cubicBezTo>
                  <a:cubicBezTo>
                    <a:pt x="5975" y="21341"/>
                    <a:pt x="2988" y="21528"/>
                    <a:pt x="0" y="21600"/>
                  </a:cubicBezTo>
                  <a:lnTo>
                    <a:pt x="1430" y="1816"/>
                  </a:lnTo>
                  <a:close/>
                </a:path>
              </a:pathLst>
            </a:custGeom>
            <a:solidFill>
              <a:srgbClr val="FFFFFF">
                <a:alpha val="17647"/>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5" name="Google Shape;1305;p41"/>
            <p:cNvSpPr/>
            <p:nvPr/>
          </p:nvSpPr>
          <p:spPr>
            <a:xfrm>
              <a:off x="4117384" y="2432694"/>
              <a:ext cx="1403476" cy="1259091"/>
            </a:xfrm>
            <a:custGeom>
              <a:avLst/>
              <a:gdLst/>
              <a:ahLst/>
              <a:cxnLst/>
              <a:rect l="l" t="t" r="r" b="b"/>
              <a:pathLst>
                <a:path w="21600" h="21600" extrusionOk="0">
                  <a:moveTo>
                    <a:pt x="1814" y="1662"/>
                  </a:moveTo>
                  <a:cubicBezTo>
                    <a:pt x="5115" y="1573"/>
                    <a:pt x="8413" y="1390"/>
                    <a:pt x="11705" y="1114"/>
                  </a:cubicBezTo>
                  <a:cubicBezTo>
                    <a:pt x="15012" y="837"/>
                    <a:pt x="18311" y="465"/>
                    <a:pt x="21600" y="0"/>
                  </a:cubicBezTo>
                  <a:lnTo>
                    <a:pt x="16157" y="20021"/>
                  </a:lnTo>
                  <a:cubicBezTo>
                    <a:pt x="13473" y="20447"/>
                    <a:pt x="10778" y="20791"/>
                    <a:pt x="8076" y="21055"/>
                  </a:cubicBezTo>
                  <a:cubicBezTo>
                    <a:pt x="5389" y="21317"/>
                    <a:pt x="2696" y="21499"/>
                    <a:pt x="0" y="21600"/>
                  </a:cubicBezTo>
                  <a:lnTo>
                    <a:pt x="1814" y="1662"/>
                  </a:lnTo>
                  <a:close/>
                </a:path>
              </a:pathLst>
            </a:custGeom>
            <a:solidFill>
              <a:srgbClr val="FFFFFF">
                <a:alpha val="17647"/>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6" name="Google Shape;1306;p41"/>
            <p:cNvSpPr/>
            <p:nvPr/>
          </p:nvSpPr>
          <p:spPr>
            <a:xfrm>
              <a:off x="3939433" y="4190837"/>
              <a:ext cx="1055096" cy="1222613"/>
            </a:xfrm>
            <a:custGeom>
              <a:avLst/>
              <a:gdLst/>
              <a:ahLst/>
              <a:cxnLst/>
              <a:rect l="l" t="t" r="r" b="b"/>
              <a:pathLst>
                <a:path w="21600" h="21600" extrusionOk="0">
                  <a:moveTo>
                    <a:pt x="2438" y="1685"/>
                  </a:moveTo>
                  <a:cubicBezTo>
                    <a:pt x="5701" y="1555"/>
                    <a:pt x="8960" y="1346"/>
                    <a:pt x="12209" y="1057"/>
                  </a:cubicBezTo>
                  <a:cubicBezTo>
                    <a:pt x="15350" y="779"/>
                    <a:pt x="18482" y="426"/>
                    <a:pt x="21600" y="0"/>
                  </a:cubicBezTo>
                  <a:lnTo>
                    <a:pt x="14870" y="19831"/>
                  </a:lnTo>
                  <a:cubicBezTo>
                    <a:pt x="12543" y="20289"/>
                    <a:pt x="10196" y="20664"/>
                    <a:pt x="7833" y="20953"/>
                  </a:cubicBezTo>
                  <a:cubicBezTo>
                    <a:pt x="5235" y="21272"/>
                    <a:pt x="2621" y="21488"/>
                    <a:pt x="0" y="21600"/>
                  </a:cubicBezTo>
                  <a:lnTo>
                    <a:pt x="2438" y="1685"/>
                  </a:lnTo>
                  <a:close/>
                </a:path>
              </a:pathLst>
            </a:custGeom>
            <a:solidFill>
              <a:srgbClr val="FFFFFF">
                <a:alpha val="17647"/>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7" name="Google Shape;1307;p41"/>
            <p:cNvSpPr/>
            <p:nvPr/>
          </p:nvSpPr>
          <p:spPr>
            <a:xfrm>
              <a:off x="3764381" y="5987652"/>
              <a:ext cx="697071" cy="1192368"/>
            </a:xfrm>
            <a:custGeom>
              <a:avLst/>
              <a:gdLst/>
              <a:ahLst/>
              <a:cxnLst/>
              <a:rect l="l" t="t" r="r" b="b"/>
              <a:pathLst>
                <a:path w="21600" h="21600" extrusionOk="0">
                  <a:moveTo>
                    <a:pt x="3675" y="1492"/>
                  </a:moveTo>
                  <a:cubicBezTo>
                    <a:pt x="6766" y="1388"/>
                    <a:pt x="9848" y="1207"/>
                    <a:pt x="12912" y="948"/>
                  </a:cubicBezTo>
                  <a:cubicBezTo>
                    <a:pt x="15829" y="702"/>
                    <a:pt x="18728" y="385"/>
                    <a:pt x="21600" y="0"/>
                  </a:cubicBezTo>
                  <a:lnTo>
                    <a:pt x="11411" y="20144"/>
                  </a:lnTo>
                  <a:cubicBezTo>
                    <a:pt x="9576" y="20512"/>
                    <a:pt x="7706" y="20818"/>
                    <a:pt x="5811" y="21061"/>
                  </a:cubicBezTo>
                  <a:cubicBezTo>
                    <a:pt x="3893" y="21306"/>
                    <a:pt x="1953" y="21486"/>
                    <a:pt x="0" y="21600"/>
                  </a:cubicBezTo>
                  <a:lnTo>
                    <a:pt x="3675" y="1492"/>
                  </a:lnTo>
                  <a:close/>
                </a:path>
              </a:pathLst>
            </a:custGeom>
            <a:solidFill>
              <a:srgbClr val="FFFFFF">
                <a:alpha val="17647"/>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8" name="Google Shape;1308;p41"/>
            <p:cNvSpPr/>
            <p:nvPr/>
          </p:nvSpPr>
          <p:spPr>
            <a:xfrm>
              <a:off x="5908295" y="560001"/>
              <a:ext cx="808819" cy="1238165"/>
            </a:xfrm>
            <a:custGeom>
              <a:avLst/>
              <a:gdLst/>
              <a:ahLst/>
              <a:cxnLst/>
              <a:rect l="l" t="t" r="r" b="b"/>
              <a:pathLst>
                <a:path w="21600" h="21600" extrusionOk="0">
                  <a:moveTo>
                    <a:pt x="9965" y="1326"/>
                  </a:moveTo>
                  <a:lnTo>
                    <a:pt x="0" y="21600"/>
                  </a:lnTo>
                  <a:cubicBezTo>
                    <a:pt x="1823" y="21472"/>
                    <a:pt x="3633" y="21280"/>
                    <a:pt x="5423" y="21023"/>
                  </a:cubicBezTo>
                  <a:cubicBezTo>
                    <a:pt x="6885" y="20814"/>
                    <a:pt x="8331" y="20562"/>
                    <a:pt x="9759" y="20268"/>
                  </a:cubicBezTo>
                  <a:lnTo>
                    <a:pt x="21600" y="0"/>
                  </a:lnTo>
                  <a:cubicBezTo>
                    <a:pt x="19678" y="283"/>
                    <a:pt x="17746" y="535"/>
                    <a:pt x="15806" y="756"/>
                  </a:cubicBezTo>
                  <a:cubicBezTo>
                    <a:pt x="13866" y="977"/>
                    <a:pt x="11919" y="1167"/>
                    <a:pt x="9965" y="1326"/>
                  </a:cubicBezTo>
                  <a:close/>
                </a:path>
              </a:pathLst>
            </a:custGeom>
            <a:solidFill>
              <a:srgbClr val="FFFFFF">
                <a:alpha val="1647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09" name="Google Shape;1309;p41"/>
            <p:cNvSpPr/>
            <p:nvPr/>
          </p:nvSpPr>
          <p:spPr>
            <a:xfrm>
              <a:off x="5333420" y="2347564"/>
              <a:ext cx="693615" cy="1220850"/>
            </a:xfrm>
            <a:custGeom>
              <a:avLst/>
              <a:gdLst/>
              <a:ahLst/>
              <a:cxnLst/>
              <a:rect l="l" t="t" r="r" b="b"/>
              <a:pathLst>
                <a:path w="21600" h="21600" extrusionOk="0">
                  <a:moveTo>
                    <a:pt x="11513" y="1217"/>
                  </a:moveTo>
                  <a:cubicBezTo>
                    <a:pt x="13335" y="1057"/>
                    <a:pt x="15148" y="865"/>
                    <a:pt x="16949" y="644"/>
                  </a:cubicBezTo>
                  <a:cubicBezTo>
                    <a:pt x="18509" y="452"/>
                    <a:pt x="20060" y="237"/>
                    <a:pt x="21600" y="0"/>
                  </a:cubicBezTo>
                  <a:lnTo>
                    <a:pt x="7531" y="20476"/>
                  </a:lnTo>
                  <a:cubicBezTo>
                    <a:pt x="6406" y="20689"/>
                    <a:pt x="5269" y="20883"/>
                    <a:pt x="4124" y="21058"/>
                  </a:cubicBezTo>
                  <a:cubicBezTo>
                    <a:pt x="2761" y="21266"/>
                    <a:pt x="1385" y="21447"/>
                    <a:pt x="0" y="21600"/>
                  </a:cubicBezTo>
                  <a:lnTo>
                    <a:pt x="11513" y="1217"/>
                  </a:lnTo>
                  <a:close/>
                </a:path>
              </a:pathLst>
            </a:custGeom>
            <a:solidFill>
              <a:srgbClr val="FFFFFF">
                <a:alpha val="1647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10" name="Google Shape;1310;p41"/>
            <p:cNvSpPr/>
            <p:nvPr/>
          </p:nvSpPr>
          <p:spPr>
            <a:xfrm>
              <a:off x="4773938" y="4122550"/>
              <a:ext cx="570943" cy="1167078"/>
            </a:xfrm>
            <a:custGeom>
              <a:avLst/>
              <a:gdLst/>
              <a:ahLst/>
              <a:cxnLst/>
              <a:rect l="l" t="t" r="r" b="b"/>
              <a:pathLst>
                <a:path w="21600" h="21600" extrusionOk="0">
                  <a:moveTo>
                    <a:pt x="13741" y="951"/>
                  </a:moveTo>
                  <a:cubicBezTo>
                    <a:pt x="15222" y="800"/>
                    <a:pt x="16697" y="633"/>
                    <a:pt x="18164" y="452"/>
                  </a:cubicBezTo>
                  <a:cubicBezTo>
                    <a:pt x="19314" y="310"/>
                    <a:pt x="20460" y="160"/>
                    <a:pt x="21600" y="0"/>
                  </a:cubicBezTo>
                  <a:lnTo>
                    <a:pt x="4686" y="20894"/>
                  </a:lnTo>
                  <a:cubicBezTo>
                    <a:pt x="4017" y="21043"/>
                    <a:pt x="3331" y="21173"/>
                    <a:pt x="2630" y="21284"/>
                  </a:cubicBezTo>
                  <a:cubicBezTo>
                    <a:pt x="1770" y="21420"/>
                    <a:pt x="891" y="21525"/>
                    <a:pt x="0" y="21600"/>
                  </a:cubicBezTo>
                  <a:lnTo>
                    <a:pt x="13741" y="951"/>
                  </a:lnTo>
                  <a:close/>
                </a:path>
              </a:pathLst>
            </a:custGeom>
            <a:solidFill>
              <a:srgbClr val="FFFFFF">
                <a:alpha val="1647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311" name="Google Shape;1311;p41"/>
            <p:cNvSpPr/>
            <p:nvPr/>
          </p:nvSpPr>
          <p:spPr>
            <a:xfrm>
              <a:off x="4191911" y="5946488"/>
              <a:ext cx="443732" cy="1142280"/>
            </a:xfrm>
            <a:custGeom>
              <a:avLst/>
              <a:gdLst/>
              <a:ahLst/>
              <a:cxnLst/>
              <a:rect l="l" t="t" r="r" b="b"/>
              <a:pathLst>
                <a:path w="21600" h="21600" extrusionOk="0">
                  <a:moveTo>
                    <a:pt x="17456" y="452"/>
                  </a:moveTo>
                  <a:lnTo>
                    <a:pt x="21600" y="0"/>
                  </a:lnTo>
                  <a:lnTo>
                    <a:pt x="0" y="21600"/>
                  </a:lnTo>
                  <a:lnTo>
                    <a:pt x="17456" y="452"/>
                  </a:lnTo>
                  <a:close/>
                </a:path>
              </a:pathLst>
            </a:custGeom>
            <a:solidFill>
              <a:srgbClr val="FFFFFF">
                <a:alpha val="1647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1312" name="Google Shape;1312;p41"/>
          <p:cNvGrpSpPr/>
          <p:nvPr/>
        </p:nvGrpSpPr>
        <p:grpSpPr>
          <a:xfrm>
            <a:off x="5060777" y="1739891"/>
            <a:ext cx="218474" cy="218474"/>
            <a:chOff x="-20350" y="-20350"/>
            <a:chExt cx="582594" cy="582594"/>
          </a:xfrm>
        </p:grpSpPr>
        <p:sp>
          <p:nvSpPr>
            <p:cNvPr id="1313" name="Google Shape;1313;p41"/>
            <p:cNvSpPr/>
            <p:nvPr/>
          </p:nvSpPr>
          <p:spPr>
            <a:xfrm>
              <a:off x="-20350" y="-20350"/>
              <a:ext cx="582594" cy="582594"/>
            </a:xfrm>
            <a:prstGeom prst="ellipse">
              <a:avLst/>
            </a:prstGeom>
            <a:solidFill>
              <a:srgbClr val="FFFFFF"/>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chemeClr val="dk1"/>
                </a:solidFill>
                <a:latin typeface="DM Sans Medium"/>
                <a:ea typeface="DM Sans Medium"/>
                <a:cs typeface="DM Sans Medium"/>
                <a:sym typeface="DM Sans Medium"/>
              </a:endParaRPr>
            </a:p>
          </p:txBody>
        </p:sp>
        <p:sp>
          <p:nvSpPr>
            <p:cNvPr id="1314" name="Google Shape;1314;p41"/>
            <p:cNvSpPr txBox="1"/>
            <p:nvPr/>
          </p:nvSpPr>
          <p:spPr>
            <a:xfrm>
              <a:off x="10333" y="99496"/>
              <a:ext cx="521227" cy="323164"/>
            </a:xfrm>
            <a:prstGeom prst="rect">
              <a:avLst/>
            </a:prstGeom>
            <a:noFill/>
            <a:ln>
              <a:noFill/>
            </a:ln>
          </p:spPr>
          <p:txBody>
            <a:bodyPr spcFirstLastPara="1" wrap="square" lIns="14300" tIns="14300" rIns="14300" bIns="14300" anchor="t" anchorCtr="0">
              <a:spAutoFit/>
            </a:bodyPr>
            <a:lstStyle/>
            <a:p>
              <a:pPr marL="0" marR="0" lvl="0" indent="0" algn="ctr" rtl="0">
                <a:lnSpc>
                  <a:spcPct val="100000"/>
                </a:lnSpc>
                <a:spcBef>
                  <a:spcPts val="0"/>
                </a:spcBef>
                <a:spcAft>
                  <a:spcPts val="0"/>
                </a:spcAft>
                <a:buClr>
                  <a:schemeClr val="dk1"/>
                </a:buClr>
                <a:buSzPts val="600"/>
                <a:buFont typeface="DM Sans Medium"/>
                <a:buNone/>
              </a:pPr>
              <a:r>
                <a:rPr lang="en-GB" sz="600" b="0" i="0" u="none" strike="noStrike" cap="none">
                  <a:solidFill>
                    <a:schemeClr val="dk1"/>
                  </a:solidFill>
                  <a:latin typeface="DM Sans Medium"/>
                  <a:ea typeface="DM Sans Medium"/>
                  <a:cs typeface="DM Sans Medium"/>
                  <a:sym typeface="DM Sans Medium"/>
                </a:rPr>
                <a:t>1</a:t>
              </a:r>
              <a:endParaRPr sz="500"/>
            </a:p>
          </p:txBody>
        </p:sp>
      </p:grpSp>
      <p:grpSp>
        <p:nvGrpSpPr>
          <p:cNvPr id="1315" name="Google Shape;1315;p41"/>
          <p:cNvGrpSpPr/>
          <p:nvPr/>
        </p:nvGrpSpPr>
        <p:grpSpPr>
          <a:xfrm>
            <a:off x="5065539" y="2397116"/>
            <a:ext cx="218474" cy="218474"/>
            <a:chOff x="-20350" y="-20350"/>
            <a:chExt cx="582594" cy="582594"/>
          </a:xfrm>
        </p:grpSpPr>
        <p:sp>
          <p:nvSpPr>
            <p:cNvPr id="1316" name="Google Shape;1316;p41"/>
            <p:cNvSpPr/>
            <p:nvPr/>
          </p:nvSpPr>
          <p:spPr>
            <a:xfrm>
              <a:off x="-20350" y="-20350"/>
              <a:ext cx="582594" cy="582594"/>
            </a:xfrm>
            <a:prstGeom prst="ellipse">
              <a:avLst/>
            </a:prstGeom>
            <a:solidFill>
              <a:srgbClr val="FFFFFF"/>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chemeClr val="dk1"/>
                </a:solidFill>
                <a:latin typeface="DM Sans Medium"/>
                <a:ea typeface="DM Sans Medium"/>
                <a:cs typeface="DM Sans Medium"/>
                <a:sym typeface="DM Sans Medium"/>
              </a:endParaRPr>
            </a:p>
          </p:txBody>
        </p:sp>
        <p:sp>
          <p:nvSpPr>
            <p:cNvPr id="1317" name="Google Shape;1317;p41"/>
            <p:cNvSpPr txBox="1"/>
            <p:nvPr/>
          </p:nvSpPr>
          <p:spPr>
            <a:xfrm>
              <a:off x="10333" y="99496"/>
              <a:ext cx="521227" cy="323164"/>
            </a:xfrm>
            <a:prstGeom prst="rect">
              <a:avLst/>
            </a:prstGeom>
            <a:noFill/>
            <a:ln>
              <a:noFill/>
            </a:ln>
          </p:spPr>
          <p:txBody>
            <a:bodyPr spcFirstLastPara="1" wrap="square" lIns="14300" tIns="14300" rIns="14300" bIns="14300" anchor="t" anchorCtr="0">
              <a:spAutoFit/>
            </a:bodyPr>
            <a:lstStyle/>
            <a:p>
              <a:pPr marL="0" marR="0" lvl="0" indent="0" algn="ctr" rtl="0">
                <a:lnSpc>
                  <a:spcPct val="100000"/>
                </a:lnSpc>
                <a:spcBef>
                  <a:spcPts val="0"/>
                </a:spcBef>
                <a:spcAft>
                  <a:spcPts val="0"/>
                </a:spcAft>
                <a:buClr>
                  <a:schemeClr val="dk1"/>
                </a:buClr>
                <a:buSzPts val="600"/>
                <a:buFont typeface="DM Sans Medium"/>
                <a:buNone/>
              </a:pPr>
              <a:r>
                <a:rPr lang="en-GB" sz="600" b="0" i="0" u="none" strike="noStrike" cap="none">
                  <a:solidFill>
                    <a:schemeClr val="dk1"/>
                  </a:solidFill>
                  <a:latin typeface="DM Sans Medium"/>
                  <a:ea typeface="DM Sans Medium"/>
                  <a:cs typeface="DM Sans Medium"/>
                  <a:sym typeface="DM Sans Medium"/>
                </a:rPr>
                <a:t>2</a:t>
              </a:r>
              <a:endParaRPr sz="500"/>
            </a:p>
          </p:txBody>
        </p:sp>
      </p:grpSp>
      <p:grpSp>
        <p:nvGrpSpPr>
          <p:cNvPr id="1318" name="Google Shape;1318;p41"/>
          <p:cNvGrpSpPr/>
          <p:nvPr/>
        </p:nvGrpSpPr>
        <p:grpSpPr>
          <a:xfrm>
            <a:off x="5065539" y="3049578"/>
            <a:ext cx="218474" cy="218474"/>
            <a:chOff x="-20350" y="-20350"/>
            <a:chExt cx="582594" cy="582594"/>
          </a:xfrm>
        </p:grpSpPr>
        <p:sp>
          <p:nvSpPr>
            <p:cNvPr id="1319" name="Google Shape;1319;p41"/>
            <p:cNvSpPr/>
            <p:nvPr/>
          </p:nvSpPr>
          <p:spPr>
            <a:xfrm>
              <a:off x="-20350" y="-20350"/>
              <a:ext cx="582594" cy="582594"/>
            </a:xfrm>
            <a:prstGeom prst="ellipse">
              <a:avLst/>
            </a:prstGeom>
            <a:solidFill>
              <a:srgbClr val="FFFFFF"/>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chemeClr val="dk1"/>
                </a:solidFill>
                <a:latin typeface="DM Sans Medium"/>
                <a:ea typeface="DM Sans Medium"/>
                <a:cs typeface="DM Sans Medium"/>
                <a:sym typeface="DM Sans Medium"/>
              </a:endParaRPr>
            </a:p>
          </p:txBody>
        </p:sp>
        <p:sp>
          <p:nvSpPr>
            <p:cNvPr id="1320" name="Google Shape;1320;p41"/>
            <p:cNvSpPr txBox="1"/>
            <p:nvPr/>
          </p:nvSpPr>
          <p:spPr>
            <a:xfrm>
              <a:off x="10333" y="99496"/>
              <a:ext cx="521227" cy="323164"/>
            </a:xfrm>
            <a:prstGeom prst="rect">
              <a:avLst/>
            </a:prstGeom>
            <a:noFill/>
            <a:ln>
              <a:noFill/>
            </a:ln>
          </p:spPr>
          <p:txBody>
            <a:bodyPr spcFirstLastPara="1" wrap="square" lIns="14300" tIns="14300" rIns="14300" bIns="14300" anchor="t" anchorCtr="0">
              <a:spAutoFit/>
            </a:bodyPr>
            <a:lstStyle/>
            <a:p>
              <a:pPr marL="0" marR="0" lvl="0" indent="0" algn="ctr" rtl="0">
                <a:lnSpc>
                  <a:spcPct val="100000"/>
                </a:lnSpc>
                <a:spcBef>
                  <a:spcPts val="0"/>
                </a:spcBef>
                <a:spcAft>
                  <a:spcPts val="0"/>
                </a:spcAft>
                <a:buClr>
                  <a:schemeClr val="dk1"/>
                </a:buClr>
                <a:buSzPts val="600"/>
                <a:buFont typeface="DM Sans Medium"/>
                <a:buNone/>
              </a:pPr>
              <a:r>
                <a:rPr lang="en-GB" sz="600" b="0" i="0" u="none" strike="noStrike" cap="none">
                  <a:solidFill>
                    <a:schemeClr val="dk1"/>
                  </a:solidFill>
                  <a:latin typeface="DM Sans Medium"/>
                  <a:ea typeface="DM Sans Medium"/>
                  <a:cs typeface="DM Sans Medium"/>
                  <a:sym typeface="DM Sans Medium"/>
                </a:rPr>
                <a:t>3</a:t>
              </a:r>
              <a:endParaRPr sz="500"/>
            </a:p>
          </p:txBody>
        </p:sp>
      </p:grpSp>
      <p:grpSp>
        <p:nvGrpSpPr>
          <p:cNvPr id="1321" name="Google Shape;1321;p41"/>
          <p:cNvGrpSpPr/>
          <p:nvPr/>
        </p:nvGrpSpPr>
        <p:grpSpPr>
          <a:xfrm>
            <a:off x="5065539" y="3702041"/>
            <a:ext cx="218474" cy="218474"/>
            <a:chOff x="-20350" y="-20350"/>
            <a:chExt cx="582594" cy="582594"/>
          </a:xfrm>
        </p:grpSpPr>
        <p:sp>
          <p:nvSpPr>
            <p:cNvPr id="1322" name="Google Shape;1322;p41"/>
            <p:cNvSpPr/>
            <p:nvPr/>
          </p:nvSpPr>
          <p:spPr>
            <a:xfrm>
              <a:off x="-20350" y="-20350"/>
              <a:ext cx="582594" cy="582594"/>
            </a:xfrm>
            <a:prstGeom prst="ellipse">
              <a:avLst/>
            </a:prstGeom>
            <a:solidFill>
              <a:srgbClr val="FFFFFF"/>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chemeClr val="dk1"/>
                </a:solidFill>
                <a:latin typeface="DM Sans Medium"/>
                <a:ea typeface="DM Sans Medium"/>
                <a:cs typeface="DM Sans Medium"/>
                <a:sym typeface="DM Sans Medium"/>
              </a:endParaRPr>
            </a:p>
          </p:txBody>
        </p:sp>
        <p:sp>
          <p:nvSpPr>
            <p:cNvPr id="1323" name="Google Shape;1323;p41"/>
            <p:cNvSpPr txBox="1"/>
            <p:nvPr/>
          </p:nvSpPr>
          <p:spPr>
            <a:xfrm>
              <a:off x="10333" y="99496"/>
              <a:ext cx="521227" cy="323164"/>
            </a:xfrm>
            <a:prstGeom prst="rect">
              <a:avLst/>
            </a:prstGeom>
            <a:noFill/>
            <a:ln>
              <a:noFill/>
            </a:ln>
          </p:spPr>
          <p:txBody>
            <a:bodyPr spcFirstLastPara="1" wrap="square" lIns="14300" tIns="14300" rIns="14300" bIns="14300" anchor="t" anchorCtr="0">
              <a:spAutoFit/>
            </a:bodyPr>
            <a:lstStyle/>
            <a:p>
              <a:pPr marL="0" marR="0" lvl="0" indent="0" algn="ctr" rtl="0">
                <a:lnSpc>
                  <a:spcPct val="100000"/>
                </a:lnSpc>
                <a:spcBef>
                  <a:spcPts val="0"/>
                </a:spcBef>
                <a:spcAft>
                  <a:spcPts val="0"/>
                </a:spcAft>
                <a:buClr>
                  <a:schemeClr val="dk1"/>
                </a:buClr>
                <a:buSzPts val="600"/>
                <a:buFont typeface="DM Sans Medium"/>
                <a:buNone/>
              </a:pPr>
              <a:r>
                <a:rPr lang="en-GB" sz="600" b="0" i="0" u="none" strike="noStrike" cap="none">
                  <a:solidFill>
                    <a:schemeClr val="dk1"/>
                  </a:solidFill>
                  <a:latin typeface="DM Sans Medium"/>
                  <a:ea typeface="DM Sans Medium"/>
                  <a:cs typeface="DM Sans Medium"/>
                  <a:sym typeface="DM Sans Medium"/>
                </a:rPr>
                <a:t>4</a:t>
              </a:r>
              <a:endParaRPr sz="500"/>
            </a:p>
          </p:txBody>
        </p:sp>
      </p:grpSp>
      <p:sp>
        <p:nvSpPr>
          <p:cNvPr id="1324" name="Google Shape;1324;p41"/>
          <p:cNvSpPr/>
          <p:nvPr/>
        </p:nvSpPr>
        <p:spPr>
          <a:xfrm rot="5400000">
            <a:off x="4526297" y="648619"/>
            <a:ext cx="1290679" cy="476250"/>
          </a:xfrm>
          <a:prstGeom prst="rightArrow">
            <a:avLst>
              <a:gd name="adj1" fmla="val 100000"/>
              <a:gd name="adj2" fmla="val 56465"/>
            </a:avLst>
          </a:prstGeom>
          <a:gradFill>
            <a:gsLst>
              <a:gs pos="0">
                <a:srgbClr val="FFFFFF">
                  <a:alpha val="89803"/>
                </a:srgbClr>
              </a:gs>
              <a:gs pos="100000">
                <a:srgbClr val="DCDCDC">
                  <a:alpha val="89803"/>
                </a:srgbClr>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325" name="Google Shape;1325;p41"/>
          <p:cNvSpPr/>
          <p:nvPr/>
        </p:nvSpPr>
        <p:spPr>
          <a:xfrm rot="5400000">
            <a:off x="5416238" y="503103"/>
            <a:ext cx="907316" cy="476250"/>
          </a:xfrm>
          <a:prstGeom prst="rightArrow">
            <a:avLst>
              <a:gd name="adj1" fmla="val 100000"/>
              <a:gd name="adj2" fmla="val 56465"/>
            </a:avLst>
          </a:prstGeom>
          <a:gradFill>
            <a:gsLst>
              <a:gs pos="0">
                <a:srgbClr val="FFFFFF">
                  <a:alpha val="89803"/>
                </a:srgbClr>
              </a:gs>
              <a:gs pos="100000">
                <a:srgbClr val="DCDCDC">
                  <a:alpha val="89803"/>
                </a:srgbClr>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326" name="Google Shape;1326;p41"/>
          <p:cNvSpPr/>
          <p:nvPr/>
        </p:nvSpPr>
        <p:spPr>
          <a:xfrm rot="5400000">
            <a:off x="4019720" y="503103"/>
            <a:ext cx="907316" cy="476250"/>
          </a:xfrm>
          <a:prstGeom prst="rightArrow">
            <a:avLst>
              <a:gd name="adj1" fmla="val 100000"/>
              <a:gd name="adj2" fmla="val 56465"/>
            </a:avLst>
          </a:prstGeom>
          <a:gradFill>
            <a:gsLst>
              <a:gs pos="0">
                <a:srgbClr val="FFFFFF">
                  <a:alpha val="89803"/>
                </a:srgbClr>
              </a:gs>
              <a:gs pos="100000">
                <a:srgbClr val="DCDCDC">
                  <a:alpha val="89803"/>
                </a:srgbClr>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nvGrpSpPr>
          <p:cNvPr id="1327" name="Google Shape;1327;p41"/>
          <p:cNvGrpSpPr/>
          <p:nvPr/>
        </p:nvGrpSpPr>
        <p:grpSpPr>
          <a:xfrm>
            <a:off x="6778201" y="1469079"/>
            <a:ext cx="1761469" cy="471065"/>
            <a:chOff x="0" y="0"/>
            <a:chExt cx="4697248" cy="1256171"/>
          </a:xfrm>
        </p:grpSpPr>
        <p:sp>
          <p:nvSpPr>
            <p:cNvPr id="1328" name="Google Shape;1328;p41"/>
            <p:cNvSpPr txBox="1"/>
            <p:nvPr/>
          </p:nvSpPr>
          <p:spPr>
            <a:xfrm>
              <a:off x="0" y="538027"/>
              <a:ext cx="4697248" cy="718144"/>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800"/>
                <a:buFont typeface="DM Sans"/>
                <a:buNone/>
              </a:pPr>
              <a:r>
                <a:rPr lang="en-GB" sz="800" b="0" i="0" u="none" strike="noStrike" cap="none">
                  <a:solidFill>
                    <a:schemeClr val="dk2"/>
                  </a:solidFill>
                  <a:latin typeface="DM Sans"/>
                  <a:ea typeface="DM Sans"/>
                  <a:cs typeface="DM Sans"/>
                  <a:sym typeface="DM Sans"/>
                </a:rPr>
                <a:t>Blog article, infographic, social and media post, podcast, short video</a:t>
              </a:r>
              <a:endParaRPr sz="500"/>
            </a:p>
          </p:txBody>
        </p:sp>
        <p:sp>
          <p:nvSpPr>
            <p:cNvPr id="1329" name="Google Shape;1329;p41"/>
            <p:cNvSpPr txBox="1"/>
            <p:nvPr/>
          </p:nvSpPr>
          <p:spPr>
            <a:xfrm>
              <a:off x="0" y="0"/>
              <a:ext cx="2642541" cy="471923"/>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DM Sans Medium"/>
                <a:buNone/>
              </a:pPr>
              <a:r>
                <a:rPr lang="en-GB" sz="900" b="0" i="0" u="none" strike="noStrike" cap="none">
                  <a:solidFill>
                    <a:schemeClr val="dk1"/>
                  </a:solidFill>
                  <a:latin typeface="DM Sans Medium"/>
                  <a:ea typeface="DM Sans Medium"/>
                  <a:cs typeface="DM Sans Medium"/>
                  <a:sym typeface="DM Sans Medium"/>
                </a:rPr>
                <a:t>Awareness</a:t>
              </a:r>
              <a:endParaRPr sz="500"/>
            </a:p>
          </p:txBody>
        </p:sp>
      </p:grpSp>
      <p:grpSp>
        <p:nvGrpSpPr>
          <p:cNvPr id="1330" name="Google Shape;1330;p41"/>
          <p:cNvGrpSpPr/>
          <p:nvPr/>
        </p:nvGrpSpPr>
        <p:grpSpPr>
          <a:xfrm>
            <a:off x="6778200" y="2139513"/>
            <a:ext cx="1970101" cy="486500"/>
            <a:chOff x="-3" y="0"/>
            <a:chExt cx="5253600" cy="1297331"/>
          </a:xfrm>
        </p:grpSpPr>
        <p:sp>
          <p:nvSpPr>
            <p:cNvPr id="1331" name="Google Shape;1331;p41"/>
            <p:cNvSpPr txBox="1"/>
            <p:nvPr/>
          </p:nvSpPr>
          <p:spPr>
            <a:xfrm>
              <a:off x="-3" y="538031"/>
              <a:ext cx="5253600" cy="7593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800"/>
                <a:buFont typeface="DM Sans"/>
                <a:buNone/>
              </a:pPr>
              <a:r>
                <a:rPr lang="en-GB" sz="800" b="0" i="0" u="none" strike="noStrike" cap="none">
                  <a:solidFill>
                    <a:schemeClr val="dk2"/>
                  </a:solidFill>
                  <a:latin typeface="DM Sans"/>
                  <a:ea typeface="DM Sans"/>
                  <a:cs typeface="DM Sans"/>
                  <a:sym typeface="DM Sans"/>
                </a:rPr>
                <a:t>White papers, ebook, explain video, conversion landing page, display ads</a:t>
              </a:r>
              <a:endParaRPr sz="500"/>
            </a:p>
          </p:txBody>
        </p:sp>
        <p:sp>
          <p:nvSpPr>
            <p:cNvPr id="1332" name="Google Shape;1332;p41"/>
            <p:cNvSpPr txBox="1"/>
            <p:nvPr/>
          </p:nvSpPr>
          <p:spPr>
            <a:xfrm>
              <a:off x="0" y="0"/>
              <a:ext cx="2642541" cy="471924"/>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DM Sans Medium"/>
                <a:buNone/>
              </a:pPr>
              <a:r>
                <a:rPr lang="en-GB" sz="900" b="0" i="0" u="none" strike="noStrike" cap="none">
                  <a:solidFill>
                    <a:schemeClr val="dk1"/>
                  </a:solidFill>
                  <a:latin typeface="DM Sans Medium"/>
                  <a:ea typeface="DM Sans Medium"/>
                  <a:cs typeface="DM Sans Medium"/>
                  <a:sym typeface="DM Sans Medium"/>
                </a:rPr>
                <a:t>Interest</a:t>
              </a:r>
              <a:endParaRPr sz="500"/>
            </a:p>
          </p:txBody>
        </p:sp>
      </p:grpSp>
      <p:grpSp>
        <p:nvGrpSpPr>
          <p:cNvPr id="1333" name="Google Shape;1333;p41"/>
          <p:cNvGrpSpPr/>
          <p:nvPr/>
        </p:nvGrpSpPr>
        <p:grpSpPr>
          <a:xfrm>
            <a:off x="6778200" y="2809948"/>
            <a:ext cx="1970101" cy="486490"/>
            <a:chOff x="-3" y="0"/>
            <a:chExt cx="5253600" cy="1297305"/>
          </a:xfrm>
        </p:grpSpPr>
        <p:sp>
          <p:nvSpPr>
            <p:cNvPr id="1334" name="Google Shape;1334;p41"/>
            <p:cNvSpPr txBox="1"/>
            <p:nvPr/>
          </p:nvSpPr>
          <p:spPr>
            <a:xfrm>
              <a:off x="-3" y="538005"/>
              <a:ext cx="5253600" cy="7593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800"/>
                <a:buFont typeface="DM Sans"/>
                <a:buNone/>
              </a:pPr>
              <a:r>
                <a:rPr lang="en-GB" sz="800" b="0" i="0" u="none" strike="noStrike" cap="none">
                  <a:solidFill>
                    <a:schemeClr val="dk2"/>
                  </a:solidFill>
                  <a:latin typeface="DM Sans"/>
                  <a:ea typeface="DM Sans"/>
                  <a:cs typeface="DM Sans"/>
                  <a:sym typeface="DM Sans"/>
                </a:rPr>
                <a:t>Case studies, customer testimonials, demo, FAQ, sales sheets</a:t>
              </a:r>
              <a:endParaRPr sz="500"/>
            </a:p>
          </p:txBody>
        </p:sp>
        <p:sp>
          <p:nvSpPr>
            <p:cNvPr id="1335" name="Google Shape;1335;p41"/>
            <p:cNvSpPr txBox="1"/>
            <p:nvPr/>
          </p:nvSpPr>
          <p:spPr>
            <a:xfrm>
              <a:off x="0" y="0"/>
              <a:ext cx="2642541" cy="471924"/>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DM Sans Medium"/>
                <a:buNone/>
              </a:pPr>
              <a:r>
                <a:rPr lang="en-GB" sz="900" b="0" i="0" u="none" strike="noStrike" cap="none">
                  <a:solidFill>
                    <a:schemeClr val="dk1"/>
                  </a:solidFill>
                  <a:latin typeface="DM Sans Medium"/>
                  <a:ea typeface="DM Sans Medium"/>
                  <a:cs typeface="DM Sans Medium"/>
                  <a:sym typeface="DM Sans Medium"/>
                </a:rPr>
                <a:t>Consideration</a:t>
              </a:r>
              <a:endParaRPr sz="500"/>
            </a:p>
          </p:txBody>
        </p:sp>
      </p:grpSp>
      <p:grpSp>
        <p:nvGrpSpPr>
          <p:cNvPr id="1336" name="Google Shape;1336;p41"/>
          <p:cNvGrpSpPr/>
          <p:nvPr/>
        </p:nvGrpSpPr>
        <p:grpSpPr>
          <a:xfrm>
            <a:off x="6778200" y="3480382"/>
            <a:ext cx="1970101" cy="486505"/>
            <a:chOff x="-3" y="0"/>
            <a:chExt cx="5253600" cy="1297347"/>
          </a:xfrm>
        </p:grpSpPr>
        <p:sp>
          <p:nvSpPr>
            <p:cNvPr id="1337" name="Google Shape;1337;p41"/>
            <p:cNvSpPr txBox="1"/>
            <p:nvPr/>
          </p:nvSpPr>
          <p:spPr>
            <a:xfrm>
              <a:off x="-3" y="538047"/>
              <a:ext cx="5253600" cy="7593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800"/>
                <a:buFont typeface="DM Sans"/>
                <a:buNone/>
              </a:pPr>
              <a:r>
                <a:rPr lang="en-GB" sz="800" b="0" i="0" u="none" strike="noStrike" cap="none">
                  <a:solidFill>
                    <a:schemeClr val="dk2"/>
                  </a:solidFill>
                  <a:latin typeface="DM Sans"/>
                  <a:ea typeface="DM Sans"/>
                  <a:cs typeface="DM Sans"/>
                  <a:sym typeface="DM Sans"/>
                </a:rPr>
                <a:t>Sales email, on-site video testimonials, sample or trial content </a:t>
              </a:r>
              <a:endParaRPr sz="500"/>
            </a:p>
          </p:txBody>
        </p:sp>
        <p:sp>
          <p:nvSpPr>
            <p:cNvPr id="1338" name="Google Shape;1338;p41"/>
            <p:cNvSpPr txBox="1"/>
            <p:nvPr/>
          </p:nvSpPr>
          <p:spPr>
            <a:xfrm>
              <a:off x="0" y="0"/>
              <a:ext cx="2642541" cy="471924"/>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DM Sans Medium"/>
                <a:buNone/>
              </a:pPr>
              <a:r>
                <a:rPr lang="en-GB" sz="900" b="0" i="0" u="none" strike="noStrike" cap="none">
                  <a:solidFill>
                    <a:schemeClr val="dk1"/>
                  </a:solidFill>
                  <a:latin typeface="DM Sans Medium"/>
                  <a:ea typeface="DM Sans Medium"/>
                  <a:cs typeface="DM Sans Medium"/>
                  <a:sym typeface="DM Sans Medium"/>
                </a:rPr>
                <a:t>Purchase</a:t>
              </a:r>
              <a:endParaRPr sz="500"/>
            </a:p>
          </p:txBody>
        </p:sp>
      </p:grpSp>
      <p:sp>
        <p:nvSpPr>
          <p:cNvPr id="1339" name="Google Shape;1339;p41"/>
          <p:cNvSpPr/>
          <p:nvPr/>
        </p:nvSpPr>
        <p:spPr>
          <a:xfrm>
            <a:off x="6650764" y="1536129"/>
            <a:ext cx="54174" cy="54174"/>
          </a:xfrm>
          <a:prstGeom prst="ellipse">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340" name="Google Shape;1340;p41"/>
          <p:cNvSpPr/>
          <p:nvPr/>
        </p:nvSpPr>
        <p:spPr>
          <a:xfrm>
            <a:off x="6650764" y="2202879"/>
            <a:ext cx="54174" cy="54174"/>
          </a:xfrm>
          <a:prstGeom prst="ellipse">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341" name="Google Shape;1341;p41"/>
          <p:cNvSpPr/>
          <p:nvPr/>
        </p:nvSpPr>
        <p:spPr>
          <a:xfrm>
            <a:off x="6650764" y="2874392"/>
            <a:ext cx="54174" cy="54174"/>
          </a:xfrm>
          <a:prstGeom prst="ellipse">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342" name="Google Shape;1342;p41"/>
          <p:cNvSpPr/>
          <p:nvPr/>
        </p:nvSpPr>
        <p:spPr>
          <a:xfrm>
            <a:off x="6650764" y="3541141"/>
            <a:ext cx="54174" cy="54174"/>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nvGrpSpPr>
          <p:cNvPr id="1343" name="Google Shape;1343;p41"/>
          <p:cNvGrpSpPr/>
          <p:nvPr/>
        </p:nvGrpSpPr>
        <p:grpSpPr>
          <a:xfrm>
            <a:off x="603446" y="1005051"/>
            <a:ext cx="2967905" cy="2932525"/>
            <a:chOff x="0" y="107246"/>
            <a:chExt cx="7914413" cy="7820015"/>
          </a:xfrm>
        </p:grpSpPr>
        <p:sp>
          <p:nvSpPr>
            <p:cNvPr id="1344" name="Google Shape;1344;p41"/>
            <p:cNvSpPr/>
            <p:nvPr/>
          </p:nvSpPr>
          <p:spPr>
            <a:xfrm>
              <a:off x="0" y="1915400"/>
              <a:ext cx="7914413" cy="6011861"/>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t" anchorCtr="0">
              <a:noAutofit/>
            </a:bodyPr>
            <a:lstStyle/>
            <a:p>
              <a:pPr marL="0" marR="0" lvl="0" indent="0" algn="l"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Effective content marketing can be used to guide potential customers through the sales funnel, from initial awareness to making a purchase. In the awareness stage, businesses can create content that introduces their brand and educates their target audience. In the interest stage, businesses can create content that sparks interest and encourages engagement. In the consideration stage, businesses can provide content that helps potential customers make informed decisions. Finally, in the purchase stage, businesses can create content that helps customers complete the purchase and establish long-term relationships. By using content marketing to address the needs of potential customers at each stage of the funnel, businesses can establish trust and credibility, generate leads, and drive conversions.</a:t>
              </a:r>
              <a:endParaRPr sz="500"/>
            </a:p>
          </p:txBody>
        </p:sp>
        <p:sp>
          <p:nvSpPr>
            <p:cNvPr id="1345" name="Google Shape;1345;p41"/>
            <p:cNvSpPr/>
            <p:nvPr/>
          </p:nvSpPr>
          <p:spPr>
            <a:xfrm>
              <a:off x="5119" y="107246"/>
              <a:ext cx="6224952" cy="1518354"/>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b" anchorCtr="0">
              <a:noAutofit/>
            </a:bodyPr>
            <a:lstStyle/>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Content marketing in the sales funnel</a:t>
              </a:r>
              <a:endParaRPr sz="500"/>
            </a:p>
          </p:txBody>
        </p:sp>
      </p:grpSp>
    </p:spTree>
  </p:cSld>
  <p:clrMapOvr>
    <a:masterClrMapping/>
  </p:clrMapOvr>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195</Words>
  <Application>Microsoft Macintosh PowerPoint</Application>
  <PresentationFormat>On-screen Show (16:9)</PresentationFormat>
  <Paragraphs>15</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vt:lpstr>
      <vt:lpstr>DM Sans Medium</vt:lpstr>
      <vt:lpstr>Arial</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2023-04-09T05:09:29Z</dcterms:modified>
</cp:coreProperties>
</file>