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3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g22be8c94013_3_13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8" name="Google Shape;1388;g22be8c94013_3_1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Google Shape;1390;p43"/>
          <p:cNvSpPr/>
          <p:nvPr/>
        </p:nvSpPr>
        <p:spPr>
          <a:xfrm>
            <a:off x="2210731" y="1480929"/>
            <a:ext cx="6322455" cy="354101"/>
          </a:xfrm>
          <a:prstGeom prst="rightArrow">
            <a:avLst>
              <a:gd name="adj1" fmla="val 100000"/>
              <a:gd name="adj2" fmla="val 56465"/>
            </a:avLst>
          </a:prstGeom>
          <a:gradFill>
            <a:gsLst>
              <a:gs pos="0">
                <a:srgbClr val="FFFFFF">
                  <a:alpha val="89803"/>
                </a:srgbClr>
              </a:gs>
              <a:gs pos="100000">
                <a:srgbClr val="F2F2F2">
                  <a:alpha val="8980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1" name="Google Shape;1391;p43"/>
          <p:cNvSpPr/>
          <p:nvPr/>
        </p:nvSpPr>
        <p:spPr>
          <a:xfrm>
            <a:off x="609153" y="1479798"/>
            <a:ext cx="1942650" cy="84936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53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2" name="Google Shape;1392;p43"/>
          <p:cNvSpPr/>
          <p:nvPr/>
        </p:nvSpPr>
        <p:spPr>
          <a:xfrm>
            <a:off x="609153" y="1479798"/>
            <a:ext cx="1942654" cy="8493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5321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3" name="Google Shape;1393;p43"/>
          <p:cNvSpPr/>
          <p:nvPr/>
        </p:nvSpPr>
        <p:spPr>
          <a:xfrm>
            <a:off x="2599432" y="1694259"/>
            <a:ext cx="1945333" cy="6349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71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4" name="Google Shape;1394;p43"/>
          <p:cNvSpPr/>
          <p:nvPr/>
        </p:nvSpPr>
        <p:spPr>
          <a:xfrm>
            <a:off x="4592389" y="1908869"/>
            <a:ext cx="1945482" cy="42029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7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4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5" name="Google Shape;1395;p43"/>
          <p:cNvSpPr/>
          <p:nvPr/>
        </p:nvSpPr>
        <p:spPr>
          <a:xfrm>
            <a:off x="6585495" y="2123628"/>
            <a:ext cx="1907679" cy="20553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4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6" name="Google Shape;1396;p43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397" name="Google Shape;1397;p43"/>
          <p:cNvSpPr txBox="1"/>
          <p:nvPr/>
        </p:nvSpPr>
        <p:spPr>
          <a:xfrm>
            <a:off x="618286" y="915173"/>
            <a:ext cx="5477671" cy="31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plays a critical role in guiding a customer through their journey with a brand. Here are some ways that content can be used at each stage of the customer journey, along with tools that can help:</a:t>
            </a:r>
            <a:endParaRPr sz="500"/>
          </a:p>
        </p:txBody>
      </p:sp>
      <p:sp>
        <p:nvSpPr>
          <p:cNvPr id="1398" name="Google Shape;1398;p43"/>
          <p:cNvSpPr txBox="1"/>
          <p:nvPr/>
        </p:nvSpPr>
        <p:spPr>
          <a:xfrm>
            <a:off x="620205" y="502569"/>
            <a:ext cx="5407793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Content’s role and tools of customer’s journey</a:t>
            </a:r>
            <a:endParaRPr sz="500"/>
          </a:p>
        </p:txBody>
      </p:sp>
      <p:sp>
        <p:nvSpPr>
          <p:cNvPr id="1399" name="Google Shape;1399;p43"/>
          <p:cNvSpPr/>
          <p:nvPr/>
        </p:nvSpPr>
        <p:spPr>
          <a:xfrm>
            <a:off x="2599432" y="1694259"/>
            <a:ext cx="1945333" cy="6349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7129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0" name="Google Shape;1400;p43"/>
          <p:cNvSpPr/>
          <p:nvPr/>
        </p:nvSpPr>
        <p:spPr>
          <a:xfrm>
            <a:off x="4592389" y="1908869"/>
            <a:ext cx="1945482" cy="42029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777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1" name="Google Shape;1401;p43"/>
          <p:cNvSpPr/>
          <p:nvPr/>
        </p:nvSpPr>
        <p:spPr>
          <a:xfrm>
            <a:off x="6585495" y="2123628"/>
            <a:ext cx="1907679" cy="20553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cxnSp>
        <p:nvCxnSpPr>
          <p:cNvPr id="1402" name="Google Shape;1402;p43"/>
          <p:cNvCxnSpPr/>
          <p:nvPr/>
        </p:nvCxnSpPr>
        <p:spPr>
          <a:xfrm>
            <a:off x="2573043" y="1681686"/>
            <a:ext cx="0" cy="285468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403" name="Google Shape;1403;p43"/>
          <p:cNvCxnSpPr/>
          <p:nvPr/>
        </p:nvCxnSpPr>
        <p:spPr>
          <a:xfrm>
            <a:off x="4569275" y="1896468"/>
            <a:ext cx="0" cy="2639899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404" name="Google Shape;1404;p43"/>
          <p:cNvCxnSpPr/>
          <p:nvPr/>
        </p:nvCxnSpPr>
        <p:spPr>
          <a:xfrm>
            <a:off x="6560744" y="2124640"/>
            <a:ext cx="0" cy="2411727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405" name="Google Shape;1405;p43"/>
          <p:cNvSpPr/>
          <p:nvPr/>
        </p:nvSpPr>
        <p:spPr>
          <a:xfrm>
            <a:off x="2593779" y="2326404"/>
            <a:ext cx="1955353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6" name="Google Shape;1406;p43"/>
          <p:cNvSpPr/>
          <p:nvPr/>
        </p:nvSpPr>
        <p:spPr>
          <a:xfrm>
            <a:off x="4588019" y="2326404"/>
            <a:ext cx="1954222" cy="323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7" name="Google Shape;1407;p43"/>
          <p:cNvSpPr/>
          <p:nvPr/>
        </p:nvSpPr>
        <p:spPr>
          <a:xfrm>
            <a:off x="6581779" y="2326404"/>
            <a:ext cx="1921076" cy="32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8" name="Google Shape;1408;p43"/>
          <p:cNvSpPr/>
          <p:nvPr/>
        </p:nvSpPr>
        <p:spPr>
          <a:xfrm>
            <a:off x="605123" y="2326404"/>
            <a:ext cx="1950831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09" name="Google Shape;1409;p43"/>
          <p:cNvSpPr txBox="1"/>
          <p:nvPr/>
        </p:nvSpPr>
        <p:spPr>
          <a:xfrm>
            <a:off x="623883" y="2399843"/>
            <a:ext cx="1907679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Awareness</a:t>
            </a:r>
            <a:endParaRPr sz="500"/>
          </a:p>
        </p:txBody>
      </p:sp>
      <p:sp>
        <p:nvSpPr>
          <p:cNvPr id="1410" name="Google Shape;1410;p43"/>
          <p:cNvSpPr txBox="1"/>
          <p:nvPr/>
        </p:nvSpPr>
        <p:spPr>
          <a:xfrm>
            <a:off x="2618010" y="2399843"/>
            <a:ext cx="1907679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Consideration</a:t>
            </a:r>
            <a:endParaRPr sz="500"/>
          </a:p>
        </p:txBody>
      </p:sp>
      <p:sp>
        <p:nvSpPr>
          <p:cNvPr id="1411" name="Google Shape;1411;p43"/>
          <p:cNvSpPr txBox="1"/>
          <p:nvPr/>
        </p:nvSpPr>
        <p:spPr>
          <a:xfrm>
            <a:off x="4608440" y="2399843"/>
            <a:ext cx="1907679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Decision</a:t>
            </a:r>
            <a:endParaRPr sz="500"/>
          </a:p>
        </p:txBody>
      </p:sp>
      <p:sp>
        <p:nvSpPr>
          <p:cNvPr id="1412" name="Google Shape;1412;p43"/>
          <p:cNvSpPr txBox="1"/>
          <p:nvPr/>
        </p:nvSpPr>
        <p:spPr>
          <a:xfrm>
            <a:off x="6589344" y="2399843"/>
            <a:ext cx="1907679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Nature</a:t>
            </a:r>
            <a:endParaRPr sz="500"/>
          </a:p>
        </p:txBody>
      </p:sp>
      <p:grpSp>
        <p:nvGrpSpPr>
          <p:cNvPr id="1413" name="Google Shape;1413;p43"/>
          <p:cNvGrpSpPr/>
          <p:nvPr/>
        </p:nvGrpSpPr>
        <p:grpSpPr>
          <a:xfrm>
            <a:off x="598406" y="2731595"/>
            <a:ext cx="965757" cy="179698"/>
            <a:chOff x="0" y="0"/>
            <a:chExt cx="2575351" cy="479194"/>
          </a:xfrm>
        </p:grpSpPr>
        <p:sp>
          <p:nvSpPr>
            <p:cNvPr id="1414" name="Google Shape;1414;p43"/>
            <p:cNvSpPr/>
            <p:nvPr/>
          </p:nvSpPr>
          <p:spPr>
            <a:xfrm>
              <a:off x="0" y="0"/>
              <a:ext cx="2575351" cy="479194"/>
            </a:xfrm>
            <a:prstGeom prst="roundRect">
              <a:avLst>
                <a:gd name="adj" fmla="val 50000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415" name="Google Shape;1415;p43"/>
            <p:cNvSpPr txBox="1"/>
            <p:nvPr/>
          </p:nvSpPr>
          <p:spPr>
            <a:xfrm>
              <a:off x="216891" y="37101"/>
              <a:ext cx="2141568" cy="379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700"/>
                <a:buFont typeface="DM Sans"/>
                <a:buNone/>
              </a:pPr>
              <a:r>
                <a:rPr lang="en-GB" sz="7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Top of the funnel</a:t>
              </a:r>
              <a:endParaRPr sz="500"/>
            </a:p>
          </p:txBody>
        </p:sp>
      </p:grpSp>
      <p:grpSp>
        <p:nvGrpSpPr>
          <p:cNvPr id="1416" name="Google Shape;1416;p43"/>
          <p:cNvGrpSpPr/>
          <p:nvPr/>
        </p:nvGrpSpPr>
        <p:grpSpPr>
          <a:xfrm>
            <a:off x="2336289" y="2731595"/>
            <a:ext cx="473510" cy="179698"/>
            <a:chOff x="0" y="0"/>
            <a:chExt cx="1262692" cy="479194"/>
          </a:xfrm>
        </p:grpSpPr>
        <p:sp>
          <p:nvSpPr>
            <p:cNvPr id="1417" name="Google Shape;1417;p43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418" name="Google Shape;1418;p43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700"/>
                <a:buFont typeface="DM Sans"/>
                <a:buNone/>
              </a:pPr>
              <a:r>
                <a:rPr lang="en-GB" sz="7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Action</a:t>
              </a:r>
              <a:endParaRPr sz="500"/>
            </a:p>
          </p:txBody>
        </p:sp>
      </p:grpSp>
      <p:grpSp>
        <p:nvGrpSpPr>
          <p:cNvPr id="1419" name="Google Shape;1419;p43"/>
          <p:cNvGrpSpPr/>
          <p:nvPr/>
        </p:nvGrpSpPr>
        <p:grpSpPr>
          <a:xfrm>
            <a:off x="4332106" y="2731595"/>
            <a:ext cx="473510" cy="179698"/>
            <a:chOff x="0" y="0"/>
            <a:chExt cx="1262692" cy="479194"/>
          </a:xfrm>
        </p:grpSpPr>
        <p:sp>
          <p:nvSpPr>
            <p:cNvPr id="1420" name="Google Shape;1420;p43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421" name="Google Shape;1421;p43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700"/>
                <a:buFont typeface="DM Sans"/>
                <a:buNone/>
              </a:pPr>
              <a:r>
                <a:rPr lang="en-GB" sz="7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Action</a:t>
              </a:r>
              <a:endParaRPr sz="500"/>
            </a:p>
          </p:txBody>
        </p:sp>
      </p:grpSp>
      <p:grpSp>
        <p:nvGrpSpPr>
          <p:cNvPr id="1422" name="Google Shape;1422;p43"/>
          <p:cNvGrpSpPr/>
          <p:nvPr/>
        </p:nvGrpSpPr>
        <p:grpSpPr>
          <a:xfrm>
            <a:off x="8030981" y="2731595"/>
            <a:ext cx="473510" cy="179698"/>
            <a:chOff x="0" y="0"/>
            <a:chExt cx="1262692" cy="479194"/>
          </a:xfrm>
        </p:grpSpPr>
        <p:sp>
          <p:nvSpPr>
            <p:cNvPr id="1423" name="Google Shape;1423;p43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424" name="Google Shape;1424;p43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700"/>
                <a:buFont typeface="DM Sans"/>
                <a:buNone/>
              </a:pPr>
              <a:r>
                <a:rPr lang="en-GB" sz="7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Action</a:t>
              </a:r>
              <a:endParaRPr sz="500"/>
            </a:p>
          </p:txBody>
        </p:sp>
      </p:grpSp>
      <p:cxnSp>
        <p:nvCxnSpPr>
          <p:cNvPr id="1425" name="Google Shape;1425;p43"/>
          <p:cNvCxnSpPr/>
          <p:nvPr/>
        </p:nvCxnSpPr>
        <p:spPr>
          <a:xfrm>
            <a:off x="1506679" y="2821443"/>
            <a:ext cx="783318" cy="0"/>
          </a:xfrm>
          <a:prstGeom prst="straightConnector1">
            <a:avLst/>
          </a:prstGeom>
          <a:noFill/>
          <a:ln w="19050" cap="flat" cmpd="sng">
            <a:solidFill>
              <a:srgbClr val="DCDCDC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26" name="Google Shape;1426;p43"/>
          <p:cNvCxnSpPr/>
          <p:nvPr/>
        </p:nvCxnSpPr>
        <p:spPr>
          <a:xfrm>
            <a:off x="2754729" y="2821443"/>
            <a:ext cx="1526683" cy="0"/>
          </a:xfrm>
          <a:prstGeom prst="straightConnector1">
            <a:avLst/>
          </a:prstGeom>
          <a:noFill/>
          <a:ln w="19050" cap="flat" cmpd="sng">
            <a:solidFill>
              <a:srgbClr val="DCDCDC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27" name="Google Shape;1427;p43"/>
          <p:cNvCxnSpPr/>
          <p:nvPr/>
        </p:nvCxnSpPr>
        <p:spPr>
          <a:xfrm>
            <a:off x="4738478" y="2821443"/>
            <a:ext cx="1495028" cy="0"/>
          </a:xfrm>
          <a:prstGeom prst="straightConnector1">
            <a:avLst/>
          </a:prstGeom>
          <a:noFill/>
          <a:ln w="19050" cap="flat" cmpd="sng">
            <a:solidFill>
              <a:srgbClr val="DCDCDC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1428" name="Google Shape;1428;p43"/>
          <p:cNvGrpSpPr/>
          <p:nvPr/>
        </p:nvGrpSpPr>
        <p:grpSpPr>
          <a:xfrm>
            <a:off x="6323989" y="2731595"/>
            <a:ext cx="473510" cy="179698"/>
            <a:chOff x="0" y="0"/>
            <a:chExt cx="1262692" cy="479194"/>
          </a:xfrm>
        </p:grpSpPr>
        <p:sp>
          <p:nvSpPr>
            <p:cNvPr id="1429" name="Google Shape;1429;p43"/>
            <p:cNvSpPr/>
            <p:nvPr/>
          </p:nvSpPr>
          <p:spPr>
            <a:xfrm>
              <a:off x="0" y="0"/>
              <a:ext cx="1262692" cy="479194"/>
            </a:xfrm>
            <a:prstGeom prst="roundRect">
              <a:avLst>
                <a:gd name="adj" fmla="val 50000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dk2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430" name="Google Shape;1430;p43"/>
            <p:cNvSpPr/>
            <p:nvPr/>
          </p:nvSpPr>
          <p:spPr>
            <a:xfrm>
              <a:off x="110087" y="37101"/>
              <a:ext cx="1042517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700"/>
                <a:buFont typeface="DM Sans"/>
                <a:buNone/>
              </a:pPr>
              <a:r>
                <a:rPr lang="en-GB" sz="7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Action</a:t>
              </a:r>
              <a:endParaRPr sz="500"/>
            </a:p>
          </p:txBody>
        </p:sp>
      </p:grpSp>
      <p:cxnSp>
        <p:nvCxnSpPr>
          <p:cNvPr id="1431" name="Google Shape;1431;p43"/>
          <p:cNvCxnSpPr/>
          <p:nvPr/>
        </p:nvCxnSpPr>
        <p:spPr>
          <a:xfrm>
            <a:off x="6735833" y="2821443"/>
            <a:ext cx="1211045" cy="0"/>
          </a:xfrm>
          <a:prstGeom prst="straightConnector1">
            <a:avLst/>
          </a:prstGeom>
          <a:noFill/>
          <a:ln w="19050" cap="flat" cmpd="sng">
            <a:solidFill>
              <a:srgbClr val="DCDCDC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432" name="Google Shape;1432;p43"/>
          <p:cNvSpPr txBox="1"/>
          <p:nvPr/>
        </p:nvSpPr>
        <p:spPr>
          <a:xfrm>
            <a:off x="766421" y="3192661"/>
            <a:ext cx="176146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Connects emotionally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Creates products awareness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Encourage research</a:t>
            </a:r>
            <a:endParaRPr sz="500"/>
          </a:p>
        </p:txBody>
      </p:sp>
      <p:sp>
        <p:nvSpPr>
          <p:cNvPr id="1433" name="Google Shape;1433;p43"/>
          <p:cNvSpPr txBox="1"/>
          <p:nvPr/>
        </p:nvSpPr>
        <p:spPr>
          <a:xfrm>
            <a:off x="766421" y="2990901"/>
            <a:ext cx="990953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role</a:t>
            </a:r>
            <a:endParaRPr sz="500"/>
          </a:p>
        </p:txBody>
      </p:sp>
      <p:sp>
        <p:nvSpPr>
          <p:cNvPr id="1434" name="Google Shape;1434;p43"/>
          <p:cNvSpPr txBox="1"/>
          <p:nvPr/>
        </p:nvSpPr>
        <p:spPr>
          <a:xfrm>
            <a:off x="766421" y="3999417"/>
            <a:ext cx="1761468" cy="50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Programmatic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Influencer marketing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Digital PR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Paid social media</a:t>
            </a:r>
            <a:endParaRPr sz="500"/>
          </a:p>
        </p:txBody>
      </p:sp>
      <p:sp>
        <p:nvSpPr>
          <p:cNvPr id="1435" name="Google Shape;1435;p43"/>
          <p:cNvSpPr txBox="1"/>
          <p:nvPr/>
        </p:nvSpPr>
        <p:spPr>
          <a:xfrm>
            <a:off x="766421" y="3797656"/>
            <a:ext cx="990953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Tools are</a:t>
            </a:r>
            <a:endParaRPr sz="500"/>
          </a:p>
        </p:txBody>
      </p:sp>
      <p:sp>
        <p:nvSpPr>
          <p:cNvPr id="1436" name="Google Shape;1436;p43"/>
          <p:cNvSpPr txBox="1"/>
          <p:nvPr/>
        </p:nvSpPr>
        <p:spPr>
          <a:xfrm>
            <a:off x="2745171" y="3192661"/>
            <a:ext cx="176146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Delivery product features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Is helpful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Is specific</a:t>
            </a:r>
            <a:endParaRPr sz="500"/>
          </a:p>
        </p:txBody>
      </p:sp>
      <p:sp>
        <p:nvSpPr>
          <p:cNvPr id="1437" name="Google Shape;1437;p43"/>
          <p:cNvSpPr txBox="1"/>
          <p:nvPr/>
        </p:nvSpPr>
        <p:spPr>
          <a:xfrm>
            <a:off x="2745171" y="2990901"/>
            <a:ext cx="990953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role</a:t>
            </a:r>
            <a:endParaRPr sz="500"/>
          </a:p>
        </p:txBody>
      </p:sp>
      <p:sp>
        <p:nvSpPr>
          <p:cNvPr id="1438" name="Google Shape;1438;p43"/>
          <p:cNvSpPr txBox="1"/>
          <p:nvPr/>
        </p:nvSpPr>
        <p:spPr>
          <a:xfrm>
            <a:off x="2735646" y="3999417"/>
            <a:ext cx="176146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Programmatic and paid search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Organic social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Lead nurture</a:t>
            </a:r>
            <a:endParaRPr sz="500"/>
          </a:p>
        </p:txBody>
      </p:sp>
      <p:sp>
        <p:nvSpPr>
          <p:cNvPr id="1439" name="Google Shape;1439;p43"/>
          <p:cNvSpPr txBox="1"/>
          <p:nvPr/>
        </p:nvSpPr>
        <p:spPr>
          <a:xfrm>
            <a:off x="2735646" y="3797656"/>
            <a:ext cx="990953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Tools are</a:t>
            </a:r>
            <a:endParaRPr sz="500"/>
          </a:p>
        </p:txBody>
      </p:sp>
      <p:sp>
        <p:nvSpPr>
          <p:cNvPr id="1440" name="Google Shape;1440;p43"/>
          <p:cNvSpPr txBox="1"/>
          <p:nvPr/>
        </p:nvSpPr>
        <p:spPr>
          <a:xfrm>
            <a:off x="4745126" y="3192661"/>
            <a:ext cx="1761468" cy="50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Promotions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Creates urgency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Offers values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Reassures</a:t>
            </a:r>
            <a:endParaRPr sz="500"/>
          </a:p>
        </p:txBody>
      </p:sp>
      <p:sp>
        <p:nvSpPr>
          <p:cNvPr id="1441" name="Google Shape;1441;p43"/>
          <p:cNvSpPr txBox="1"/>
          <p:nvPr/>
        </p:nvSpPr>
        <p:spPr>
          <a:xfrm>
            <a:off x="4745126" y="2990901"/>
            <a:ext cx="990953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role</a:t>
            </a:r>
            <a:endParaRPr sz="500"/>
          </a:p>
        </p:txBody>
      </p:sp>
      <p:sp>
        <p:nvSpPr>
          <p:cNvPr id="1442" name="Google Shape;1442;p43"/>
          <p:cNvSpPr txBox="1"/>
          <p:nvPr/>
        </p:nvSpPr>
        <p:spPr>
          <a:xfrm>
            <a:off x="4726076" y="3999417"/>
            <a:ext cx="1761468" cy="50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Lead nurture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Paid search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Paid social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Influencer marketing</a:t>
            </a:r>
            <a:endParaRPr sz="500"/>
          </a:p>
        </p:txBody>
      </p:sp>
      <p:sp>
        <p:nvSpPr>
          <p:cNvPr id="1443" name="Google Shape;1443;p43"/>
          <p:cNvSpPr txBox="1"/>
          <p:nvPr/>
        </p:nvSpPr>
        <p:spPr>
          <a:xfrm>
            <a:off x="4726076" y="3797656"/>
            <a:ext cx="990953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Tools are</a:t>
            </a:r>
            <a:endParaRPr sz="500"/>
          </a:p>
        </p:txBody>
      </p:sp>
      <p:sp>
        <p:nvSpPr>
          <p:cNvPr id="1444" name="Google Shape;1444;p43"/>
          <p:cNvSpPr txBox="1"/>
          <p:nvPr/>
        </p:nvSpPr>
        <p:spPr>
          <a:xfrm>
            <a:off x="6742950" y="3192661"/>
            <a:ext cx="1761468" cy="26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Offer support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Encourages feedback</a:t>
            </a:r>
            <a:endParaRPr sz="500"/>
          </a:p>
        </p:txBody>
      </p:sp>
      <p:sp>
        <p:nvSpPr>
          <p:cNvPr id="1445" name="Google Shape;1445;p43"/>
          <p:cNvSpPr txBox="1"/>
          <p:nvPr/>
        </p:nvSpPr>
        <p:spPr>
          <a:xfrm>
            <a:off x="6742950" y="2990901"/>
            <a:ext cx="990953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role</a:t>
            </a:r>
            <a:endParaRPr sz="500"/>
          </a:p>
        </p:txBody>
      </p:sp>
      <p:sp>
        <p:nvSpPr>
          <p:cNvPr id="1446" name="Google Shape;1446;p43"/>
          <p:cNvSpPr txBox="1"/>
          <p:nvPr/>
        </p:nvSpPr>
        <p:spPr>
          <a:xfrm>
            <a:off x="6733425" y="3999417"/>
            <a:ext cx="176146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Lead nurture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Paid search</a:t>
            </a:r>
            <a:endParaRPr sz="500"/>
          </a:p>
          <a:p>
            <a:pPr marL="762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Char char="-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Organic social</a:t>
            </a:r>
            <a:endParaRPr sz="500"/>
          </a:p>
        </p:txBody>
      </p:sp>
      <p:sp>
        <p:nvSpPr>
          <p:cNvPr id="1447" name="Google Shape;1447;p43"/>
          <p:cNvSpPr txBox="1"/>
          <p:nvPr/>
        </p:nvSpPr>
        <p:spPr>
          <a:xfrm>
            <a:off x="6733425" y="3797656"/>
            <a:ext cx="990953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Tools are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Macintosh PowerPoint</Application>
  <PresentationFormat>On-screen Show (16:9)</PresentationFormat>
  <Paragraphs>46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2023-04-09T05:10:51Z</dcterms:modified>
</cp:coreProperties>
</file>