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
  </p:notesMasterIdLst>
  <p:sldIdLst>
    <p:sldId id="287" r:id="rId2"/>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lvl1pPr>
    <a:lvl2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lvl2pPr>
    <a:lvl3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lvl3pPr>
    <a:lvl4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lvl4pPr>
    <a:lvl5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lvl5pPr>
    <a:lvl6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lvl6pPr>
    <a:lvl7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lvl7pPr>
    <a:lvl8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lvl8pPr>
    <a:lvl9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DM Sans Medium"/>
          <a:ea typeface="DM Sans Medium"/>
          <a:cs typeface="DM Sans Medium"/>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DM Sans Bold"/>
          <a:ea typeface="DM Sans Bold"/>
          <a:cs typeface="DM Sans Bold"/>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09D78"/>
          </a:solidFill>
        </a:fill>
      </a:tcStyle>
    </a:firstCol>
    <a:lastRow>
      <a:tcTxStyle b="off" i="off">
        <a:font>
          <a:latin typeface="DM Sans Medium"/>
          <a:ea typeface="DM Sans Medium"/>
          <a:cs typeface="DM Sans Medium"/>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DM Sans Bold"/>
          <a:ea typeface="DM Sans Bold"/>
          <a:cs typeface="DM Sans Bold"/>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227058"/>
          </a:solidFill>
        </a:fill>
      </a:tcStyle>
    </a:firstRow>
  </a:tblStyle>
  <a:tblStyle styleId="{C7B018BB-80A7-4F77-B60F-C8B233D01FF8}" styleName="">
    <a:tblBg/>
    <a:wholeTbl>
      <a:tcTxStyle b="off" i="off">
        <a:font>
          <a:latin typeface="DM Sans Medium"/>
          <a:ea typeface="DM Sans Medium"/>
          <a:cs typeface="DM Sans Medium"/>
        </a:font>
        <a:srgbClr val="1A1A1A"/>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rgbClr val="CEEBDE"/>
          </a:solidFill>
        </a:fill>
      </a:tcStyle>
    </a:wholeTbl>
    <a:band2H>
      <a:tcTxStyle/>
      <a:tcStyle>
        <a:tcBdr/>
        <a:fill>
          <a:solidFill>
            <a:srgbClr val="E8F5EF"/>
          </a:solidFill>
        </a:fill>
      </a:tcStyle>
    </a:band2H>
    <a:firstCol>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chemeClr val="accent1"/>
          </a:solidFill>
        </a:fill>
      </a:tcStyle>
    </a:firstCol>
    <a:lastRow>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381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chemeClr val="accent1"/>
          </a:solidFill>
        </a:fill>
      </a:tcStyle>
    </a:lastRow>
    <a:firstRow>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381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chemeClr val="accent1"/>
          </a:solidFill>
        </a:fill>
      </a:tcStyle>
    </a:firstRow>
  </a:tblStyle>
  <a:tblStyle styleId="{EEE7283C-3CF3-47DC-8721-378D4A62B228}" styleName="">
    <a:tblBg/>
    <a:wholeTbl>
      <a:tcTxStyle b="off" i="off">
        <a:font>
          <a:latin typeface="DM Sans Medium"/>
          <a:ea typeface="DM Sans Medium"/>
          <a:cs typeface="DM Sans Medium"/>
        </a:font>
        <a:srgbClr val="1A1A1A"/>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rgbClr val="FCE5CB"/>
          </a:solidFill>
        </a:fill>
      </a:tcStyle>
    </a:wholeTbl>
    <a:band2H>
      <a:tcTxStyle/>
      <a:tcStyle>
        <a:tcBdr/>
        <a:fill>
          <a:solidFill>
            <a:srgbClr val="FDF2E7"/>
          </a:solidFill>
        </a:fill>
      </a:tcStyle>
    </a:band2H>
    <a:firstCol>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chemeClr val="accent3"/>
          </a:solidFill>
        </a:fill>
      </a:tcStyle>
    </a:firstCol>
    <a:lastRow>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381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chemeClr val="accent3"/>
          </a:solidFill>
        </a:fill>
      </a:tcStyle>
    </a:lastRow>
    <a:firstRow>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381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chemeClr val="accent3"/>
          </a:solidFill>
        </a:fill>
      </a:tcStyle>
    </a:firstRow>
  </a:tblStyle>
  <a:tblStyle styleId="{CF821DB8-F4EB-4A41-A1BA-3FCAFE7338EE}" styleName="">
    <a:tblBg/>
    <a:wholeTbl>
      <a:tcTxStyle b="off" i="off">
        <a:font>
          <a:latin typeface="DM Sans Medium"/>
          <a:ea typeface="DM Sans Medium"/>
          <a:cs typeface="DM Sans Medium"/>
        </a:font>
        <a:srgbClr val="1A1A1A"/>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rgbClr val="E4E4E4"/>
          </a:solidFill>
        </a:fill>
      </a:tcStyle>
    </a:wholeTbl>
    <a:band2H>
      <a:tcTxStyle/>
      <a:tcStyle>
        <a:tcBdr/>
        <a:fill>
          <a:solidFill>
            <a:schemeClr val="accent5"/>
          </a:solidFill>
        </a:fill>
      </a:tcStyle>
    </a:band2H>
    <a:firstCol>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chemeClr val="accent6"/>
          </a:solidFill>
        </a:fill>
      </a:tcStyle>
    </a:firstCol>
    <a:lastRow>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381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chemeClr val="accent6"/>
          </a:solidFill>
        </a:fill>
      </a:tcStyle>
    </a:lastRow>
    <a:firstRow>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381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chemeClr val="accent6"/>
          </a:solidFill>
        </a:fill>
      </a:tcStyle>
    </a:firstRow>
  </a:tblStyle>
  <a:tblStyle styleId="{33BA23B1-9221-436E-865A-0063620EA4FD}" styleName="">
    <a:tblBg/>
    <a:wholeTbl>
      <a:tcTxStyle b="off" i="off">
        <a:font>
          <a:latin typeface="DM Sans Medium"/>
          <a:ea typeface="DM Sans Medium"/>
          <a:cs typeface="DM Sans Medium"/>
        </a:font>
        <a:srgbClr val="1A1A1A"/>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7E7E7"/>
          </a:solidFill>
        </a:fill>
      </a:tcStyle>
    </a:wholeTbl>
    <a:band2H>
      <a:tcTxStyle/>
      <a:tcStyle>
        <a:tcBdr/>
        <a:fill>
          <a:solidFill>
            <a:srgbClr val="FCFFFF"/>
          </a:solidFill>
        </a:fill>
      </a:tcStyle>
    </a:band2H>
    <a:firstCol>
      <a:tcTxStyle b="on" i="off">
        <a:font>
          <a:latin typeface="DM Sans Bold"/>
          <a:ea typeface="DM Sans Bold"/>
          <a:cs typeface="DM Sans Bold"/>
        </a:font>
        <a:srgbClr val="FC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
          <a:latin typeface="DM Sans Bold"/>
          <a:ea typeface="DM Sans Bold"/>
          <a:cs typeface="DM Sans Bold"/>
        </a:font>
        <a:srgbClr val="1A1A1A"/>
      </a:tcTxStyle>
      <a:tcStyle>
        <a:tcBdr>
          <a:left>
            <a:ln w="12700" cap="flat">
              <a:noFill/>
              <a:miter lim="400000"/>
            </a:ln>
          </a:left>
          <a:right>
            <a:ln w="12700" cap="flat">
              <a:noFill/>
              <a:miter lim="400000"/>
            </a:ln>
          </a:right>
          <a:top>
            <a:ln w="50800" cap="flat">
              <a:solidFill>
                <a:srgbClr val="1A1A1A"/>
              </a:solidFill>
              <a:prstDash val="solid"/>
              <a:round/>
            </a:ln>
          </a:top>
          <a:bottom>
            <a:ln w="25400" cap="flat">
              <a:solidFill>
                <a:srgbClr val="1A1A1A"/>
              </a:solidFill>
              <a:prstDash val="solid"/>
              <a:round/>
            </a:ln>
          </a:bottom>
          <a:insideH>
            <a:ln w="12700" cap="flat">
              <a:noFill/>
              <a:miter lim="400000"/>
            </a:ln>
          </a:insideH>
          <a:insideV>
            <a:ln w="12700" cap="flat">
              <a:noFill/>
              <a:miter lim="400000"/>
            </a:ln>
          </a:insideV>
        </a:tcBdr>
        <a:fill>
          <a:solidFill>
            <a:srgbClr val="FCFFFF"/>
          </a:solidFill>
        </a:fill>
      </a:tcStyle>
    </a:lastRow>
    <a:firstRow>
      <a:tcTxStyle b="on" i="off">
        <a:font>
          <a:latin typeface="DM Sans Bold"/>
          <a:ea typeface="DM Sans Bold"/>
          <a:cs typeface="DM Sans Bold"/>
        </a:font>
        <a:srgbClr val="FCFFFF"/>
      </a:tcTxStyle>
      <a:tcStyle>
        <a:tcBdr>
          <a:left>
            <a:ln w="12700" cap="flat">
              <a:noFill/>
              <a:miter lim="400000"/>
            </a:ln>
          </a:left>
          <a:right>
            <a:ln w="12700" cap="flat">
              <a:noFill/>
              <a:miter lim="400000"/>
            </a:ln>
          </a:right>
          <a:top>
            <a:ln w="25400" cap="flat">
              <a:solidFill>
                <a:srgbClr val="1A1A1A"/>
              </a:solidFill>
              <a:prstDash val="solid"/>
              <a:round/>
            </a:ln>
          </a:top>
          <a:bottom>
            <a:ln w="25400" cap="flat">
              <a:solidFill>
                <a:srgbClr val="1A1A1A"/>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
          <a:latin typeface="DM Sans Medium"/>
          <a:ea typeface="DM Sans Medium"/>
          <a:cs typeface="DM Sans Medium"/>
        </a:font>
        <a:srgbClr val="1A1A1A"/>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rgbClr val="CBCBCB"/>
          </a:solidFill>
        </a:fill>
      </a:tcStyle>
    </a:wholeTbl>
    <a:band2H>
      <a:tcTxStyle/>
      <a:tcStyle>
        <a:tcBdr/>
        <a:fill>
          <a:solidFill>
            <a:srgbClr val="E7E7E7"/>
          </a:solidFill>
        </a:fill>
      </a:tcStyle>
    </a:band2H>
    <a:firstCol>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rgbClr val="1A1A1A"/>
          </a:solidFill>
        </a:fill>
      </a:tcStyle>
    </a:firstCol>
    <a:lastRow>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381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rgbClr val="1A1A1A"/>
          </a:solidFill>
        </a:fill>
      </a:tcStyle>
    </a:lastRow>
    <a:firstRow>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381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rgbClr val="1A1A1A"/>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4676"/>
  </p:normalViewPr>
  <p:slideViewPr>
    <p:cSldViewPr snapToGrid="0">
      <p:cViewPr varScale="1">
        <p:scale>
          <a:sx n="53" d="100"/>
          <a:sy n="53" d="100"/>
        </p:scale>
        <p:origin x="792" y="168"/>
      </p:cViewPr>
      <p:guideLst/>
    </p:cSldViewPr>
  </p:slideViewPr>
  <p:notesTextViewPr>
    <p:cViewPr>
      <p:scale>
        <a:sx n="1" d="1"/>
        <a:sy n="1" d="1"/>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7" name="Shape 27"/>
          <p:cNvSpPr>
            <a:spLocks noGrp="1" noRot="1" noChangeAspect="1"/>
          </p:cNvSpPr>
          <p:nvPr>
            <p:ph type="sldImg"/>
          </p:nvPr>
        </p:nvSpPr>
        <p:spPr>
          <a:xfrm>
            <a:off x="1143000" y="685800"/>
            <a:ext cx="4572000" cy="3429000"/>
          </a:xfrm>
          <a:prstGeom prst="rect">
            <a:avLst/>
          </a:prstGeom>
        </p:spPr>
        <p:txBody>
          <a:bodyPr/>
          <a:lstStyle/>
          <a:p>
            <a:endParaRPr/>
          </a:p>
        </p:txBody>
      </p:sp>
      <p:sp>
        <p:nvSpPr>
          <p:cNvPr id="28" name="Shape 2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mn-lt"/>
        <a:ea typeface="+mn-ea"/>
        <a:cs typeface="+mn-cs"/>
        <a:sym typeface="DM Sans Regular"/>
      </a:defRPr>
    </a:lvl1pPr>
    <a:lvl2pPr indent="228600" defTabSz="457200" latinLnBrk="0">
      <a:lnSpc>
        <a:spcPct val="117999"/>
      </a:lnSpc>
      <a:defRPr sz="2200">
        <a:latin typeface="+mn-lt"/>
        <a:ea typeface="+mn-ea"/>
        <a:cs typeface="+mn-cs"/>
        <a:sym typeface="DM Sans Regular"/>
      </a:defRPr>
    </a:lvl2pPr>
    <a:lvl3pPr indent="457200" defTabSz="457200" latinLnBrk="0">
      <a:lnSpc>
        <a:spcPct val="117999"/>
      </a:lnSpc>
      <a:defRPr sz="2200">
        <a:latin typeface="+mn-lt"/>
        <a:ea typeface="+mn-ea"/>
        <a:cs typeface="+mn-cs"/>
        <a:sym typeface="DM Sans Regular"/>
      </a:defRPr>
    </a:lvl3pPr>
    <a:lvl4pPr indent="685800" defTabSz="457200" latinLnBrk="0">
      <a:lnSpc>
        <a:spcPct val="117999"/>
      </a:lnSpc>
      <a:defRPr sz="2200">
        <a:latin typeface="+mn-lt"/>
        <a:ea typeface="+mn-ea"/>
        <a:cs typeface="+mn-cs"/>
        <a:sym typeface="DM Sans Regular"/>
      </a:defRPr>
    </a:lvl4pPr>
    <a:lvl5pPr indent="914400" defTabSz="457200" latinLnBrk="0">
      <a:lnSpc>
        <a:spcPct val="117999"/>
      </a:lnSpc>
      <a:defRPr sz="2200">
        <a:latin typeface="+mn-lt"/>
        <a:ea typeface="+mn-ea"/>
        <a:cs typeface="+mn-cs"/>
        <a:sym typeface="DM Sans Regular"/>
      </a:defRPr>
    </a:lvl5pPr>
    <a:lvl6pPr indent="1143000" defTabSz="457200" latinLnBrk="0">
      <a:lnSpc>
        <a:spcPct val="117999"/>
      </a:lnSpc>
      <a:defRPr sz="2200">
        <a:latin typeface="+mn-lt"/>
        <a:ea typeface="+mn-ea"/>
        <a:cs typeface="+mn-cs"/>
        <a:sym typeface="DM Sans Regular"/>
      </a:defRPr>
    </a:lvl6pPr>
    <a:lvl7pPr indent="1371600" defTabSz="457200" latinLnBrk="0">
      <a:lnSpc>
        <a:spcPct val="117999"/>
      </a:lnSpc>
      <a:defRPr sz="2200">
        <a:latin typeface="+mn-lt"/>
        <a:ea typeface="+mn-ea"/>
        <a:cs typeface="+mn-cs"/>
        <a:sym typeface="DM Sans Regular"/>
      </a:defRPr>
    </a:lvl7pPr>
    <a:lvl8pPr indent="1600200" defTabSz="457200" latinLnBrk="0">
      <a:lnSpc>
        <a:spcPct val="117999"/>
      </a:lnSpc>
      <a:defRPr sz="2200">
        <a:latin typeface="+mn-lt"/>
        <a:ea typeface="+mn-ea"/>
        <a:cs typeface="+mn-cs"/>
        <a:sym typeface="DM Sans Regular"/>
      </a:defRPr>
    </a:lvl8pPr>
    <a:lvl9pPr indent="1828800" defTabSz="457200" latinLnBrk="0">
      <a:lnSpc>
        <a:spcPct val="117999"/>
      </a:lnSpc>
      <a:defRPr sz="2200">
        <a:latin typeface="+mn-lt"/>
        <a:ea typeface="+mn-ea"/>
        <a:cs typeface="+mn-cs"/>
        <a:sym typeface="DM Sans Regular"/>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Side with logo">
    <p:spTree>
      <p:nvGrpSpPr>
        <p:cNvPr id="1" name=""/>
        <p:cNvGrpSpPr/>
        <p:nvPr/>
      </p:nvGrpSpPr>
      <p:grpSpPr>
        <a:xfrm>
          <a:off x="0" y="0"/>
          <a:ext cx="0" cy="0"/>
          <a:chOff x="0" y="0"/>
          <a:chExt cx="0" cy="0"/>
        </a:xfrm>
      </p:grpSpPr>
      <p:sp>
        <p:nvSpPr>
          <p:cNvPr id="18" name="Line"/>
          <p:cNvSpPr/>
          <p:nvPr/>
        </p:nvSpPr>
        <p:spPr>
          <a:xfrm>
            <a:off x="21922052" y="12414101"/>
            <a:ext cx="0" cy="494438"/>
          </a:xfrm>
          <a:prstGeom prst="line">
            <a:avLst/>
          </a:prstGeom>
          <a:ln w="25400">
            <a:solidFill>
              <a:schemeClr val="accent6"/>
            </a:solidFill>
            <a:miter lim="400000"/>
          </a:ln>
        </p:spPr>
        <p:txBody>
          <a:bodyPr lIns="45718" tIns="45718" rIns="45718" bIns="45718"/>
          <a:lstStyle/>
          <a:p>
            <a:endParaRPr/>
          </a:p>
        </p:txBody>
      </p:sp>
      <p:sp>
        <p:nvSpPr>
          <p:cNvPr id="19" name="Calendar 2023"/>
          <p:cNvSpPr txBox="1"/>
          <p:nvPr/>
        </p:nvSpPr>
        <p:spPr>
          <a:xfrm>
            <a:off x="16850644" y="12413670"/>
            <a:ext cx="4697248" cy="47192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r" defTabSz="457200">
              <a:spcBef>
                <a:spcPts val="3300"/>
              </a:spcBef>
              <a:defRPr sz="2400">
                <a:solidFill>
                  <a:srgbClr val="656565"/>
                </a:solidFill>
                <a:latin typeface="+mn-lt"/>
                <a:ea typeface="+mn-ea"/>
                <a:cs typeface="+mn-cs"/>
                <a:sym typeface="DM Sans Regular"/>
              </a:defRPr>
            </a:lvl1pPr>
          </a:lstStyle>
          <a:p>
            <a:r>
              <a:rPr lang="en-US" dirty="0"/>
              <a:t>Content Marketing</a:t>
            </a:r>
            <a:endParaRPr dirty="0"/>
          </a:p>
        </p:txBody>
      </p:sp>
      <p:sp>
        <p:nvSpPr>
          <p:cNvPr id="20" name="Fortum Themes"/>
          <p:cNvSpPr txBox="1"/>
          <p:nvPr/>
        </p:nvSpPr>
        <p:spPr>
          <a:xfrm>
            <a:off x="1563200" y="12413670"/>
            <a:ext cx="5180500" cy="47192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spAutoFit/>
          </a:bodyPr>
          <a:lstStyle/>
          <a:p>
            <a:pPr algn="l" defTabSz="457200">
              <a:spcBef>
                <a:spcPts val="3300"/>
              </a:spcBef>
              <a:defRPr sz="2400">
                <a:solidFill>
                  <a:srgbClr val="656565"/>
                </a:solidFill>
                <a:latin typeface="DM Sans Bold"/>
                <a:ea typeface="DM Sans Bold"/>
                <a:cs typeface="DM Sans Bold"/>
                <a:sym typeface="DM Sans Bold"/>
              </a:defRPr>
            </a:pPr>
            <a:r>
              <a:rPr lang="en-US" dirty="0" err="1"/>
              <a:t>HiSlide.io</a:t>
            </a:r>
            <a:r>
              <a:rPr dirty="0">
                <a:latin typeface="+mn-lt"/>
                <a:ea typeface="+mn-ea"/>
                <a:cs typeface="+mn-cs"/>
                <a:sym typeface="DM Sans Regular"/>
              </a:rPr>
              <a:t> T</a:t>
            </a:r>
            <a:r>
              <a:rPr lang="en-US" dirty="0">
                <a:latin typeface="+mn-lt"/>
                <a:ea typeface="+mn-ea"/>
                <a:cs typeface="+mn-cs"/>
                <a:sym typeface="DM Sans Regular"/>
              </a:rPr>
              <a:t>emplates</a:t>
            </a:r>
            <a:endParaRPr dirty="0">
              <a:latin typeface="+mn-lt"/>
              <a:ea typeface="+mn-ea"/>
              <a:cs typeface="+mn-cs"/>
              <a:sym typeface="DM Sans Regular"/>
            </a:endParaRPr>
          </a:p>
        </p:txBody>
      </p:sp>
      <p:sp>
        <p:nvSpPr>
          <p:cNvPr id="21" name="Slide Number"/>
          <p:cNvSpPr txBox="1">
            <a:spLocks noGrp="1"/>
          </p:cNvSpPr>
          <p:nvPr>
            <p:ph type="sldNum" sz="quarter" idx="2"/>
          </p:nvPr>
        </p:nvSpPr>
        <p:spPr>
          <a:xfrm>
            <a:off x="22063025" y="12413670"/>
            <a:ext cx="980441" cy="495301"/>
          </a:xfrm>
          <a:prstGeom prst="rect">
            <a:avLst/>
          </a:prstGeom>
        </p:spPr>
        <p:txBody>
          <a:bodyPr wrap="square"/>
          <a:lstStyle>
            <a:lvl1pPr>
              <a:defRPr>
                <a:solidFill>
                  <a:srgbClr val="535353"/>
                </a:solidFill>
              </a:defRPr>
            </a:lvl1p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219200" y="184149"/>
            <a:ext cx="21945600" cy="301625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lstStyle/>
          <a:p>
            <a:r>
              <a:t>Title Text</a:t>
            </a:r>
          </a:p>
        </p:txBody>
      </p:sp>
      <p:sp>
        <p:nvSpPr>
          <p:cNvPr id="3" name="Body Level One…"/>
          <p:cNvSpPr txBox="1">
            <a:spLocks noGrp="1"/>
          </p:cNvSpPr>
          <p:nvPr>
            <p:ph type="body" idx="1"/>
          </p:nvPr>
        </p:nvSpPr>
        <p:spPr>
          <a:xfrm>
            <a:off x="1219200" y="3200400"/>
            <a:ext cx="21945600" cy="10515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14630400" y="12712700"/>
            <a:ext cx="5689600" cy="736600"/>
          </a:xfrm>
          <a:prstGeom prst="rect">
            <a:avLst/>
          </a:prstGeom>
          <a:ln w="12700">
            <a:miter lim="400000"/>
          </a:ln>
        </p:spPr>
        <p:txBody>
          <a:bodyPr wrap="none" lIns="50800" tIns="50800" rIns="50800" bIns="50800">
            <a:spAutoFit/>
          </a:bodyPr>
          <a:lstStyle>
            <a:lvl1pPr>
              <a:defRPr sz="2400">
                <a:solidFill>
                  <a:srgbClr val="000000"/>
                </a:solidFill>
                <a:latin typeface="+mn-lt"/>
                <a:ea typeface="+mn-ea"/>
                <a:cs typeface="+mn-cs"/>
                <a:sym typeface="DM Sans Regular"/>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50" r:id="rId1"/>
  </p:sldLayoutIdLst>
  <p:transition spd="med"/>
  <p:txStyles>
    <p:titleStyle>
      <a:lvl1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DM Sans Medium"/>
          <a:ea typeface="DM Sans Medium"/>
          <a:cs typeface="DM Sans Medium"/>
          <a:sym typeface="DM Sans Medium"/>
        </a:defRPr>
      </a:lvl1pPr>
      <a:lvl2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DM Sans Medium"/>
          <a:ea typeface="DM Sans Medium"/>
          <a:cs typeface="DM Sans Medium"/>
          <a:sym typeface="DM Sans Medium"/>
        </a:defRPr>
      </a:lvl2pPr>
      <a:lvl3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DM Sans Medium"/>
          <a:ea typeface="DM Sans Medium"/>
          <a:cs typeface="DM Sans Medium"/>
          <a:sym typeface="DM Sans Medium"/>
        </a:defRPr>
      </a:lvl3pPr>
      <a:lvl4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DM Sans Medium"/>
          <a:ea typeface="DM Sans Medium"/>
          <a:cs typeface="DM Sans Medium"/>
          <a:sym typeface="DM Sans Medium"/>
        </a:defRPr>
      </a:lvl4pPr>
      <a:lvl5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DM Sans Medium"/>
          <a:ea typeface="DM Sans Medium"/>
          <a:cs typeface="DM Sans Medium"/>
          <a:sym typeface="DM Sans Medium"/>
        </a:defRPr>
      </a:lvl5pPr>
      <a:lvl6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DM Sans Medium"/>
          <a:ea typeface="DM Sans Medium"/>
          <a:cs typeface="DM Sans Medium"/>
          <a:sym typeface="DM Sans Medium"/>
        </a:defRPr>
      </a:lvl6pPr>
      <a:lvl7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DM Sans Medium"/>
          <a:ea typeface="DM Sans Medium"/>
          <a:cs typeface="DM Sans Medium"/>
          <a:sym typeface="DM Sans Medium"/>
        </a:defRPr>
      </a:lvl7pPr>
      <a:lvl8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DM Sans Medium"/>
          <a:ea typeface="DM Sans Medium"/>
          <a:cs typeface="DM Sans Medium"/>
          <a:sym typeface="DM Sans Medium"/>
        </a:defRPr>
      </a:lvl8pPr>
      <a:lvl9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DM Sans Medium"/>
          <a:ea typeface="DM Sans Medium"/>
          <a:cs typeface="DM Sans Medium"/>
          <a:sym typeface="DM Sans Medium"/>
        </a:defRPr>
      </a:lvl9pPr>
    </p:titleStyle>
    <p:bodyStyle>
      <a:lvl1pPr marL="635000" marR="0" indent="-635000" algn="l" defTabSz="825500" rtl="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mn-lt"/>
          <a:ea typeface="+mn-ea"/>
          <a:cs typeface="+mn-cs"/>
          <a:sym typeface="DM Sans Regular"/>
        </a:defRPr>
      </a:lvl1pPr>
      <a:lvl2pPr marL="1270000" marR="0" indent="-635000" algn="l" defTabSz="825500" rtl="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mn-lt"/>
          <a:ea typeface="+mn-ea"/>
          <a:cs typeface="+mn-cs"/>
          <a:sym typeface="DM Sans Regular"/>
        </a:defRPr>
      </a:lvl2pPr>
      <a:lvl3pPr marL="1905000" marR="0" indent="-635000" algn="l" defTabSz="825500" rtl="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mn-lt"/>
          <a:ea typeface="+mn-ea"/>
          <a:cs typeface="+mn-cs"/>
          <a:sym typeface="DM Sans Regular"/>
        </a:defRPr>
      </a:lvl3pPr>
      <a:lvl4pPr marL="2540000" marR="0" indent="-635000" algn="l" defTabSz="825500" rtl="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mn-lt"/>
          <a:ea typeface="+mn-ea"/>
          <a:cs typeface="+mn-cs"/>
          <a:sym typeface="DM Sans Regular"/>
        </a:defRPr>
      </a:lvl4pPr>
      <a:lvl5pPr marL="3175000" marR="0" indent="-635000" algn="l" defTabSz="825500" rtl="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mn-lt"/>
          <a:ea typeface="+mn-ea"/>
          <a:cs typeface="+mn-cs"/>
          <a:sym typeface="DM Sans Regular"/>
        </a:defRPr>
      </a:lvl5pPr>
      <a:lvl6pPr marL="3810000" marR="0" indent="-635000" algn="l" defTabSz="825500" rtl="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mn-lt"/>
          <a:ea typeface="+mn-ea"/>
          <a:cs typeface="+mn-cs"/>
          <a:sym typeface="DM Sans Regular"/>
        </a:defRPr>
      </a:lvl6pPr>
      <a:lvl7pPr marL="4445000" marR="0" indent="-635000" algn="l" defTabSz="825500" rtl="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mn-lt"/>
          <a:ea typeface="+mn-ea"/>
          <a:cs typeface="+mn-cs"/>
          <a:sym typeface="DM Sans Regular"/>
        </a:defRPr>
      </a:lvl7pPr>
      <a:lvl8pPr marL="5080000" marR="0" indent="-635000" algn="l" defTabSz="825500" rtl="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mn-lt"/>
          <a:ea typeface="+mn-ea"/>
          <a:cs typeface="+mn-cs"/>
          <a:sym typeface="DM Sans Regular"/>
        </a:defRPr>
      </a:lvl8pPr>
      <a:lvl9pPr marL="5715000" marR="0" indent="-635000" algn="l" defTabSz="825500" rtl="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mn-lt"/>
          <a:ea typeface="+mn-ea"/>
          <a:cs typeface="+mn-cs"/>
          <a:sym typeface="DM Sans Regular"/>
        </a:defRPr>
      </a:lvl9pPr>
    </p:bodyStyle>
    <p:otherStyle>
      <a:lvl1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DM Sans Regular"/>
        </a:defRPr>
      </a:lvl1pPr>
      <a:lvl2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DM Sans Regular"/>
        </a:defRPr>
      </a:lvl2pPr>
      <a:lvl3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DM Sans Regular"/>
        </a:defRPr>
      </a:lvl3pPr>
      <a:lvl4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DM Sans Regular"/>
        </a:defRPr>
      </a:lvl4pPr>
      <a:lvl5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DM Sans Regular"/>
        </a:defRPr>
      </a:lvl5pPr>
      <a:lvl6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DM Sans Regular"/>
        </a:defRPr>
      </a:lvl6pPr>
      <a:lvl7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DM Sans Regular"/>
        </a:defRPr>
      </a:lvl7pPr>
      <a:lvl8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DM Sans Regular"/>
        </a:defRPr>
      </a:lvl8pPr>
      <a:lvl9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DM Sans Regular"/>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3"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1</a:t>
            </a:fld>
            <a:endParaRPr/>
          </a:p>
        </p:txBody>
      </p:sp>
      <p:sp>
        <p:nvSpPr>
          <p:cNvPr id="1544" name="Define Your Target Audience: Identify the specific group of people you want to reach with your content.…"/>
          <p:cNvSpPr txBox="1"/>
          <p:nvPr/>
        </p:nvSpPr>
        <p:spPr>
          <a:xfrm>
            <a:off x="12618743" y="2328554"/>
            <a:ext cx="9594436" cy="905889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p>
            <a:pPr marL="294105" indent="-294105" algn="l">
              <a:spcBef>
                <a:spcPts val="1600"/>
              </a:spcBef>
              <a:buClr>
                <a:srgbClr val="000000"/>
              </a:buClr>
              <a:buSzPct val="100000"/>
              <a:buAutoNum type="arabicPeriod"/>
              <a:defRPr sz="2200">
                <a:solidFill>
                  <a:srgbClr val="535353"/>
                </a:solidFill>
                <a:latin typeface="+mn-lt"/>
                <a:ea typeface="+mn-ea"/>
                <a:cs typeface="+mn-cs"/>
                <a:sym typeface="DM Sans Regular"/>
              </a:defRPr>
            </a:pPr>
            <a:r>
              <a:rPr dirty="0">
                <a:solidFill>
                  <a:schemeClr val="tx2"/>
                </a:solidFill>
              </a:rPr>
              <a:t>Define Your Target Audience: Identify the specific group of people you want to reach with your content.</a:t>
            </a:r>
          </a:p>
          <a:p>
            <a:pPr marL="294105" indent="-294105" algn="l">
              <a:spcBef>
                <a:spcPts val="1600"/>
              </a:spcBef>
              <a:buClr>
                <a:srgbClr val="000000"/>
              </a:buClr>
              <a:buSzPct val="100000"/>
              <a:buAutoNum type="arabicPeriod"/>
              <a:defRPr sz="2200">
                <a:solidFill>
                  <a:srgbClr val="535353"/>
                </a:solidFill>
                <a:latin typeface="+mn-lt"/>
                <a:ea typeface="+mn-ea"/>
                <a:cs typeface="+mn-cs"/>
                <a:sym typeface="DM Sans Regular"/>
              </a:defRPr>
            </a:pPr>
            <a:r>
              <a:rPr dirty="0">
                <a:solidFill>
                  <a:schemeClr val="tx2"/>
                </a:solidFill>
              </a:rPr>
              <a:t>Set Content Goals: Determine what you want to achieve with your content, such as increased brand awareness or lead generation.</a:t>
            </a:r>
          </a:p>
          <a:p>
            <a:pPr marL="294105" indent="-294105" algn="l">
              <a:spcBef>
                <a:spcPts val="1600"/>
              </a:spcBef>
              <a:buClr>
                <a:srgbClr val="000000"/>
              </a:buClr>
              <a:buSzPct val="100000"/>
              <a:buAutoNum type="arabicPeriod"/>
              <a:defRPr sz="2200">
                <a:solidFill>
                  <a:srgbClr val="535353"/>
                </a:solidFill>
                <a:latin typeface="+mn-lt"/>
                <a:ea typeface="+mn-ea"/>
                <a:cs typeface="+mn-cs"/>
                <a:sym typeface="DM Sans Regular"/>
              </a:defRPr>
            </a:pPr>
            <a:r>
              <a:rPr dirty="0">
                <a:solidFill>
                  <a:schemeClr val="tx2"/>
                </a:solidFill>
              </a:rPr>
              <a:t>Create Valuable Content: Develop high-quality, engaging content that meets the needs and interests of your target audience.</a:t>
            </a:r>
          </a:p>
          <a:p>
            <a:pPr marL="294105" indent="-294105" algn="l">
              <a:spcBef>
                <a:spcPts val="1600"/>
              </a:spcBef>
              <a:buClr>
                <a:srgbClr val="000000"/>
              </a:buClr>
              <a:buSzPct val="100000"/>
              <a:buAutoNum type="arabicPeriod"/>
              <a:defRPr sz="2200">
                <a:solidFill>
                  <a:srgbClr val="535353"/>
                </a:solidFill>
                <a:latin typeface="+mn-lt"/>
                <a:ea typeface="+mn-ea"/>
                <a:cs typeface="+mn-cs"/>
                <a:sym typeface="DM Sans Regular"/>
              </a:defRPr>
            </a:pPr>
            <a:r>
              <a:rPr dirty="0">
                <a:solidFill>
                  <a:schemeClr val="tx2"/>
                </a:solidFill>
              </a:rPr>
              <a:t>Optimize for Search: Optimize your content for search engines to improve visibility and attract more traffic.</a:t>
            </a:r>
          </a:p>
          <a:p>
            <a:pPr marL="294105" indent="-294105" algn="l">
              <a:spcBef>
                <a:spcPts val="1600"/>
              </a:spcBef>
              <a:buClr>
                <a:srgbClr val="000000"/>
              </a:buClr>
              <a:buSzPct val="100000"/>
              <a:buAutoNum type="arabicPeriod"/>
              <a:defRPr sz="2200">
                <a:solidFill>
                  <a:srgbClr val="535353"/>
                </a:solidFill>
                <a:latin typeface="+mn-lt"/>
                <a:ea typeface="+mn-ea"/>
                <a:cs typeface="+mn-cs"/>
                <a:sym typeface="DM Sans Regular"/>
              </a:defRPr>
            </a:pPr>
            <a:r>
              <a:rPr dirty="0">
                <a:solidFill>
                  <a:schemeClr val="tx2"/>
                </a:solidFill>
              </a:rPr>
              <a:t>Share on Social Media: Share your content on your social media channels to increase its reach and engagement.</a:t>
            </a:r>
          </a:p>
          <a:p>
            <a:pPr marL="294105" indent="-294105" algn="l">
              <a:spcBef>
                <a:spcPts val="1600"/>
              </a:spcBef>
              <a:buClr>
                <a:srgbClr val="000000"/>
              </a:buClr>
              <a:buSzPct val="100000"/>
              <a:buAutoNum type="arabicPeriod"/>
              <a:defRPr sz="2200">
                <a:solidFill>
                  <a:srgbClr val="535353"/>
                </a:solidFill>
                <a:latin typeface="+mn-lt"/>
                <a:ea typeface="+mn-ea"/>
                <a:cs typeface="+mn-cs"/>
                <a:sym typeface="DM Sans Regular"/>
              </a:defRPr>
            </a:pPr>
            <a:r>
              <a:rPr dirty="0">
                <a:solidFill>
                  <a:schemeClr val="tx2"/>
                </a:solidFill>
              </a:rPr>
              <a:t>Send Email Campaigns: Send targeted email campaigns to your subscribers to promote your content and keep them engaged.</a:t>
            </a:r>
          </a:p>
          <a:p>
            <a:pPr marL="294105" indent="-294105" algn="l">
              <a:spcBef>
                <a:spcPts val="1600"/>
              </a:spcBef>
              <a:buClr>
                <a:srgbClr val="000000"/>
              </a:buClr>
              <a:buSzPct val="100000"/>
              <a:buAutoNum type="arabicPeriod"/>
              <a:defRPr sz="2200">
                <a:solidFill>
                  <a:srgbClr val="535353"/>
                </a:solidFill>
                <a:latin typeface="+mn-lt"/>
                <a:ea typeface="+mn-ea"/>
                <a:cs typeface="+mn-cs"/>
                <a:sym typeface="DM Sans Regular"/>
              </a:defRPr>
            </a:pPr>
            <a:r>
              <a:rPr dirty="0">
                <a:solidFill>
                  <a:schemeClr val="tx2"/>
                </a:solidFill>
              </a:rPr>
              <a:t>Partner with Influencers: Collaborate with influencers in your industry to reach a larger audience and increase credibility.</a:t>
            </a:r>
          </a:p>
          <a:p>
            <a:pPr marL="294105" indent="-294105" algn="l">
              <a:spcBef>
                <a:spcPts val="1600"/>
              </a:spcBef>
              <a:buClr>
                <a:srgbClr val="000000"/>
              </a:buClr>
              <a:buSzPct val="100000"/>
              <a:buAutoNum type="arabicPeriod"/>
              <a:defRPr sz="2200">
                <a:solidFill>
                  <a:srgbClr val="535353"/>
                </a:solidFill>
                <a:latin typeface="+mn-lt"/>
                <a:ea typeface="+mn-ea"/>
                <a:cs typeface="+mn-cs"/>
                <a:sym typeface="DM Sans Regular"/>
              </a:defRPr>
            </a:pPr>
            <a:r>
              <a:rPr dirty="0">
                <a:solidFill>
                  <a:schemeClr val="tx2"/>
                </a:solidFill>
              </a:rPr>
              <a:t>Repurpose Content: Repurpose your content into different formats (e.g., videos, infographics, podcasts) to reach a wider audience.</a:t>
            </a:r>
          </a:p>
          <a:p>
            <a:pPr marL="294105" indent="-294105" algn="l">
              <a:spcBef>
                <a:spcPts val="1600"/>
              </a:spcBef>
              <a:buClr>
                <a:srgbClr val="000000"/>
              </a:buClr>
              <a:buSzPct val="100000"/>
              <a:buAutoNum type="arabicPeriod"/>
              <a:defRPr sz="2200">
                <a:solidFill>
                  <a:srgbClr val="535353"/>
                </a:solidFill>
                <a:latin typeface="+mn-lt"/>
                <a:ea typeface="+mn-ea"/>
                <a:cs typeface="+mn-cs"/>
                <a:sym typeface="DM Sans Regular"/>
              </a:defRPr>
            </a:pPr>
            <a:r>
              <a:rPr dirty="0">
                <a:solidFill>
                  <a:schemeClr val="tx2"/>
                </a:solidFill>
              </a:rPr>
              <a:t>Leverage Paid Advertising: Use paid advertising (e.g., social media ads, Google AdWords) to reach a targeted audience and increase visibility.</a:t>
            </a:r>
          </a:p>
          <a:p>
            <a:pPr marL="294105" indent="-294105" algn="l">
              <a:spcBef>
                <a:spcPts val="1600"/>
              </a:spcBef>
              <a:buClr>
                <a:srgbClr val="000000"/>
              </a:buClr>
              <a:buSzPct val="100000"/>
              <a:buAutoNum type="arabicPeriod"/>
              <a:defRPr sz="2200">
                <a:solidFill>
                  <a:srgbClr val="535353"/>
                </a:solidFill>
                <a:latin typeface="+mn-lt"/>
                <a:ea typeface="+mn-ea"/>
                <a:cs typeface="+mn-cs"/>
                <a:sym typeface="DM Sans Regular"/>
              </a:defRPr>
            </a:pPr>
            <a:r>
              <a:rPr dirty="0">
                <a:solidFill>
                  <a:schemeClr val="tx2"/>
                </a:solidFill>
              </a:rPr>
              <a:t>Measure Results: Track and analyze your content's performance to understand what works and what doesn't, so you can refine your strategy over time.</a:t>
            </a:r>
          </a:p>
        </p:txBody>
      </p:sp>
      <p:grpSp>
        <p:nvGrpSpPr>
          <p:cNvPr id="1596" name="Group"/>
          <p:cNvGrpSpPr/>
          <p:nvPr/>
        </p:nvGrpSpPr>
        <p:grpSpPr>
          <a:xfrm>
            <a:off x="2315031" y="2805156"/>
            <a:ext cx="8507579" cy="8089246"/>
            <a:chOff x="0" y="104461"/>
            <a:chExt cx="8507577" cy="8089245"/>
          </a:xfrm>
        </p:grpSpPr>
        <p:sp>
          <p:nvSpPr>
            <p:cNvPr id="1545" name="Shape"/>
            <p:cNvSpPr/>
            <p:nvPr/>
          </p:nvSpPr>
          <p:spPr>
            <a:xfrm>
              <a:off x="4309305" y="350134"/>
              <a:ext cx="2120108" cy="230386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18828"/>
                  </a:lnTo>
                  <a:lnTo>
                    <a:pt x="9263" y="21600"/>
                  </a:lnTo>
                  <a:lnTo>
                    <a:pt x="21600" y="6460"/>
                  </a:lnTo>
                  <a:lnTo>
                    <a:pt x="0" y="0"/>
                  </a:lnTo>
                  <a:close/>
                </a:path>
              </a:pathLst>
            </a:custGeom>
            <a:solidFill>
              <a:schemeClr val="accent1">
                <a:alpha val="40000"/>
              </a:schemeClr>
            </a:solidFill>
            <a:ln w="12700" cap="flat">
              <a:noFill/>
              <a:miter lim="400000"/>
            </a:ln>
            <a:effectLst/>
          </p:spPr>
          <p:txBody>
            <a:bodyPr wrap="square" lIns="0" tIns="0" rIns="0" bIns="0" numCol="1" anchor="ctr">
              <a:noAutofit/>
            </a:bodyPr>
            <a:lstStyle/>
            <a:p>
              <a:endParaRPr/>
            </a:p>
          </p:txBody>
        </p:sp>
        <p:sp>
          <p:nvSpPr>
            <p:cNvPr id="1546" name="Shape"/>
            <p:cNvSpPr/>
            <p:nvPr/>
          </p:nvSpPr>
          <p:spPr>
            <a:xfrm>
              <a:off x="2068946" y="353309"/>
              <a:ext cx="2113360" cy="230901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6419"/>
                  </a:lnTo>
                  <a:lnTo>
                    <a:pt x="12141" y="21600"/>
                  </a:lnTo>
                  <a:lnTo>
                    <a:pt x="21600" y="18786"/>
                  </a:lnTo>
                  <a:lnTo>
                    <a:pt x="21600" y="0"/>
                  </a:lnTo>
                  <a:close/>
                </a:path>
              </a:pathLst>
            </a:custGeom>
            <a:solidFill>
              <a:schemeClr val="accent3">
                <a:alpha val="40000"/>
              </a:schemeClr>
            </a:solidFill>
            <a:ln w="12700" cap="flat">
              <a:noFill/>
              <a:miter lim="400000"/>
            </a:ln>
            <a:effectLst/>
          </p:spPr>
          <p:txBody>
            <a:bodyPr wrap="square" lIns="0" tIns="0" rIns="0" bIns="0" numCol="1" anchor="ctr">
              <a:noAutofit/>
            </a:bodyPr>
            <a:lstStyle/>
            <a:p>
              <a:endParaRPr/>
            </a:p>
          </p:txBody>
        </p:sp>
        <p:sp>
          <p:nvSpPr>
            <p:cNvPr id="1547" name="Shape"/>
            <p:cNvSpPr/>
            <p:nvPr/>
          </p:nvSpPr>
          <p:spPr>
            <a:xfrm>
              <a:off x="5324909" y="1112134"/>
              <a:ext cx="2524126" cy="2393554"/>
            </a:xfrm>
            <a:custGeom>
              <a:avLst/>
              <a:gdLst/>
              <a:ahLst/>
              <a:cxnLst>
                <a:cxn ang="0">
                  <a:pos x="wd2" y="hd2"/>
                </a:cxn>
                <a:cxn ang="5400000">
                  <a:pos x="wd2" y="hd2"/>
                </a:cxn>
                <a:cxn ang="10800000">
                  <a:pos x="wd2" y="hd2"/>
                </a:cxn>
                <a:cxn ang="16200000">
                  <a:pos x="wd2" y="hd2"/>
                </a:cxn>
              </a:cxnLst>
              <a:rect l="0" t="0" r="r" b="b"/>
              <a:pathLst>
                <a:path w="21600" h="21600" extrusionOk="0">
                  <a:moveTo>
                    <a:pt x="10342" y="0"/>
                  </a:moveTo>
                  <a:lnTo>
                    <a:pt x="0" y="14544"/>
                  </a:lnTo>
                  <a:lnTo>
                    <a:pt x="4863" y="21600"/>
                  </a:lnTo>
                  <a:lnTo>
                    <a:pt x="21600" y="16342"/>
                  </a:lnTo>
                  <a:lnTo>
                    <a:pt x="10342" y="0"/>
                  </a:lnTo>
                  <a:close/>
                </a:path>
              </a:pathLst>
            </a:custGeom>
            <a:solidFill>
              <a:schemeClr val="accent2">
                <a:alpha val="40000"/>
              </a:schemeClr>
            </a:solidFill>
            <a:ln w="12700" cap="flat">
              <a:noFill/>
              <a:miter lim="400000"/>
            </a:ln>
            <a:effectLst/>
          </p:spPr>
          <p:txBody>
            <a:bodyPr wrap="square" lIns="0" tIns="0" rIns="0" bIns="0" numCol="1" anchor="ctr">
              <a:noAutofit/>
            </a:bodyPr>
            <a:lstStyle/>
            <a:p>
              <a:endParaRPr/>
            </a:p>
          </p:txBody>
        </p:sp>
        <p:sp>
          <p:nvSpPr>
            <p:cNvPr id="1548" name="Shape"/>
            <p:cNvSpPr/>
            <p:nvPr/>
          </p:nvSpPr>
          <p:spPr>
            <a:xfrm>
              <a:off x="657262" y="1113324"/>
              <a:ext cx="2503091" cy="2386014"/>
            </a:xfrm>
            <a:custGeom>
              <a:avLst/>
              <a:gdLst/>
              <a:ahLst/>
              <a:cxnLst>
                <a:cxn ang="0">
                  <a:pos x="wd2" y="hd2"/>
                </a:cxn>
                <a:cxn ang="5400000">
                  <a:pos x="wd2" y="hd2"/>
                </a:cxn>
                <a:cxn ang="10800000">
                  <a:pos x="wd2" y="hd2"/>
                </a:cxn>
                <a:cxn ang="16200000">
                  <a:pos x="wd2" y="hd2"/>
                </a:cxn>
              </a:cxnLst>
              <a:rect l="0" t="0" r="r" b="b"/>
              <a:pathLst>
                <a:path w="21600" h="21600" extrusionOk="0">
                  <a:moveTo>
                    <a:pt x="11288" y="0"/>
                  </a:moveTo>
                  <a:lnTo>
                    <a:pt x="0" y="16308"/>
                  </a:lnTo>
                  <a:lnTo>
                    <a:pt x="16867" y="21600"/>
                  </a:lnTo>
                  <a:lnTo>
                    <a:pt x="21600" y="14774"/>
                  </a:lnTo>
                  <a:lnTo>
                    <a:pt x="11288" y="0"/>
                  </a:lnTo>
                  <a:close/>
                </a:path>
              </a:pathLst>
            </a:custGeom>
            <a:solidFill>
              <a:schemeClr val="accent2">
                <a:alpha val="40000"/>
              </a:schemeClr>
            </a:solidFill>
            <a:ln w="12700" cap="flat">
              <a:noFill/>
              <a:miter lim="400000"/>
            </a:ln>
            <a:effectLst/>
          </p:spPr>
          <p:txBody>
            <a:bodyPr wrap="square" lIns="0" tIns="0" rIns="0" bIns="0" numCol="1" anchor="ctr">
              <a:noAutofit/>
            </a:bodyPr>
            <a:lstStyle/>
            <a:p>
              <a:endParaRPr/>
            </a:p>
          </p:txBody>
        </p:sp>
        <p:sp>
          <p:nvSpPr>
            <p:cNvPr id="1549" name="Shape"/>
            <p:cNvSpPr/>
            <p:nvPr/>
          </p:nvSpPr>
          <p:spPr>
            <a:xfrm>
              <a:off x="615987" y="3034993"/>
              <a:ext cx="1949451" cy="2229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14970"/>
                  </a:lnTo>
                  <a:lnTo>
                    <a:pt x="21600" y="5653"/>
                  </a:lnTo>
                  <a:lnTo>
                    <a:pt x="0" y="0"/>
                  </a:lnTo>
                  <a:close/>
                </a:path>
              </a:pathLst>
            </a:custGeom>
            <a:solidFill>
              <a:schemeClr val="accent4">
                <a:alpha val="40000"/>
              </a:schemeClr>
            </a:solidFill>
            <a:ln w="12700" cap="flat">
              <a:noFill/>
              <a:miter lim="400000"/>
            </a:ln>
            <a:effectLst/>
          </p:spPr>
          <p:txBody>
            <a:bodyPr wrap="square" lIns="0" tIns="0" rIns="0" bIns="0" numCol="1" anchor="ctr">
              <a:noAutofit/>
            </a:bodyPr>
            <a:lstStyle/>
            <a:p>
              <a:endParaRPr/>
            </a:p>
          </p:txBody>
        </p:sp>
        <p:sp>
          <p:nvSpPr>
            <p:cNvPr id="1550" name="Shape"/>
            <p:cNvSpPr/>
            <p:nvPr/>
          </p:nvSpPr>
          <p:spPr>
            <a:xfrm>
              <a:off x="5934905" y="3044915"/>
              <a:ext cx="1949451" cy="222051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5652"/>
                  </a:lnTo>
                  <a:lnTo>
                    <a:pt x="0" y="14983"/>
                  </a:lnTo>
                  <a:lnTo>
                    <a:pt x="21600" y="21600"/>
                  </a:lnTo>
                  <a:lnTo>
                    <a:pt x="21600" y="0"/>
                  </a:lnTo>
                  <a:close/>
                </a:path>
              </a:pathLst>
            </a:custGeom>
            <a:solidFill>
              <a:schemeClr val="accent3">
                <a:alpha val="40000"/>
              </a:schemeClr>
            </a:solidFill>
            <a:ln w="12700" cap="flat">
              <a:noFill/>
              <a:miter lim="400000"/>
            </a:ln>
            <a:effectLst/>
          </p:spPr>
          <p:txBody>
            <a:bodyPr wrap="square" lIns="0" tIns="0" rIns="0" bIns="0" numCol="1" anchor="ctr">
              <a:noAutofit/>
            </a:bodyPr>
            <a:lstStyle/>
            <a:p>
              <a:endParaRPr/>
            </a:p>
          </p:txBody>
        </p:sp>
        <p:sp>
          <p:nvSpPr>
            <p:cNvPr id="1551" name="Shape"/>
            <p:cNvSpPr/>
            <p:nvPr/>
          </p:nvSpPr>
          <p:spPr>
            <a:xfrm>
              <a:off x="654087" y="4703059"/>
              <a:ext cx="2508648" cy="2478088"/>
            </a:xfrm>
            <a:custGeom>
              <a:avLst/>
              <a:gdLst/>
              <a:ahLst/>
              <a:cxnLst>
                <a:cxn ang="0">
                  <a:pos x="wd2" y="hd2"/>
                </a:cxn>
                <a:cxn ang="5400000">
                  <a:pos x="wd2" y="hd2"/>
                </a:cxn>
                <a:cxn ang="10800000">
                  <a:pos x="wd2" y="hd2"/>
                </a:cxn>
                <a:cxn ang="16200000">
                  <a:pos x="wd2" y="hd2"/>
                </a:cxn>
              </a:cxnLst>
              <a:rect l="0" t="0" r="r" b="b"/>
              <a:pathLst>
                <a:path w="21600" h="21600" extrusionOk="0">
                  <a:moveTo>
                    <a:pt x="16737" y="0"/>
                  </a:moveTo>
                  <a:lnTo>
                    <a:pt x="0" y="5950"/>
                  </a:lnTo>
                  <a:lnTo>
                    <a:pt x="11229" y="21600"/>
                  </a:lnTo>
                  <a:lnTo>
                    <a:pt x="21600" y="6770"/>
                  </a:lnTo>
                  <a:lnTo>
                    <a:pt x="16737" y="0"/>
                  </a:lnTo>
                  <a:close/>
                </a:path>
              </a:pathLst>
            </a:custGeom>
            <a:solidFill>
              <a:schemeClr val="accent3">
                <a:alpha val="40000"/>
              </a:schemeClr>
            </a:solidFill>
            <a:ln w="12700" cap="flat">
              <a:noFill/>
              <a:miter lim="400000"/>
            </a:ln>
            <a:effectLst/>
          </p:spPr>
          <p:txBody>
            <a:bodyPr wrap="square" lIns="0" tIns="0" rIns="0" bIns="0" numCol="1" anchor="ctr">
              <a:noAutofit/>
            </a:bodyPr>
            <a:lstStyle/>
            <a:p>
              <a:endParaRPr/>
            </a:p>
          </p:txBody>
        </p:sp>
        <p:sp>
          <p:nvSpPr>
            <p:cNvPr id="1552" name="Shape"/>
            <p:cNvSpPr/>
            <p:nvPr/>
          </p:nvSpPr>
          <p:spPr>
            <a:xfrm>
              <a:off x="5339196" y="4707027"/>
              <a:ext cx="2506267" cy="2476104"/>
            </a:xfrm>
            <a:custGeom>
              <a:avLst/>
              <a:gdLst/>
              <a:ahLst/>
              <a:cxnLst>
                <a:cxn ang="0">
                  <a:pos x="wd2" y="hd2"/>
                </a:cxn>
                <a:cxn ang="5400000">
                  <a:pos x="wd2" y="hd2"/>
                </a:cxn>
                <a:cxn ang="10800000">
                  <a:pos x="wd2" y="hd2"/>
                </a:cxn>
                <a:cxn ang="16200000">
                  <a:pos x="wd2" y="hd2"/>
                </a:cxn>
              </a:cxnLst>
              <a:rect l="0" t="0" r="r" b="b"/>
              <a:pathLst>
                <a:path w="21600" h="21600" extrusionOk="0">
                  <a:moveTo>
                    <a:pt x="4826" y="0"/>
                  </a:moveTo>
                  <a:lnTo>
                    <a:pt x="0" y="6723"/>
                  </a:lnTo>
                  <a:lnTo>
                    <a:pt x="10350" y="21600"/>
                  </a:lnTo>
                  <a:lnTo>
                    <a:pt x="21600" y="5927"/>
                  </a:lnTo>
                  <a:lnTo>
                    <a:pt x="4826" y="0"/>
                  </a:lnTo>
                  <a:close/>
                </a:path>
              </a:pathLst>
            </a:custGeom>
            <a:solidFill>
              <a:schemeClr val="accent4">
                <a:alpha val="40000"/>
              </a:schemeClr>
            </a:solidFill>
            <a:ln w="12700" cap="flat">
              <a:noFill/>
              <a:miter lim="400000"/>
            </a:ln>
            <a:effectLst/>
          </p:spPr>
          <p:txBody>
            <a:bodyPr wrap="square" lIns="0" tIns="0" rIns="0" bIns="0" numCol="1" anchor="ctr">
              <a:noAutofit/>
            </a:bodyPr>
            <a:lstStyle/>
            <a:p>
              <a:endParaRPr/>
            </a:p>
          </p:txBody>
        </p:sp>
        <p:sp>
          <p:nvSpPr>
            <p:cNvPr id="1553" name="Shape"/>
            <p:cNvSpPr/>
            <p:nvPr/>
          </p:nvSpPr>
          <p:spPr>
            <a:xfrm>
              <a:off x="4309305" y="5559912"/>
              <a:ext cx="2131220" cy="2394348"/>
            </a:xfrm>
            <a:custGeom>
              <a:avLst/>
              <a:gdLst/>
              <a:ahLst/>
              <a:cxnLst>
                <a:cxn ang="0">
                  <a:pos x="wd2" y="hd2"/>
                </a:cxn>
                <a:cxn ang="5400000">
                  <a:pos x="wd2" y="hd2"/>
                </a:cxn>
                <a:cxn ang="10800000">
                  <a:pos x="wd2" y="hd2"/>
                </a:cxn>
                <a:cxn ang="16200000">
                  <a:pos x="wd2" y="hd2"/>
                </a:cxn>
              </a:cxnLst>
              <a:rect l="0" t="0" r="r" b="b"/>
              <a:pathLst>
                <a:path w="21600" h="21600" extrusionOk="0">
                  <a:moveTo>
                    <a:pt x="9448" y="0"/>
                  </a:moveTo>
                  <a:lnTo>
                    <a:pt x="0" y="2732"/>
                  </a:lnTo>
                  <a:lnTo>
                    <a:pt x="0" y="21600"/>
                  </a:lnTo>
                  <a:lnTo>
                    <a:pt x="21600" y="15352"/>
                  </a:lnTo>
                  <a:lnTo>
                    <a:pt x="9448" y="0"/>
                  </a:lnTo>
                  <a:close/>
                </a:path>
              </a:pathLst>
            </a:custGeom>
            <a:solidFill>
              <a:schemeClr val="accent1">
                <a:alpha val="40000"/>
              </a:schemeClr>
            </a:solidFill>
            <a:ln w="12700" cap="flat">
              <a:noFill/>
              <a:miter lim="400000"/>
            </a:ln>
            <a:effectLst/>
          </p:spPr>
          <p:txBody>
            <a:bodyPr wrap="square" lIns="0" tIns="0" rIns="0" bIns="0" numCol="1" anchor="ctr">
              <a:noAutofit/>
            </a:bodyPr>
            <a:lstStyle/>
            <a:p>
              <a:endParaRPr/>
            </a:p>
          </p:txBody>
        </p:sp>
        <p:sp>
          <p:nvSpPr>
            <p:cNvPr id="1554" name="Shape"/>
            <p:cNvSpPr/>
            <p:nvPr/>
          </p:nvSpPr>
          <p:spPr>
            <a:xfrm>
              <a:off x="2057437" y="5560705"/>
              <a:ext cx="2124869" cy="2390380"/>
            </a:xfrm>
            <a:custGeom>
              <a:avLst/>
              <a:gdLst/>
              <a:ahLst/>
              <a:cxnLst>
                <a:cxn ang="0">
                  <a:pos x="wd2" y="hd2"/>
                </a:cxn>
                <a:cxn ang="5400000">
                  <a:pos x="wd2" y="hd2"/>
                </a:cxn>
                <a:cxn ang="10800000">
                  <a:pos x="wd2" y="hd2"/>
                </a:cxn>
                <a:cxn ang="16200000">
                  <a:pos x="wd2" y="hd2"/>
                </a:cxn>
              </a:cxnLst>
              <a:rect l="0" t="0" r="r" b="b"/>
              <a:pathLst>
                <a:path w="21600" h="21600" extrusionOk="0">
                  <a:moveTo>
                    <a:pt x="12236" y="0"/>
                  </a:moveTo>
                  <a:lnTo>
                    <a:pt x="0" y="15367"/>
                  </a:lnTo>
                  <a:lnTo>
                    <a:pt x="21600" y="21600"/>
                  </a:lnTo>
                  <a:lnTo>
                    <a:pt x="21600" y="2700"/>
                  </a:lnTo>
                  <a:lnTo>
                    <a:pt x="12236" y="0"/>
                  </a:lnTo>
                  <a:close/>
                </a:path>
              </a:pathLst>
            </a:custGeom>
            <a:solidFill>
              <a:schemeClr val="accent2">
                <a:alpha val="40000"/>
              </a:schemeClr>
            </a:solidFill>
            <a:ln w="12700" cap="flat">
              <a:noFill/>
              <a:miter lim="400000"/>
            </a:ln>
            <a:effectLst/>
          </p:spPr>
          <p:txBody>
            <a:bodyPr wrap="square" lIns="0" tIns="0" rIns="0" bIns="0" numCol="1" anchor="ctr">
              <a:noAutofit/>
            </a:bodyPr>
            <a:lstStyle/>
            <a:p>
              <a:endParaRPr/>
            </a:p>
          </p:txBody>
        </p:sp>
        <p:sp>
          <p:nvSpPr>
            <p:cNvPr id="1555" name="Shape"/>
            <p:cNvSpPr/>
            <p:nvPr/>
          </p:nvSpPr>
          <p:spPr>
            <a:xfrm>
              <a:off x="4309270" y="347747"/>
              <a:ext cx="2120107" cy="206256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17893"/>
                  </a:lnTo>
                  <a:lnTo>
                    <a:pt x="11107" y="21600"/>
                  </a:lnTo>
                  <a:lnTo>
                    <a:pt x="21600" y="7215"/>
                  </a:lnTo>
                  <a:lnTo>
                    <a:pt x="0" y="0"/>
                  </a:lnTo>
                  <a:close/>
                </a:path>
              </a:pathLst>
            </a:custGeom>
            <a:solidFill>
              <a:schemeClr val="accent1"/>
            </a:solidFill>
            <a:ln w="12700" cap="flat">
              <a:noFill/>
              <a:miter lim="400000"/>
            </a:ln>
            <a:effectLst/>
          </p:spPr>
          <p:txBody>
            <a:bodyPr wrap="square" lIns="0" tIns="0" rIns="0" bIns="0" numCol="1" anchor="ctr">
              <a:noAutofit/>
            </a:bodyPr>
            <a:lstStyle/>
            <a:p>
              <a:endParaRPr/>
            </a:p>
          </p:txBody>
        </p:sp>
        <p:sp>
          <p:nvSpPr>
            <p:cNvPr id="1556" name="Shape"/>
            <p:cNvSpPr/>
            <p:nvPr/>
          </p:nvSpPr>
          <p:spPr>
            <a:xfrm>
              <a:off x="2068910" y="350922"/>
              <a:ext cx="2113361" cy="2064148"/>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7181"/>
                  </a:lnTo>
                  <a:lnTo>
                    <a:pt x="10307" y="21600"/>
                  </a:lnTo>
                  <a:lnTo>
                    <a:pt x="21600" y="17846"/>
                  </a:lnTo>
                  <a:lnTo>
                    <a:pt x="21600" y="0"/>
                  </a:lnTo>
                  <a:close/>
                </a:path>
              </a:pathLst>
            </a:custGeom>
            <a:solidFill>
              <a:schemeClr val="accent3"/>
            </a:solidFill>
            <a:ln w="12700" cap="flat">
              <a:noFill/>
              <a:miter lim="400000"/>
            </a:ln>
            <a:effectLst/>
          </p:spPr>
          <p:txBody>
            <a:bodyPr wrap="square" lIns="0" tIns="0" rIns="0" bIns="0" numCol="1" anchor="ctr">
              <a:noAutofit/>
            </a:bodyPr>
            <a:lstStyle/>
            <a:p>
              <a:endParaRPr/>
            </a:p>
          </p:txBody>
        </p:sp>
        <p:sp>
          <p:nvSpPr>
            <p:cNvPr id="1557" name="Shape"/>
            <p:cNvSpPr/>
            <p:nvPr/>
          </p:nvSpPr>
          <p:spPr>
            <a:xfrm>
              <a:off x="5502673" y="1109747"/>
              <a:ext cx="2346326" cy="2307829"/>
            </a:xfrm>
            <a:custGeom>
              <a:avLst/>
              <a:gdLst/>
              <a:ahLst/>
              <a:cxnLst>
                <a:cxn ang="0">
                  <a:pos x="wd2" y="hd2"/>
                </a:cxn>
                <a:cxn ang="5400000">
                  <a:pos x="wd2" y="hd2"/>
                </a:cxn>
                <a:cxn ang="10800000">
                  <a:pos x="wd2" y="hd2"/>
                </a:cxn>
                <a:cxn ang="16200000">
                  <a:pos x="wd2" y="hd2"/>
                </a:cxn>
              </a:cxnLst>
              <a:rect l="0" t="0" r="r" b="b"/>
              <a:pathLst>
                <a:path w="21600" h="21600" extrusionOk="0">
                  <a:moveTo>
                    <a:pt x="9488" y="0"/>
                  </a:moveTo>
                  <a:lnTo>
                    <a:pt x="0" y="12867"/>
                  </a:lnTo>
                  <a:lnTo>
                    <a:pt x="6244" y="21600"/>
                  </a:lnTo>
                  <a:lnTo>
                    <a:pt x="21600" y="16949"/>
                  </a:lnTo>
                  <a:lnTo>
                    <a:pt x="9488" y="0"/>
                  </a:lnTo>
                  <a:close/>
                </a:path>
              </a:pathLst>
            </a:custGeom>
            <a:solidFill>
              <a:schemeClr val="accent2"/>
            </a:solidFill>
            <a:ln w="12700" cap="flat">
              <a:noFill/>
              <a:miter lim="400000"/>
            </a:ln>
            <a:effectLst/>
          </p:spPr>
          <p:txBody>
            <a:bodyPr wrap="square" lIns="0" tIns="0" rIns="0" bIns="0" numCol="1" anchor="ctr">
              <a:noAutofit/>
            </a:bodyPr>
            <a:lstStyle/>
            <a:p>
              <a:endParaRPr/>
            </a:p>
          </p:txBody>
        </p:sp>
        <p:sp>
          <p:nvSpPr>
            <p:cNvPr id="1558" name="Shape"/>
            <p:cNvSpPr/>
            <p:nvPr/>
          </p:nvSpPr>
          <p:spPr>
            <a:xfrm>
              <a:off x="657226" y="1110938"/>
              <a:ext cx="2322910" cy="2297907"/>
            </a:xfrm>
            <a:custGeom>
              <a:avLst/>
              <a:gdLst/>
              <a:ahLst/>
              <a:cxnLst>
                <a:cxn ang="0">
                  <a:pos x="wd2" y="hd2"/>
                </a:cxn>
                <a:cxn ang="5400000">
                  <a:pos x="wd2" y="hd2"/>
                </a:cxn>
                <a:cxn ang="10800000">
                  <a:pos x="wd2" y="hd2"/>
                </a:cxn>
                <a:cxn ang="16200000">
                  <a:pos x="wd2" y="hd2"/>
                </a:cxn>
              </a:cxnLst>
              <a:rect l="0" t="0" r="r" b="b"/>
              <a:pathLst>
                <a:path w="21600" h="21600" extrusionOk="0">
                  <a:moveTo>
                    <a:pt x="12164" y="0"/>
                  </a:moveTo>
                  <a:lnTo>
                    <a:pt x="0" y="16933"/>
                  </a:lnTo>
                  <a:lnTo>
                    <a:pt x="15433" y="21600"/>
                  </a:lnTo>
                  <a:lnTo>
                    <a:pt x="21600" y="13023"/>
                  </a:lnTo>
                  <a:lnTo>
                    <a:pt x="12164" y="0"/>
                  </a:lnTo>
                  <a:close/>
                </a:path>
              </a:pathLst>
            </a:custGeom>
            <a:solidFill>
              <a:schemeClr val="accent2"/>
            </a:solidFill>
            <a:ln w="12700" cap="flat">
              <a:noFill/>
              <a:miter lim="400000"/>
            </a:ln>
            <a:effectLst/>
          </p:spPr>
          <p:txBody>
            <a:bodyPr wrap="square" lIns="0" tIns="0" rIns="0" bIns="0" numCol="1" anchor="ctr">
              <a:noAutofit/>
            </a:bodyPr>
            <a:lstStyle/>
            <a:p>
              <a:endParaRPr/>
            </a:p>
          </p:txBody>
        </p:sp>
        <p:sp>
          <p:nvSpPr>
            <p:cNvPr id="1559" name="Shape"/>
            <p:cNvSpPr/>
            <p:nvPr/>
          </p:nvSpPr>
          <p:spPr>
            <a:xfrm>
              <a:off x="615951" y="3032607"/>
              <a:ext cx="1658145" cy="222924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15963"/>
                  </a:lnTo>
                  <a:lnTo>
                    <a:pt x="21600" y="4807"/>
                  </a:lnTo>
                  <a:lnTo>
                    <a:pt x="0" y="0"/>
                  </a:lnTo>
                  <a:close/>
                </a:path>
              </a:pathLst>
            </a:custGeom>
            <a:solidFill>
              <a:schemeClr val="accent4"/>
            </a:solidFill>
            <a:ln w="12700" cap="flat">
              <a:noFill/>
              <a:miter lim="400000"/>
            </a:ln>
            <a:effectLst/>
          </p:spPr>
          <p:txBody>
            <a:bodyPr wrap="square" lIns="0" tIns="0" rIns="0" bIns="0" numCol="1" anchor="ctr">
              <a:noAutofit/>
            </a:bodyPr>
            <a:lstStyle/>
            <a:p>
              <a:endParaRPr/>
            </a:p>
          </p:txBody>
        </p:sp>
        <p:sp>
          <p:nvSpPr>
            <p:cNvPr id="1560" name="Shape"/>
            <p:cNvSpPr/>
            <p:nvPr/>
          </p:nvSpPr>
          <p:spPr>
            <a:xfrm>
              <a:off x="6217445" y="3042529"/>
              <a:ext cx="1666876" cy="222051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4833"/>
                  </a:lnTo>
                  <a:lnTo>
                    <a:pt x="0" y="15940"/>
                  </a:lnTo>
                  <a:lnTo>
                    <a:pt x="21600" y="21600"/>
                  </a:lnTo>
                  <a:lnTo>
                    <a:pt x="21600" y="0"/>
                  </a:lnTo>
                  <a:close/>
                </a:path>
              </a:pathLst>
            </a:custGeom>
            <a:solidFill>
              <a:schemeClr val="accent3"/>
            </a:solidFill>
            <a:ln w="12700" cap="flat">
              <a:noFill/>
              <a:miter lim="400000"/>
            </a:ln>
            <a:effectLst/>
          </p:spPr>
          <p:txBody>
            <a:bodyPr wrap="square" lIns="0" tIns="0" rIns="0" bIns="0" numCol="1" anchor="ctr">
              <a:noAutofit/>
            </a:bodyPr>
            <a:lstStyle/>
            <a:p>
              <a:endParaRPr/>
            </a:p>
          </p:txBody>
        </p:sp>
        <p:sp>
          <p:nvSpPr>
            <p:cNvPr id="1561" name="Shape"/>
            <p:cNvSpPr/>
            <p:nvPr/>
          </p:nvSpPr>
          <p:spPr>
            <a:xfrm>
              <a:off x="654051" y="4801082"/>
              <a:ext cx="2331245" cy="2377679"/>
            </a:xfrm>
            <a:custGeom>
              <a:avLst/>
              <a:gdLst/>
              <a:ahLst/>
              <a:cxnLst>
                <a:cxn ang="0">
                  <a:pos x="wd2" y="hd2"/>
                </a:cxn>
                <a:cxn ang="5400000">
                  <a:pos x="wd2" y="hd2"/>
                </a:cxn>
                <a:cxn ang="10800000">
                  <a:pos x="wd2" y="hd2"/>
                </a:cxn>
                <a:cxn ang="16200000">
                  <a:pos x="wd2" y="hd2"/>
                </a:cxn>
              </a:cxnLst>
              <a:rect l="0" t="0" r="r" b="b"/>
              <a:pathLst>
                <a:path w="21600" h="21600" extrusionOk="0">
                  <a:moveTo>
                    <a:pt x="15360" y="0"/>
                  </a:moveTo>
                  <a:lnTo>
                    <a:pt x="0" y="5289"/>
                  </a:lnTo>
                  <a:lnTo>
                    <a:pt x="12083" y="21600"/>
                  </a:lnTo>
                  <a:lnTo>
                    <a:pt x="21600" y="8419"/>
                  </a:lnTo>
                  <a:lnTo>
                    <a:pt x="15360" y="0"/>
                  </a:lnTo>
                  <a:close/>
                </a:path>
              </a:pathLst>
            </a:custGeom>
            <a:solidFill>
              <a:schemeClr val="accent3"/>
            </a:solidFill>
            <a:ln w="12700" cap="flat">
              <a:noFill/>
              <a:miter lim="400000"/>
            </a:ln>
            <a:effectLst/>
          </p:spPr>
          <p:txBody>
            <a:bodyPr wrap="square" lIns="0" tIns="0" rIns="0" bIns="0" numCol="1" anchor="ctr">
              <a:noAutofit/>
            </a:bodyPr>
            <a:lstStyle/>
            <a:p>
              <a:endParaRPr/>
            </a:p>
          </p:txBody>
        </p:sp>
        <p:sp>
          <p:nvSpPr>
            <p:cNvPr id="1562" name="Shape"/>
            <p:cNvSpPr/>
            <p:nvPr/>
          </p:nvSpPr>
          <p:spPr>
            <a:xfrm>
              <a:off x="5511801" y="4802273"/>
              <a:ext cx="2333626" cy="2378473"/>
            </a:xfrm>
            <a:custGeom>
              <a:avLst/>
              <a:gdLst/>
              <a:ahLst/>
              <a:cxnLst>
                <a:cxn ang="0">
                  <a:pos x="wd2" y="hd2"/>
                </a:cxn>
                <a:cxn ang="5400000">
                  <a:pos x="wd2" y="hd2"/>
                </a:cxn>
                <a:cxn ang="10800000">
                  <a:pos x="wd2" y="hd2"/>
                </a:cxn>
                <a:cxn ang="16200000">
                  <a:pos x="wd2" y="hd2"/>
                </a:cxn>
              </a:cxnLst>
              <a:rect l="0" t="0" r="r" b="b"/>
              <a:pathLst>
                <a:path w="21600" h="21600" extrusionOk="0">
                  <a:moveTo>
                    <a:pt x="6175" y="0"/>
                  </a:moveTo>
                  <a:lnTo>
                    <a:pt x="0" y="8337"/>
                  </a:lnTo>
                  <a:lnTo>
                    <a:pt x="9518" y="21600"/>
                  </a:lnTo>
                  <a:lnTo>
                    <a:pt x="21600" y="5284"/>
                  </a:lnTo>
                  <a:lnTo>
                    <a:pt x="6175" y="0"/>
                  </a:lnTo>
                  <a:close/>
                </a:path>
              </a:pathLst>
            </a:custGeom>
            <a:solidFill>
              <a:schemeClr val="accent4"/>
            </a:solidFill>
            <a:ln w="12700" cap="flat">
              <a:noFill/>
              <a:miter lim="400000"/>
            </a:ln>
            <a:effectLst/>
          </p:spPr>
          <p:txBody>
            <a:bodyPr wrap="square" lIns="0" tIns="0" rIns="0" bIns="0" numCol="1" anchor="ctr">
              <a:noAutofit/>
            </a:bodyPr>
            <a:lstStyle/>
            <a:p>
              <a:endParaRPr/>
            </a:p>
          </p:txBody>
        </p:sp>
        <p:sp>
          <p:nvSpPr>
            <p:cNvPr id="1563" name="Shape"/>
            <p:cNvSpPr/>
            <p:nvPr/>
          </p:nvSpPr>
          <p:spPr>
            <a:xfrm>
              <a:off x="4309270" y="5802001"/>
              <a:ext cx="2131220" cy="2149873"/>
            </a:xfrm>
            <a:custGeom>
              <a:avLst/>
              <a:gdLst/>
              <a:ahLst/>
              <a:cxnLst>
                <a:cxn ang="0">
                  <a:pos x="wd2" y="hd2"/>
                </a:cxn>
                <a:cxn ang="5400000">
                  <a:pos x="wd2" y="hd2"/>
                </a:cxn>
                <a:cxn ang="10800000">
                  <a:pos x="wd2" y="hd2"/>
                </a:cxn>
                <a:cxn ang="16200000">
                  <a:pos x="wd2" y="hd2"/>
                </a:cxn>
              </a:cxnLst>
              <a:rect l="0" t="0" r="r" b="b"/>
              <a:pathLst>
                <a:path w="21600" h="21600" extrusionOk="0">
                  <a:moveTo>
                    <a:pt x="11194" y="0"/>
                  </a:moveTo>
                  <a:lnTo>
                    <a:pt x="0" y="3605"/>
                  </a:lnTo>
                  <a:lnTo>
                    <a:pt x="0" y="21600"/>
                  </a:lnTo>
                  <a:lnTo>
                    <a:pt x="21600" y="14642"/>
                  </a:lnTo>
                  <a:lnTo>
                    <a:pt x="11194" y="0"/>
                  </a:lnTo>
                  <a:close/>
                </a:path>
              </a:pathLst>
            </a:custGeom>
            <a:solidFill>
              <a:schemeClr val="accent1"/>
            </a:solidFill>
            <a:ln w="12700" cap="flat">
              <a:noFill/>
              <a:miter lim="400000"/>
            </a:ln>
            <a:effectLst/>
          </p:spPr>
          <p:txBody>
            <a:bodyPr wrap="square" lIns="0" tIns="0" rIns="0" bIns="0" numCol="1" anchor="ctr">
              <a:noAutofit/>
            </a:bodyPr>
            <a:lstStyle/>
            <a:p>
              <a:endParaRPr/>
            </a:p>
          </p:txBody>
        </p:sp>
        <p:sp>
          <p:nvSpPr>
            <p:cNvPr id="1564" name="Shape"/>
            <p:cNvSpPr/>
            <p:nvPr/>
          </p:nvSpPr>
          <p:spPr>
            <a:xfrm>
              <a:off x="2057401" y="5804779"/>
              <a:ext cx="2124870" cy="2143920"/>
            </a:xfrm>
            <a:custGeom>
              <a:avLst/>
              <a:gdLst/>
              <a:ahLst/>
              <a:cxnLst>
                <a:cxn ang="0">
                  <a:pos x="wd2" y="hd2"/>
                </a:cxn>
                <a:cxn ang="5400000">
                  <a:pos x="wd2" y="hd2"/>
                </a:cxn>
                <a:cxn ang="10800000">
                  <a:pos x="wd2" y="hd2"/>
                </a:cxn>
                <a:cxn ang="16200000">
                  <a:pos x="wd2" y="hd2"/>
                </a:cxn>
              </a:cxnLst>
              <a:rect l="0" t="0" r="r" b="b"/>
              <a:pathLst>
                <a:path w="21600" h="21600" extrusionOk="0">
                  <a:moveTo>
                    <a:pt x="10461" y="0"/>
                  </a:moveTo>
                  <a:lnTo>
                    <a:pt x="0" y="14651"/>
                  </a:lnTo>
                  <a:lnTo>
                    <a:pt x="21600" y="21600"/>
                  </a:lnTo>
                  <a:lnTo>
                    <a:pt x="21600" y="3587"/>
                  </a:lnTo>
                  <a:lnTo>
                    <a:pt x="10461" y="0"/>
                  </a:lnTo>
                  <a:close/>
                </a:path>
              </a:pathLst>
            </a:custGeom>
            <a:solidFill>
              <a:schemeClr val="accent2"/>
            </a:solidFill>
            <a:ln w="12700" cap="flat">
              <a:noFill/>
              <a:miter lim="400000"/>
            </a:ln>
            <a:effectLst/>
          </p:spPr>
          <p:txBody>
            <a:bodyPr wrap="square" lIns="0" tIns="0" rIns="0" bIns="0" numCol="1" anchor="ctr">
              <a:noAutofit/>
            </a:bodyPr>
            <a:lstStyle/>
            <a:p>
              <a:endParaRPr/>
            </a:p>
          </p:txBody>
        </p:sp>
        <p:sp>
          <p:nvSpPr>
            <p:cNvPr id="1565" name="Triangle"/>
            <p:cNvSpPr/>
            <p:nvPr/>
          </p:nvSpPr>
          <p:spPr>
            <a:xfrm>
              <a:off x="2074077" y="104461"/>
              <a:ext cx="2111886" cy="939256"/>
            </a:xfrm>
            <a:custGeom>
              <a:avLst/>
              <a:gdLst/>
              <a:ahLst/>
              <a:cxnLst>
                <a:cxn ang="0">
                  <a:pos x="wd2" y="hd2"/>
                </a:cxn>
                <a:cxn ang="5400000">
                  <a:pos x="wd2" y="hd2"/>
                </a:cxn>
                <a:cxn ang="10800000">
                  <a:pos x="wd2" y="hd2"/>
                </a:cxn>
                <a:cxn ang="16200000">
                  <a:pos x="wd2" y="hd2"/>
                </a:cxn>
              </a:cxnLst>
              <a:rect l="0" t="0" r="r" b="b"/>
              <a:pathLst>
                <a:path w="21600" h="21600" extrusionOk="0">
                  <a:moveTo>
                    <a:pt x="8934" y="0"/>
                  </a:moveTo>
                  <a:lnTo>
                    <a:pt x="0" y="21600"/>
                  </a:lnTo>
                  <a:lnTo>
                    <a:pt x="21600" y="5915"/>
                  </a:lnTo>
                  <a:lnTo>
                    <a:pt x="8934" y="0"/>
                  </a:lnTo>
                  <a:close/>
                </a:path>
              </a:pathLst>
            </a:custGeom>
            <a:solidFill>
              <a:schemeClr val="accent3">
                <a:alpha val="40000"/>
              </a:schemeClr>
            </a:solidFill>
            <a:ln w="12700" cap="flat">
              <a:noFill/>
              <a:miter lim="400000"/>
            </a:ln>
            <a:effectLst/>
          </p:spPr>
          <p:txBody>
            <a:bodyPr wrap="square" lIns="45718" tIns="45718" rIns="45718" bIns="45718" numCol="1" anchor="t">
              <a:noAutofit/>
            </a:bodyPr>
            <a:lstStyle/>
            <a:p>
              <a:endParaRPr/>
            </a:p>
          </p:txBody>
        </p:sp>
        <p:sp>
          <p:nvSpPr>
            <p:cNvPr id="1566" name="Triangle"/>
            <p:cNvSpPr/>
            <p:nvPr/>
          </p:nvSpPr>
          <p:spPr>
            <a:xfrm>
              <a:off x="662099" y="1111154"/>
              <a:ext cx="1320569" cy="1797968"/>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2460" y="6254"/>
                  </a:lnTo>
                  <a:lnTo>
                    <a:pt x="21600" y="0"/>
                  </a:lnTo>
                  <a:lnTo>
                    <a:pt x="0" y="21600"/>
                  </a:lnTo>
                  <a:close/>
                </a:path>
              </a:pathLst>
            </a:custGeom>
            <a:solidFill>
              <a:schemeClr val="accent2">
                <a:alpha val="40000"/>
              </a:schemeClr>
            </a:solidFill>
            <a:ln w="12700" cap="flat">
              <a:noFill/>
              <a:miter lim="400000"/>
            </a:ln>
            <a:effectLst/>
          </p:spPr>
          <p:txBody>
            <a:bodyPr wrap="square" lIns="45718" tIns="45718" rIns="45718" bIns="45718" numCol="1" anchor="t">
              <a:noAutofit/>
            </a:bodyPr>
            <a:lstStyle/>
            <a:p>
              <a:endParaRPr/>
            </a:p>
          </p:txBody>
        </p:sp>
        <p:sp>
          <p:nvSpPr>
            <p:cNvPr id="1567" name="Triangle"/>
            <p:cNvSpPr/>
            <p:nvPr/>
          </p:nvSpPr>
          <p:spPr>
            <a:xfrm>
              <a:off x="0" y="3036934"/>
              <a:ext cx="625023" cy="2220137"/>
            </a:xfrm>
            <a:custGeom>
              <a:avLst/>
              <a:gdLst/>
              <a:ahLst/>
              <a:cxnLst>
                <a:cxn ang="0">
                  <a:pos x="wd2" y="hd2"/>
                </a:cxn>
                <a:cxn ang="5400000">
                  <a:pos x="wd2" y="hd2"/>
                </a:cxn>
                <a:cxn ang="10800000">
                  <a:pos x="wd2" y="hd2"/>
                </a:cxn>
                <a:cxn ang="16200000">
                  <a:pos x="wd2" y="hd2"/>
                </a:cxn>
              </a:cxnLst>
              <a:rect l="0" t="0" r="r" b="b"/>
              <a:pathLst>
                <a:path w="21600" h="21600" extrusionOk="0">
                  <a:moveTo>
                    <a:pt x="21432" y="0"/>
                  </a:moveTo>
                  <a:lnTo>
                    <a:pt x="0" y="10683"/>
                  </a:lnTo>
                  <a:lnTo>
                    <a:pt x="21600" y="21600"/>
                  </a:lnTo>
                  <a:lnTo>
                    <a:pt x="21432" y="0"/>
                  </a:lnTo>
                  <a:close/>
                </a:path>
              </a:pathLst>
            </a:custGeom>
            <a:solidFill>
              <a:schemeClr val="accent4">
                <a:alpha val="40000"/>
              </a:schemeClr>
            </a:solidFill>
            <a:ln w="12700" cap="flat">
              <a:noFill/>
              <a:miter lim="400000"/>
            </a:ln>
            <a:effectLst/>
          </p:spPr>
          <p:txBody>
            <a:bodyPr wrap="square" lIns="45718" tIns="45718" rIns="45718" bIns="45718" numCol="1" anchor="t">
              <a:noAutofit/>
            </a:bodyPr>
            <a:lstStyle/>
            <a:p>
              <a:endParaRPr/>
            </a:p>
          </p:txBody>
        </p:sp>
        <p:sp>
          <p:nvSpPr>
            <p:cNvPr id="1568" name="Triangle"/>
            <p:cNvSpPr/>
            <p:nvPr/>
          </p:nvSpPr>
          <p:spPr>
            <a:xfrm>
              <a:off x="665024" y="5381168"/>
              <a:ext cx="1305889" cy="179318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604" y="15333"/>
                  </a:lnTo>
                  <a:lnTo>
                    <a:pt x="21600" y="21600"/>
                  </a:lnTo>
                  <a:lnTo>
                    <a:pt x="0" y="0"/>
                  </a:lnTo>
                  <a:close/>
                </a:path>
              </a:pathLst>
            </a:custGeom>
            <a:solidFill>
              <a:schemeClr val="accent3">
                <a:alpha val="40000"/>
              </a:schemeClr>
            </a:solidFill>
            <a:ln w="12700" cap="flat">
              <a:noFill/>
              <a:miter lim="400000"/>
            </a:ln>
            <a:effectLst/>
          </p:spPr>
          <p:txBody>
            <a:bodyPr wrap="square" lIns="45718" tIns="45718" rIns="45718" bIns="45718" numCol="1" anchor="t">
              <a:noAutofit/>
            </a:bodyPr>
            <a:lstStyle/>
            <a:p>
              <a:endParaRPr/>
            </a:p>
          </p:txBody>
        </p:sp>
        <p:sp>
          <p:nvSpPr>
            <p:cNvPr id="1569" name="Triangle"/>
            <p:cNvSpPr/>
            <p:nvPr/>
          </p:nvSpPr>
          <p:spPr>
            <a:xfrm>
              <a:off x="2060927" y="7252548"/>
              <a:ext cx="2118276" cy="94115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15868"/>
                  </a:lnTo>
                  <a:lnTo>
                    <a:pt x="9185" y="21600"/>
                  </a:lnTo>
                  <a:lnTo>
                    <a:pt x="0" y="0"/>
                  </a:lnTo>
                  <a:close/>
                </a:path>
              </a:pathLst>
            </a:custGeom>
            <a:solidFill>
              <a:schemeClr val="accent2">
                <a:alpha val="40000"/>
              </a:schemeClr>
            </a:solidFill>
            <a:ln w="12700" cap="flat">
              <a:noFill/>
              <a:miter lim="400000"/>
            </a:ln>
            <a:effectLst/>
          </p:spPr>
          <p:txBody>
            <a:bodyPr wrap="square" lIns="45718" tIns="45718" rIns="45718" bIns="45718" numCol="1" anchor="t">
              <a:noAutofit/>
            </a:bodyPr>
            <a:lstStyle/>
            <a:p>
              <a:endParaRPr/>
            </a:p>
          </p:txBody>
        </p:sp>
        <p:sp>
          <p:nvSpPr>
            <p:cNvPr id="1570" name="Triangle"/>
            <p:cNvSpPr/>
            <p:nvPr/>
          </p:nvSpPr>
          <p:spPr>
            <a:xfrm>
              <a:off x="4313718" y="7247484"/>
              <a:ext cx="2126361" cy="939776"/>
            </a:xfrm>
            <a:custGeom>
              <a:avLst/>
              <a:gdLst/>
              <a:ahLst/>
              <a:cxnLst>
                <a:cxn ang="0">
                  <a:pos x="wd2" y="hd2"/>
                </a:cxn>
                <a:cxn ang="5400000">
                  <a:pos x="wd2" y="hd2"/>
                </a:cxn>
                <a:cxn ang="10800000">
                  <a:pos x="wd2" y="hd2"/>
                </a:cxn>
                <a:cxn ang="16200000">
                  <a:pos x="wd2" y="hd2"/>
                </a:cxn>
              </a:cxnLst>
              <a:rect l="0" t="0" r="r" b="b"/>
              <a:pathLst>
                <a:path w="21600" h="21600" extrusionOk="0">
                  <a:moveTo>
                    <a:pt x="0" y="16079"/>
                  </a:moveTo>
                  <a:lnTo>
                    <a:pt x="21600" y="0"/>
                  </a:lnTo>
                  <a:lnTo>
                    <a:pt x="12810" y="21600"/>
                  </a:lnTo>
                  <a:lnTo>
                    <a:pt x="0" y="16079"/>
                  </a:lnTo>
                  <a:close/>
                </a:path>
              </a:pathLst>
            </a:custGeom>
            <a:solidFill>
              <a:schemeClr val="accent1">
                <a:alpha val="40000"/>
              </a:schemeClr>
            </a:solidFill>
            <a:ln w="12700" cap="flat">
              <a:noFill/>
              <a:miter lim="400000"/>
            </a:ln>
            <a:effectLst/>
          </p:spPr>
          <p:txBody>
            <a:bodyPr wrap="square" lIns="45718" tIns="45718" rIns="45718" bIns="45718" numCol="1" anchor="t">
              <a:noAutofit/>
            </a:bodyPr>
            <a:lstStyle/>
            <a:p>
              <a:endParaRPr/>
            </a:p>
          </p:txBody>
        </p:sp>
        <p:sp>
          <p:nvSpPr>
            <p:cNvPr id="1571" name="Triangle"/>
            <p:cNvSpPr/>
            <p:nvPr/>
          </p:nvSpPr>
          <p:spPr>
            <a:xfrm>
              <a:off x="6543710" y="5379591"/>
              <a:ext cx="1297030" cy="179592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19177" y="15032"/>
                  </a:lnTo>
                  <a:lnTo>
                    <a:pt x="0" y="21600"/>
                  </a:lnTo>
                  <a:lnTo>
                    <a:pt x="21600" y="0"/>
                  </a:lnTo>
                  <a:close/>
                </a:path>
              </a:pathLst>
            </a:custGeom>
            <a:solidFill>
              <a:schemeClr val="accent4">
                <a:alpha val="40000"/>
              </a:schemeClr>
            </a:solidFill>
            <a:ln w="12700" cap="flat">
              <a:noFill/>
              <a:miter lim="400000"/>
            </a:ln>
            <a:effectLst/>
          </p:spPr>
          <p:txBody>
            <a:bodyPr wrap="square" lIns="45718" tIns="45718" rIns="45718" bIns="45718" numCol="1" anchor="t">
              <a:noAutofit/>
            </a:bodyPr>
            <a:lstStyle/>
            <a:p>
              <a:endParaRPr/>
            </a:p>
          </p:txBody>
        </p:sp>
        <p:sp>
          <p:nvSpPr>
            <p:cNvPr id="1572" name="Triangle"/>
            <p:cNvSpPr/>
            <p:nvPr/>
          </p:nvSpPr>
          <p:spPr>
            <a:xfrm>
              <a:off x="7875292" y="3043598"/>
              <a:ext cx="632285" cy="222379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10625"/>
                  </a:lnTo>
                  <a:lnTo>
                    <a:pt x="131" y="21600"/>
                  </a:lnTo>
                  <a:lnTo>
                    <a:pt x="0" y="0"/>
                  </a:lnTo>
                  <a:close/>
                </a:path>
              </a:pathLst>
            </a:custGeom>
            <a:solidFill>
              <a:schemeClr val="accent3">
                <a:alpha val="40000"/>
              </a:schemeClr>
            </a:solidFill>
            <a:ln w="12700" cap="flat">
              <a:noFill/>
              <a:miter lim="400000"/>
            </a:ln>
            <a:effectLst/>
          </p:spPr>
          <p:txBody>
            <a:bodyPr wrap="square" lIns="45718" tIns="45718" rIns="45718" bIns="45718" numCol="1" anchor="t">
              <a:noAutofit/>
            </a:bodyPr>
            <a:lstStyle/>
            <a:p>
              <a:endParaRPr/>
            </a:p>
          </p:txBody>
        </p:sp>
        <p:sp>
          <p:nvSpPr>
            <p:cNvPr id="1573" name="Triangle"/>
            <p:cNvSpPr/>
            <p:nvPr/>
          </p:nvSpPr>
          <p:spPr>
            <a:xfrm>
              <a:off x="6532562" y="1116682"/>
              <a:ext cx="1310673" cy="181764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9204" y="6321"/>
                  </a:lnTo>
                  <a:lnTo>
                    <a:pt x="21600" y="21600"/>
                  </a:lnTo>
                  <a:lnTo>
                    <a:pt x="0" y="0"/>
                  </a:lnTo>
                  <a:close/>
                </a:path>
              </a:pathLst>
            </a:custGeom>
            <a:solidFill>
              <a:schemeClr val="accent2">
                <a:alpha val="40000"/>
              </a:schemeClr>
            </a:solidFill>
            <a:ln w="12700" cap="flat">
              <a:noFill/>
              <a:miter lim="400000"/>
            </a:ln>
            <a:effectLst/>
          </p:spPr>
          <p:txBody>
            <a:bodyPr wrap="square" lIns="45718" tIns="45718" rIns="45718" bIns="45718" numCol="1" anchor="t">
              <a:noAutofit/>
            </a:bodyPr>
            <a:lstStyle/>
            <a:p>
              <a:endParaRPr/>
            </a:p>
          </p:txBody>
        </p:sp>
        <p:sp>
          <p:nvSpPr>
            <p:cNvPr id="1574" name="Triangle"/>
            <p:cNvSpPr/>
            <p:nvPr/>
          </p:nvSpPr>
          <p:spPr>
            <a:xfrm>
              <a:off x="4315827" y="107502"/>
              <a:ext cx="2107034" cy="937897"/>
            </a:xfrm>
            <a:custGeom>
              <a:avLst/>
              <a:gdLst/>
              <a:ahLst/>
              <a:cxnLst>
                <a:cxn ang="0">
                  <a:pos x="wd2" y="hd2"/>
                </a:cxn>
                <a:cxn ang="5400000">
                  <a:pos x="wd2" y="hd2"/>
                </a:cxn>
                <a:cxn ang="10800000">
                  <a:pos x="wd2" y="hd2"/>
                </a:cxn>
                <a:cxn ang="16200000">
                  <a:pos x="wd2" y="hd2"/>
                </a:cxn>
              </a:cxnLst>
              <a:rect l="0" t="0" r="r" b="b"/>
              <a:pathLst>
                <a:path w="21600" h="21600" extrusionOk="0">
                  <a:moveTo>
                    <a:pt x="0" y="5725"/>
                  </a:moveTo>
                  <a:lnTo>
                    <a:pt x="12909" y="0"/>
                  </a:lnTo>
                  <a:lnTo>
                    <a:pt x="21600" y="21600"/>
                  </a:lnTo>
                  <a:lnTo>
                    <a:pt x="0" y="5725"/>
                  </a:lnTo>
                  <a:close/>
                </a:path>
              </a:pathLst>
            </a:custGeom>
            <a:solidFill>
              <a:schemeClr val="accent1">
                <a:alpha val="40000"/>
              </a:schemeClr>
            </a:solidFill>
            <a:ln w="12700" cap="flat">
              <a:noFill/>
              <a:miter lim="400000"/>
            </a:ln>
            <a:effectLst/>
          </p:spPr>
          <p:txBody>
            <a:bodyPr wrap="square" lIns="45718" tIns="45718" rIns="45718" bIns="45718" numCol="1" anchor="t">
              <a:noAutofit/>
            </a:bodyPr>
            <a:lstStyle/>
            <a:p>
              <a:endParaRPr/>
            </a:p>
          </p:txBody>
        </p:sp>
        <p:sp>
          <p:nvSpPr>
            <p:cNvPr id="1575" name="Lorem ipsum dolor sit amet, consectetur adipiscing elit, sed do eiusmod tempor incididunt ut labore et dolore magna aliqua. Pretium quam vulputate dignissim suspendisse in est ante in nibh. Tempor commodo ullamcorper a lacus vestibulum sed arcu. Et solli"/>
            <p:cNvSpPr txBox="1"/>
            <p:nvPr/>
          </p:nvSpPr>
          <p:spPr>
            <a:xfrm rot="1071568">
              <a:off x="4437575" y="290793"/>
              <a:ext cx="1960236"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b">
              <a:spAutoFit/>
            </a:bodyPr>
            <a:lstStyle>
              <a:lvl1pPr defTabSz="457200">
                <a:defRPr sz="1800">
                  <a:solidFill>
                    <a:schemeClr val="accent1"/>
                  </a:solidFill>
                </a:defRPr>
              </a:lvl1pPr>
            </a:lstStyle>
            <a:p>
              <a:r>
                <a:t>1</a:t>
              </a:r>
            </a:p>
          </p:txBody>
        </p:sp>
        <p:sp>
          <p:nvSpPr>
            <p:cNvPr id="1576" name="Lorem ipsum dolor sit amet, consectetur adipiscing elit, sed do eiusmod tempor incididunt ut labore et dolore magna aliqua. Pretium quam vulputate dignissim suspendisse in est ante in nibh. Tempor commodo ullamcorper a lacus vestibulum sed arcu. Et solli"/>
            <p:cNvSpPr txBox="1"/>
            <p:nvPr/>
          </p:nvSpPr>
          <p:spPr>
            <a:xfrm rot="3238901">
              <a:off x="6361625" y="1670860"/>
              <a:ext cx="1960235"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b">
              <a:spAutoFit/>
            </a:bodyPr>
            <a:lstStyle>
              <a:lvl1pPr defTabSz="457200">
                <a:defRPr sz="1800">
                  <a:solidFill>
                    <a:schemeClr val="accent2"/>
                  </a:solidFill>
                </a:defRPr>
              </a:lvl1pPr>
            </a:lstStyle>
            <a:p>
              <a:r>
                <a:t>2</a:t>
              </a:r>
            </a:p>
          </p:txBody>
        </p:sp>
        <p:sp>
          <p:nvSpPr>
            <p:cNvPr id="1577" name="Lorem ipsum dolor sit amet, consectetur adipiscing elit, sed do eiusmod tempor incididunt ut labore et dolore magna aliqua. Pretium quam vulputate dignissim suspendisse in est ante in nibh. Tempor commodo ullamcorper a lacus vestibulum sed arcu. Et solli"/>
            <p:cNvSpPr txBox="1"/>
            <p:nvPr/>
          </p:nvSpPr>
          <p:spPr>
            <a:xfrm rot="5400000">
              <a:off x="7115157" y="3935694"/>
              <a:ext cx="1960236"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b">
              <a:spAutoFit/>
            </a:bodyPr>
            <a:lstStyle>
              <a:lvl1pPr defTabSz="457200">
                <a:defRPr sz="1800">
                  <a:solidFill>
                    <a:schemeClr val="accent3"/>
                  </a:solidFill>
                </a:defRPr>
              </a:lvl1pPr>
            </a:lstStyle>
            <a:p>
              <a:r>
                <a:t>3</a:t>
              </a:r>
            </a:p>
          </p:txBody>
        </p:sp>
        <p:sp>
          <p:nvSpPr>
            <p:cNvPr id="1578" name="Lorem ipsum dolor sit amet, consectetur adipiscing elit, sed do eiusmod tempor incididunt ut labore et dolore magna aliqua. Pretium quam vulputate dignissim suspendisse in est ante in nibh. Tempor commodo ullamcorper a lacus vestibulum sed arcu. Et solli"/>
            <p:cNvSpPr txBox="1"/>
            <p:nvPr/>
          </p:nvSpPr>
          <p:spPr>
            <a:xfrm rot="7548207">
              <a:off x="6403958" y="6178305"/>
              <a:ext cx="1960235"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b">
              <a:spAutoFit/>
            </a:bodyPr>
            <a:lstStyle>
              <a:lvl1pPr defTabSz="457200">
                <a:defRPr sz="1800">
                  <a:solidFill>
                    <a:schemeClr val="accent4"/>
                  </a:solidFill>
                </a:defRPr>
              </a:lvl1pPr>
            </a:lstStyle>
            <a:p>
              <a:r>
                <a:t>4</a:t>
              </a:r>
            </a:p>
          </p:txBody>
        </p:sp>
        <p:sp>
          <p:nvSpPr>
            <p:cNvPr id="1579" name="Lorem ipsum dolor sit amet, consectetur adipiscing elit, sed do eiusmod tempor incididunt ut labore et dolore magna aliqua. Pretium quam vulputate dignissim suspendisse in est ante in nibh. Tempor commodo ullamcorper a lacus vestibulum sed arcu. Et solli"/>
            <p:cNvSpPr txBox="1"/>
            <p:nvPr/>
          </p:nvSpPr>
          <p:spPr>
            <a:xfrm rot="20505621">
              <a:off x="4463558" y="7590373"/>
              <a:ext cx="1960235"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b">
              <a:spAutoFit/>
            </a:bodyPr>
            <a:lstStyle>
              <a:lvl1pPr defTabSz="457200">
                <a:defRPr sz="1800">
                  <a:solidFill>
                    <a:schemeClr val="accent1"/>
                  </a:solidFill>
                </a:defRPr>
              </a:lvl1pPr>
            </a:lstStyle>
            <a:p>
              <a:r>
                <a:t>5</a:t>
              </a:r>
            </a:p>
          </p:txBody>
        </p:sp>
        <p:sp>
          <p:nvSpPr>
            <p:cNvPr id="1580" name="Lorem ipsum dolor sit amet, consectetur adipiscing elit, sed do eiusmod tempor incididunt ut labore et dolore magna aliqua. Pretium quam vulputate dignissim suspendisse in est ante in nibh. Tempor commodo ullamcorper a lacus vestibulum sed arcu. Et solli"/>
            <p:cNvSpPr txBox="1"/>
            <p:nvPr/>
          </p:nvSpPr>
          <p:spPr>
            <a:xfrm rot="1080416">
              <a:off x="2123937" y="7615177"/>
              <a:ext cx="1960235"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b">
              <a:spAutoFit/>
            </a:bodyPr>
            <a:lstStyle>
              <a:lvl1pPr defTabSz="457200">
                <a:defRPr sz="1800">
                  <a:solidFill>
                    <a:schemeClr val="accent2"/>
                  </a:solidFill>
                </a:defRPr>
              </a:lvl1pPr>
            </a:lstStyle>
            <a:p>
              <a:r>
                <a:t>6</a:t>
              </a:r>
            </a:p>
          </p:txBody>
        </p:sp>
        <p:sp>
          <p:nvSpPr>
            <p:cNvPr id="1581" name="Lorem ipsum dolor sit amet, consectetur adipiscing elit, sed do eiusmod tempor incididunt ut labore et dolore magna aliqua. Pretium quam vulputate dignissim suspendisse in est ante in nibh. Tempor commodo ullamcorper a lacus vestibulum sed arcu. Et solli"/>
            <p:cNvSpPr txBox="1"/>
            <p:nvPr/>
          </p:nvSpPr>
          <p:spPr>
            <a:xfrm rot="3236041">
              <a:off x="176892" y="6208091"/>
              <a:ext cx="1960235"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b">
              <a:spAutoFit/>
            </a:bodyPr>
            <a:lstStyle>
              <a:lvl1pPr defTabSz="457200">
                <a:defRPr sz="1800">
                  <a:solidFill>
                    <a:schemeClr val="accent3"/>
                  </a:solidFill>
                </a:defRPr>
              </a:lvl1pPr>
            </a:lstStyle>
            <a:p>
              <a:r>
                <a:t>7</a:t>
              </a:r>
            </a:p>
          </p:txBody>
        </p:sp>
        <p:sp>
          <p:nvSpPr>
            <p:cNvPr id="1582" name="Lorem ipsum dolor sit amet, consectetur adipiscing elit, sed do eiusmod tempor incididunt ut labore et dolore magna aliqua. Pretium quam vulputate dignissim suspendisse in est ante in nibh. Tempor commodo ullamcorper a lacus vestibulum sed arcu. Et solli"/>
            <p:cNvSpPr txBox="1"/>
            <p:nvPr/>
          </p:nvSpPr>
          <p:spPr>
            <a:xfrm rot="16200760">
              <a:off x="-566006" y="3924862"/>
              <a:ext cx="1960235"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b">
              <a:spAutoFit/>
            </a:bodyPr>
            <a:lstStyle>
              <a:lvl1pPr defTabSz="457200">
                <a:defRPr sz="1800">
                  <a:solidFill>
                    <a:schemeClr val="accent4"/>
                  </a:solidFill>
                </a:defRPr>
              </a:lvl1pPr>
            </a:lstStyle>
            <a:p>
              <a:r>
                <a:t>8</a:t>
              </a:r>
            </a:p>
          </p:txBody>
        </p:sp>
        <p:sp>
          <p:nvSpPr>
            <p:cNvPr id="1583" name="Lorem ipsum dolor sit amet, consectetur adipiscing elit, sed do eiusmod tempor incididunt ut labore et dolore magna aliqua. Pretium quam vulputate dignissim suspendisse in est ante in nibh. Tempor commodo ullamcorper a lacus vestibulum sed arcu. Et solli"/>
            <p:cNvSpPr txBox="1"/>
            <p:nvPr/>
          </p:nvSpPr>
          <p:spPr>
            <a:xfrm rot="18371658">
              <a:off x="145142" y="1709691"/>
              <a:ext cx="1960236"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b">
              <a:spAutoFit/>
            </a:bodyPr>
            <a:lstStyle>
              <a:lvl1pPr defTabSz="457200">
                <a:defRPr sz="1800">
                  <a:solidFill>
                    <a:schemeClr val="accent2"/>
                  </a:solidFill>
                </a:defRPr>
              </a:lvl1pPr>
            </a:lstStyle>
            <a:p>
              <a:r>
                <a:t>9</a:t>
              </a:r>
            </a:p>
          </p:txBody>
        </p:sp>
        <p:sp>
          <p:nvSpPr>
            <p:cNvPr id="1584" name="Lorem ipsum dolor sit amet, consectetur adipiscing elit, sed do eiusmod tempor incididunt ut labore et dolore magna aliqua. Pretium quam vulputate dignissim suspendisse in est ante in nibh. Tempor commodo ullamcorper a lacus vestibulum sed arcu. Et solli"/>
            <p:cNvSpPr txBox="1"/>
            <p:nvPr/>
          </p:nvSpPr>
          <p:spPr>
            <a:xfrm rot="20516462">
              <a:off x="2063344" y="303494"/>
              <a:ext cx="1960236" cy="406401"/>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b">
              <a:spAutoFit/>
            </a:bodyPr>
            <a:lstStyle>
              <a:lvl1pPr defTabSz="457200">
                <a:defRPr sz="1800">
                  <a:solidFill>
                    <a:schemeClr val="accent3"/>
                  </a:solidFill>
                </a:defRPr>
              </a:lvl1pPr>
            </a:lstStyle>
            <a:p>
              <a:r>
                <a:t>10</a:t>
              </a:r>
            </a:p>
          </p:txBody>
        </p:sp>
        <p:sp>
          <p:nvSpPr>
            <p:cNvPr id="1585" name="Lorem ipsum dolor sit amet, consectetur adipiscing elit, sed do eiusmod tempor incididunt ut labore et dolore magna aliqua. Pretium quam vulputate dignissim suspendisse in est ante in nibh. Tempor commodo ullamcorper a lacus vestibulum sed arcu. Et solli"/>
            <p:cNvSpPr txBox="1"/>
            <p:nvPr/>
          </p:nvSpPr>
          <p:spPr>
            <a:xfrm rot="20494706">
              <a:off x="2698589" y="1182314"/>
              <a:ext cx="1406075" cy="595035"/>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spAutoFit/>
            </a:bodyPr>
            <a:lstStyle>
              <a:lvl1pPr defTabSz="457200">
                <a:defRPr sz="1600">
                  <a:solidFill>
                    <a:srgbClr val="FFFFFF"/>
                  </a:solidFill>
                  <a:latin typeface="+mn-lt"/>
                  <a:ea typeface="+mn-ea"/>
                  <a:cs typeface="+mn-cs"/>
                  <a:sym typeface="DM Sans Regular"/>
                </a:defRPr>
              </a:lvl1pPr>
            </a:lstStyle>
            <a:p>
              <a:r>
                <a:rPr>
                  <a:solidFill>
                    <a:schemeClr val="bg1"/>
                  </a:solidFill>
                </a:rPr>
                <a:t>Measure Results</a:t>
              </a:r>
            </a:p>
          </p:txBody>
        </p:sp>
        <p:sp>
          <p:nvSpPr>
            <p:cNvPr id="1586" name="Lorem ipsum dolor sit amet, consectetur adipiscing elit, sed do eiusmod tempor incididunt ut labore et dolore magna aliqua. Pretium quam vulputate dignissim suspendisse in est ante in nibh. Tempor commodo ullamcorper a lacus vestibulum sed arcu. Et solli"/>
            <p:cNvSpPr txBox="1"/>
            <p:nvPr/>
          </p:nvSpPr>
          <p:spPr>
            <a:xfrm rot="1058470">
              <a:off x="4407162" y="1029570"/>
              <a:ext cx="1406075" cy="841256"/>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spAutoFit/>
            </a:bodyPr>
            <a:lstStyle>
              <a:lvl1pPr defTabSz="457200">
                <a:defRPr sz="1600">
                  <a:solidFill>
                    <a:srgbClr val="FFFFFF"/>
                  </a:solidFill>
                  <a:latin typeface="+mn-lt"/>
                  <a:ea typeface="+mn-ea"/>
                  <a:cs typeface="+mn-cs"/>
                  <a:sym typeface="DM Sans Regular"/>
                </a:defRPr>
              </a:lvl1pPr>
            </a:lstStyle>
            <a:p>
              <a:r>
                <a:rPr dirty="0">
                  <a:solidFill>
                    <a:schemeClr val="bg1"/>
                  </a:solidFill>
                </a:rPr>
                <a:t>Define Your Target Audience</a:t>
              </a:r>
            </a:p>
          </p:txBody>
        </p:sp>
        <p:sp>
          <p:nvSpPr>
            <p:cNvPr id="1587" name="Lorem ipsum dolor sit amet, consectetur adipiscing elit, sed do eiusmod tempor incididunt ut labore et dolore magna aliqua. Pretium quam vulputate dignissim suspendisse in est ante in nibh. Tempor commodo ullamcorper a lacus vestibulum sed arcu. Et solli"/>
            <p:cNvSpPr txBox="1"/>
            <p:nvPr/>
          </p:nvSpPr>
          <p:spPr>
            <a:xfrm rot="3214026">
              <a:off x="5799506" y="2170374"/>
              <a:ext cx="1406075" cy="595035"/>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spAutoFit/>
            </a:bodyPr>
            <a:lstStyle>
              <a:lvl1pPr defTabSz="457200">
                <a:defRPr sz="1600">
                  <a:solidFill>
                    <a:srgbClr val="FFFFFF"/>
                  </a:solidFill>
                  <a:latin typeface="+mn-lt"/>
                  <a:ea typeface="+mn-ea"/>
                  <a:cs typeface="+mn-cs"/>
                  <a:sym typeface="DM Sans Regular"/>
                </a:defRPr>
              </a:lvl1pPr>
            </a:lstStyle>
            <a:p>
              <a:r>
                <a:rPr>
                  <a:solidFill>
                    <a:schemeClr val="bg1"/>
                  </a:solidFill>
                </a:rPr>
                <a:t>Set Content Goals</a:t>
              </a:r>
            </a:p>
          </p:txBody>
        </p:sp>
        <p:sp>
          <p:nvSpPr>
            <p:cNvPr id="1588" name="Lorem ipsum dolor sit amet, consectetur adipiscing elit, sed do eiusmod tempor incididunt ut labore et dolore magna aliqua. Pretium quam vulputate dignissim suspendisse in est ante in nibh. Tempor commodo ullamcorper a lacus vestibulum sed arcu. Et solli"/>
            <p:cNvSpPr txBox="1"/>
            <p:nvPr/>
          </p:nvSpPr>
          <p:spPr>
            <a:xfrm rot="5375160">
              <a:off x="6336716" y="3700379"/>
              <a:ext cx="1406075" cy="841256"/>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spAutoFit/>
            </a:bodyPr>
            <a:lstStyle>
              <a:lvl1pPr defTabSz="457200">
                <a:defRPr sz="1600">
                  <a:solidFill>
                    <a:srgbClr val="FFFFFF"/>
                  </a:solidFill>
                  <a:latin typeface="+mn-lt"/>
                  <a:ea typeface="+mn-ea"/>
                  <a:cs typeface="+mn-cs"/>
                  <a:sym typeface="DM Sans Regular"/>
                </a:defRPr>
              </a:lvl1pPr>
            </a:lstStyle>
            <a:p>
              <a:r>
                <a:rPr>
                  <a:solidFill>
                    <a:schemeClr val="bg1"/>
                  </a:solidFill>
                </a:rPr>
                <a:t>Create Valuable Content</a:t>
              </a:r>
            </a:p>
          </p:txBody>
        </p:sp>
        <p:sp>
          <p:nvSpPr>
            <p:cNvPr id="1589" name="Lorem ipsum dolor sit amet, consectetur adipiscing elit, sed do eiusmod tempor incididunt ut labore et dolore magna aliqua. Pretium quam vulputate dignissim suspendisse in est ante in nibh. Tempor commodo ullamcorper a lacus vestibulum sed arcu. Et solli"/>
            <p:cNvSpPr txBox="1"/>
            <p:nvPr/>
          </p:nvSpPr>
          <p:spPr>
            <a:xfrm rot="18368789">
              <a:off x="1315982" y="2057001"/>
              <a:ext cx="1406076" cy="841256"/>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spAutoFit/>
            </a:bodyPr>
            <a:lstStyle>
              <a:lvl1pPr defTabSz="457200">
                <a:defRPr sz="1600">
                  <a:solidFill>
                    <a:srgbClr val="FFFFFF"/>
                  </a:solidFill>
                  <a:latin typeface="+mn-lt"/>
                  <a:ea typeface="+mn-ea"/>
                  <a:cs typeface="+mn-cs"/>
                  <a:sym typeface="DM Sans Regular"/>
                </a:defRPr>
              </a:lvl1pPr>
            </a:lstStyle>
            <a:p>
              <a:r>
                <a:rPr>
                  <a:solidFill>
                    <a:schemeClr val="bg1"/>
                  </a:solidFill>
                </a:rPr>
                <a:t>Leverage Paid Advertising</a:t>
              </a:r>
            </a:p>
          </p:txBody>
        </p:sp>
        <p:sp>
          <p:nvSpPr>
            <p:cNvPr id="1590" name="Lorem ipsum dolor sit amet, consectetur adipiscing elit, sed do eiusmod tempor incididunt ut labore et dolore magna aliqua. Pretium quam vulputate dignissim suspendisse in est ante in nibh. Tempor commodo ullamcorper a lacus vestibulum sed arcu. Et solli"/>
            <p:cNvSpPr txBox="1"/>
            <p:nvPr/>
          </p:nvSpPr>
          <p:spPr>
            <a:xfrm rot="16200000">
              <a:off x="782159" y="3821797"/>
              <a:ext cx="1406075" cy="595035"/>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spAutoFit/>
            </a:bodyPr>
            <a:lstStyle>
              <a:lvl1pPr defTabSz="457200">
                <a:defRPr sz="1600">
                  <a:solidFill>
                    <a:srgbClr val="FFFFFF"/>
                  </a:solidFill>
                  <a:latin typeface="+mn-lt"/>
                  <a:ea typeface="+mn-ea"/>
                  <a:cs typeface="+mn-cs"/>
                  <a:sym typeface="DM Sans Regular"/>
                </a:defRPr>
              </a:lvl1pPr>
            </a:lstStyle>
            <a:p>
              <a:r>
                <a:rPr>
                  <a:solidFill>
                    <a:schemeClr val="bg1"/>
                  </a:solidFill>
                </a:rPr>
                <a:t>Repurpose Content</a:t>
              </a:r>
            </a:p>
          </p:txBody>
        </p:sp>
        <p:sp>
          <p:nvSpPr>
            <p:cNvPr id="1591" name="Lorem ipsum dolor sit amet, consectetur adipiscing elit, sed do eiusmod tempor incididunt ut labore et dolore magna aliqua. Pretium quam vulputate dignissim suspendisse in est ante in nibh. Tempor commodo ullamcorper a lacus vestibulum sed arcu. Et solli"/>
            <p:cNvSpPr txBox="1"/>
            <p:nvPr/>
          </p:nvSpPr>
          <p:spPr>
            <a:xfrm rot="14021164">
              <a:off x="1303282" y="5477031"/>
              <a:ext cx="1406075" cy="595035"/>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spAutoFit/>
            </a:bodyPr>
            <a:lstStyle>
              <a:lvl1pPr defTabSz="457200">
                <a:defRPr sz="1600">
                  <a:solidFill>
                    <a:srgbClr val="FFFFFF"/>
                  </a:solidFill>
                  <a:latin typeface="+mn-lt"/>
                  <a:ea typeface="+mn-ea"/>
                  <a:cs typeface="+mn-cs"/>
                  <a:sym typeface="DM Sans Regular"/>
                </a:defRPr>
              </a:lvl1pPr>
            </a:lstStyle>
            <a:p>
              <a:r>
                <a:rPr>
                  <a:solidFill>
                    <a:schemeClr val="bg1"/>
                  </a:solidFill>
                </a:rPr>
                <a:t>Partner with Influencers</a:t>
              </a:r>
            </a:p>
          </p:txBody>
        </p:sp>
        <p:sp>
          <p:nvSpPr>
            <p:cNvPr id="1592" name="Lorem ipsum dolor sit amet, consectetur adipiscing elit, sed do eiusmod tempor incididunt ut labore et dolore magna aliqua. Pretium quam vulputate dignissim suspendisse in est ante in nibh. Tempor commodo ullamcorper a lacus vestibulum sed arcu. Et solli"/>
            <p:cNvSpPr txBox="1"/>
            <p:nvPr/>
          </p:nvSpPr>
          <p:spPr>
            <a:xfrm rot="11872994">
              <a:off x="2690969" y="6450698"/>
              <a:ext cx="1406075" cy="595035"/>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spAutoFit/>
            </a:bodyPr>
            <a:lstStyle>
              <a:lvl1pPr defTabSz="457200">
                <a:defRPr sz="1600">
                  <a:solidFill>
                    <a:srgbClr val="FFFFFF"/>
                  </a:solidFill>
                  <a:latin typeface="+mn-lt"/>
                  <a:ea typeface="+mn-ea"/>
                  <a:cs typeface="+mn-cs"/>
                  <a:sym typeface="DM Sans Regular"/>
                </a:defRPr>
              </a:lvl1pPr>
            </a:lstStyle>
            <a:p>
              <a:r>
                <a:rPr>
                  <a:solidFill>
                    <a:schemeClr val="bg1"/>
                  </a:solidFill>
                </a:rPr>
                <a:t>Send Email Campaigns</a:t>
              </a:r>
            </a:p>
          </p:txBody>
        </p:sp>
        <p:sp>
          <p:nvSpPr>
            <p:cNvPr id="1593" name="Lorem ipsum dolor sit amet, consectetur adipiscing elit, sed do eiusmod tempor incididunt ut labore et dolore magna aliqua. Pretium quam vulputate dignissim suspendisse in est ante in nibh. Tempor commodo ullamcorper a lacus vestibulum sed arcu. Et solli"/>
            <p:cNvSpPr txBox="1"/>
            <p:nvPr/>
          </p:nvSpPr>
          <p:spPr>
            <a:xfrm rot="9728232">
              <a:off x="4406738" y="6461281"/>
              <a:ext cx="1406076" cy="595035"/>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spAutoFit/>
            </a:bodyPr>
            <a:lstStyle>
              <a:lvl1pPr defTabSz="457200">
                <a:defRPr sz="1600">
                  <a:solidFill>
                    <a:srgbClr val="FFFFFF"/>
                  </a:solidFill>
                  <a:latin typeface="+mn-lt"/>
                  <a:ea typeface="+mn-ea"/>
                  <a:cs typeface="+mn-cs"/>
                  <a:sym typeface="DM Sans Regular"/>
                </a:defRPr>
              </a:lvl1pPr>
            </a:lstStyle>
            <a:p>
              <a:r>
                <a:rPr>
                  <a:solidFill>
                    <a:schemeClr val="bg1"/>
                  </a:solidFill>
                </a:rPr>
                <a:t>Share on Social Media</a:t>
              </a:r>
            </a:p>
          </p:txBody>
        </p:sp>
        <p:sp>
          <p:nvSpPr>
            <p:cNvPr id="1594" name="Lorem ipsum dolor sit amet, consectetur adipiscing elit, sed do eiusmod tempor incididunt ut labore et dolore magna aliqua. Pretium quam vulputate dignissim suspendisse in est ante in nibh. Tempor commodo ullamcorper a lacus vestibulum sed arcu. Et solli"/>
            <p:cNvSpPr txBox="1"/>
            <p:nvPr/>
          </p:nvSpPr>
          <p:spPr>
            <a:xfrm rot="7556853">
              <a:off x="5797935" y="5440485"/>
              <a:ext cx="1407433" cy="595035"/>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ctr">
              <a:spAutoFit/>
            </a:bodyPr>
            <a:lstStyle>
              <a:lvl1pPr defTabSz="457200">
                <a:defRPr sz="1600">
                  <a:solidFill>
                    <a:srgbClr val="FFFFFF"/>
                  </a:solidFill>
                  <a:latin typeface="+mn-lt"/>
                  <a:ea typeface="+mn-ea"/>
                  <a:cs typeface="+mn-cs"/>
                  <a:sym typeface="DM Sans Regular"/>
                </a:defRPr>
              </a:lvl1pPr>
            </a:lstStyle>
            <a:p>
              <a:r>
                <a:rPr>
                  <a:solidFill>
                    <a:schemeClr val="bg1"/>
                  </a:solidFill>
                </a:rPr>
                <a:t>Optimize for Search</a:t>
              </a:r>
            </a:p>
          </p:txBody>
        </p:sp>
        <p:sp>
          <p:nvSpPr>
            <p:cNvPr id="1595" name="Venn diagram"/>
            <p:cNvSpPr txBox="1"/>
            <p:nvPr/>
          </p:nvSpPr>
          <p:spPr>
            <a:xfrm>
              <a:off x="2865793" y="3308083"/>
              <a:ext cx="2788830" cy="1579920"/>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b">
              <a:spAutoFit/>
            </a:bodyPr>
            <a:lstStyle>
              <a:lvl1pPr>
                <a:defRPr sz="2400">
                  <a:solidFill>
                    <a:srgbClr val="000000"/>
                  </a:solidFill>
                </a:defRPr>
              </a:lvl1pPr>
            </a:lstStyle>
            <a:p>
              <a:r>
                <a:rPr dirty="0">
                  <a:solidFill>
                    <a:schemeClr val="tx1"/>
                  </a:solidFill>
                </a:rPr>
                <a:t>Content marketing distribution strategy</a:t>
              </a:r>
            </a:p>
          </p:txBody>
        </p:sp>
      </p:grpSp>
    </p:spTree>
  </p:cSld>
  <p:clrMapOvr>
    <a:masterClrMapping/>
  </p:clrMapOvr>
  <p:transition spd="med"/>
</p:sld>
</file>

<file path=ppt/theme/theme1.xml><?xml version="1.0" encoding="utf-8"?>
<a:theme xmlns:a="http://schemas.openxmlformats.org/drawingml/2006/main" name="White">
  <a:themeElements>
    <a:clrScheme name="Fortum Color 01">
      <a:dk1>
        <a:srgbClr val="1A1A1A"/>
      </a:dk1>
      <a:lt1>
        <a:srgbClr val="FCFFFF"/>
      </a:lt1>
      <a:dk2>
        <a:srgbClr val="656565"/>
      </a:dk2>
      <a:lt2>
        <a:srgbClr val="F2F2F2"/>
      </a:lt2>
      <a:accent1>
        <a:srgbClr val="4AC89D"/>
      </a:accent1>
      <a:accent2>
        <a:srgbClr val="0EAAE5"/>
      </a:accent2>
      <a:accent3>
        <a:srgbClr val="F7B61A"/>
      </a:accent3>
      <a:accent4>
        <a:srgbClr val="F87802"/>
      </a:accent4>
      <a:accent5>
        <a:srgbClr val="F2F2F2"/>
      </a:accent5>
      <a:accent6>
        <a:srgbClr val="B2B2B2"/>
      </a:accent6>
      <a:hlink>
        <a:srgbClr val="4AC89D"/>
      </a:hlink>
      <a:folHlink>
        <a:srgbClr val="0EAAE5"/>
      </a:folHlink>
    </a:clrScheme>
    <a:fontScheme name="White">
      <a:majorFont>
        <a:latin typeface="DM Sans Regular"/>
        <a:ea typeface="DM Sans Regular"/>
        <a:cs typeface="DM Sans Regular"/>
      </a:majorFont>
      <a:minorFont>
        <a:latin typeface="DM Sans Regular"/>
        <a:ea typeface="DM Sans Regular"/>
        <a:cs typeface="DM Sans Regular"/>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CFFFF"/>
        </a:solidFill>
        <a:ln w="25400" cap="flat">
          <a:solidFill>
            <a:schemeClr val="accent1"/>
          </a:solidFill>
          <a:prstDash val="solid"/>
          <a:round/>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A7A7A7"/>
      </a:dk2>
      <a:lt2>
        <a:srgbClr val="535353"/>
      </a:lt2>
      <a:accent1>
        <a:srgbClr val="4AC89D"/>
      </a:accent1>
      <a:accent2>
        <a:srgbClr val="0EAAE5"/>
      </a:accent2>
      <a:accent3>
        <a:srgbClr val="F7B61A"/>
      </a:accent3>
      <a:accent4>
        <a:srgbClr val="F87802"/>
      </a:accent4>
      <a:accent5>
        <a:srgbClr val="F2F2F2"/>
      </a:accent5>
      <a:accent6>
        <a:srgbClr val="B2B2B2"/>
      </a:accent6>
      <a:hlink>
        <a:srgbClr val="0000FF"/>
      </a:hlink>
      <a:folHlink>
        <a:srgbClr val="FF00FF"/>
      </a:folHlink>
    </a:clrScheme>
    <a:fontScheme name="White">
      <a:majorFont>
        <a:latin typeface="DM Sans Regular"/>
        <a:ea typeface="DM Sans Regular"/>
        <a:cs typeface="DM Sans Regular"/>
      </a:majorFont>
      <a:minorFont>
        <a:latin typeface="DM Sans Regular"/>
        <a:ea typeface="DM Sans Regular"/>
        <a:cs typeface="DM Sans Regular"/>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CFFFF"/>
        </a:solidFill>
        <a:ln w="25400" cap="flat">
          <a:solidFill>
            <a:schemeClr val="accent1"/>
          </a:solidFill>
          <a:prstDash val="solid"/>
          <a:round/>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264</Words>
  <Application>Microsoft Macintosh PowerPoint</Application>
  <PresentationFormat>Custom</PresentationFormat>
  <Paragraphs>32</Paragraphs>
  <Slides>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DM Sans Bold</vt:lpstr>
      <vt:lpstr>DM Sans Medium</vt:lpstr>
      <vt:lpstr>DM Sans Regular</vt:lpstr>
      <vt:lpstr>White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Анастасия Мясоедова</cp:lastModifiedBy>
  <cp:revision>9</cp:revision>
  <dcterms:modified xsi:type="dcterms:W3CDTF">2023-04-09T05:14:13Z</dcterms:modified>
</cp:coreProperties>
</file>