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87" r:id="rId2"/>
  </p:sldIdLst>
  <p:sldSz cx="9144000" cy="5143500" type="screen16x9"/>
  <p:notesSz cx="6858000" cy="9144000"/>
  <p:embeddedFontLst>
    <p:embeddedFont>
      <p:font typeface="DM Sans" pitchFamily="2" charset="77"/>
      <p:regular r:id="rId4"/>
      <p:bold r:id="rId5"/>
      <p:italic r:id="rId6"/>
      <p:boldItalic r:id="rId7"/>
    </p:embeddedFont>
    <p:embeddedFont>
      <p:font typeface="DM Sans Medium" pitchFamily="2" charset="77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 snapToGrid="0">
      <p:cViewPr varScale="1">
        <p:scale>
          <a:sx n="141" d="100"/>
          <a:sy n="141" d="100"/>
        </p:scale>
        <p:origin x="80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2" name="Google Shape;1652;g22be8c94013_3_158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53" name="Google Shape;1653;g22be8c94013_3_158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de with logo">
  <p:cSld name="Side with log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220770" y="4655288"/>
            <a:ext cx="0" cy="185414"/>
          </a:xfrm>
          <a:prstGeom prst="straightConnector1">
            <a:avLst/>
          </a:prstGeom>
          <a:noFill/>
          <a:ln w="25400" cap="flat" cmpd="sng">
            <a:solidFill>
              <a:schemeClr val="accent6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58" name="Google Shape;58;p15"/>
          <p:cNvSpPr txBox="1"/>
          <p:nvPr/>
        </p:nvSpPr>
        <p:spPr>
          <a:xfrm>
            <a:off x="6318992" y="4655126"/>
            <a:ext cx="1761468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Content Marketing</a:t>
            </a:r>
            <a:endParaRPr sz="500" dirty="0"/>
          </a:p>
        </p:txBody>
      </p:sp>
      <p:sp>
        <p:nvSpPr>
          <p:cNvPr id="59" name="Google Shape;59;p15"/>
          <p:cNvSpPr txBox="1"/>
          <p:nvPr/>
        </p:nvSpPr>
        <p:spPr>
          <a:xfrm>
            <a:off x="586200" y="4655125"/>
            <a:ext cx="1801400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1" i="0" u="none" strike="noStrike" cap="none" dirty="0" err="1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HiSlide.io</a:t>
            </a: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 Templates</a:t>
            </a:r>
            <a:endParaRPr sz="500" dirty="0"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900" b="0" i="0" u="none" strike="noStrike" cap="none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486400" y="4767263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5" name="Google Shape;1655;p47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</a:pPr>
            <a:fld id="{00000000-1234-1234-1234-123412341234}" type="slidenum">
              <a:rPr lang="en-GB">
                <a:solidFill>
                  <a:srgbClr val="535353"/>
                </a:solidFill>
              </a:rPr>
              <a:t>1</a:t>
            </a:fld>
            <a:endParaRPr/>
          </a:p>
        </p:txBody>
      </p:sp>
      <p:sp>
        <p:nvSpPr>
          <p:cNvPr id="1656" name="Google Shape;1656;p47"/>
          <p:cNvSpPr txBox="1"/>
          <p:nvPr/>
        </p:nvSpPr>
        <p:spPr>
          <a:xfrm>
            <a:off x="4732029" y="873208"/>
            <a:ext cx="3597914" cy="3397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114300" marR="0" lvl="0" indent="-1143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AutoNum type="arabicPeriod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Define Your Target Audience: Identify the specific group of people you want to reach with your content.</a:t>
            </a:r>
            <a:endParaRPr sz="500"/>
          </a:p>
          <a:p>
            <a:pPr marL="114300" marR="0" lvl="0" indent="-1143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AutoNum type="arabicPeriod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Set Content Goals: Determine what you want to achieve with your content, such as increased brand awareness or lead generation.</a:t>
            </a:r>
            <a:endParaRPr sz="500"/>
          </a:p>
          <a:p>
            <a:pPr marL="114300" marR="0" lvl="0" indent="-1143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AutoNum type="arabicPeriod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Create Valuable Content: Develop high-quality, engaging content that meets the needs and interests of your target audience.</a:t>
            </a:r>
            <a:endParaRPr sz="500"/>
          </a:p>
          <a:p>
            <a:pPr marL="114300" marR="0" lvl="0" indent="-1143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AutoNum type="arabicPeriod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Optimize for Search: Optimize your content for search engines to improve visibility and attract more traffic.</a:t>
            </a:r>
            <a:endParaRPr sz="500"/>
          </a:p>
          <a:p>
            <a:pPr marL="114300" marR="0" lvl="0" indent="-1143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AutoNum type="arabicPeriod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Share on Social Media: Share your content on your social media channels to increase its reach and engagement.</a:t>
            </a:r>
            <a:endParaRPr sz="500"/>
          </a:p>
          <a:p>
            <a:pPr marL="114300" marR="0" lvl="0" indent="-1143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AutoNum type="arabicPeriod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Send Email Campaigns: Send targeted email campaigns to your subscribers to promote your content and keep them engaged.</a:t>
            </a:r>
            <a:endParaRPr sz="500"/>
          </a:p>
          <a:p>
            <a:pPr marL="114300" marR="0" lvl="0" indent="-1143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AutoNum type="arabicPeriod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Partner with Influencers: Collaborate with influencers in your industry to reach a larger audience and increase credibility.</a:t>
            </a:r>
            <a:endParaRPr sz="500"/>
          </a:p>
          <a:p>
            <a:pPr marL="114300" marR="0" lvl="0" indent="-1143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AutoNum type="arabicPeriod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Repurpose Content: Repurpose your content into different formats (e.g., videos, infographics, podcasts) to reach a wider audience.</a:t>
            </a:r>
            <a:endParaRPr sz="500"/>
          </a:p>
          <a:p>
            <a:pPr marL="114300" marR="0" lvl="0" indent="-1143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AutoNum type="arabicPeriod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Leverage Paid Advertising: Use paid advertising (e.g., social media ads, Google AdWords) to reach a targeted audience and increase visibility.</a:t>
            </a:r>
            <a:endParaRPr sz="500"/>
          </a:p>
          <a:p>
            <a:pPr marL="114300" marR="0" lvl="0" indent="-1143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AutoNum type="arabicPeriod"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Measure Results: Track and analyze your content's performance to understand what works and what doesn't, so you can refine your strategy over time.</a:t>
            </a:r>
            <a:endParaRPr sz="500"/>
          </a:p>
        </p:txBody>
      </p:sp>
      <p:grpSp>
        <p:nvGrpSpPr>
          <p:cNvPr id="1657" name="Google Shape;1657;p47"/>
          <p:cNvGrpSpPr/>
          <p:nvPr/>
        </p:nvGrpSpPr>
        <p:grpSpPr>
          <a:xfrm>
            <a:off x="868137" y="1012760"/>
            <a:ext cx="3190342" cy="3117980"/>
            <a:chOff x="0" y="-1"/>
            <a:chExt cx="8507577" cy="8314612"/>
          </a:xfrm>
        </p:grpSpPr>
        <p:sp>
          <p:nvSpPr>
            <p:cNvPr id="1658" name="Google Shape;1658;p47"/>
            <p:cNvSpPr/>
            <p:nvPr/>
          </p:nvSpPr>
          <p:spPr>
            <a:xfrm>
              <a:off x="4309305" y="350134"/>
              <a:ext cx="2120108" cy="230386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0" y="18828"/>
                  </a:lnTo>
                  <a:lnTo>
                    <a:pt x="9263" y="21600"/>
                  </a:lnTo>
                  <a:lnTo>
                    <a:pt x="21600" y="64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59" name="Google Shape;1659;p47"/>
            <p:cNvSpPr/>
            <p:nvPr/>
          </p:nvSpPr>
          <p:spPr>
            <a:xfrm>
              <a:off x="2068946" y="353309"/>
              <a:ext cx="2113360" cy="2309019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0"/>
                  </a:moveTo>
                  <a:lnTo>
                    <a:pt x="0" y="6419"/>
                  </a:lnTo>
                  <a:lnTo>
                    <a:pt x="12141" y="21600"/>
                  </a:lnTo>
                  <a:lnTo>
                    <a:pt x="21600" y="1878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60" name="Google Shape;1660;p47"/>
            <p:cNvSpPr/>
            <p:nvPr/>
          </p:nvSpPr>
          <p:spPr>
            <a:xfrm>
              <a:off x="5324909" y="1112134"/>
              <a:ext cx="2524126" cy="239355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342" y="0"/>
                  </a:moveTo>
                  <a:lnTo>
                    <a:pt x="0" y="14544"/>
                  </a:lnTo>
                  <a:lnTo>
                    <a:pt x="4863" y="21600"/>
                  </a:lnTo>
                  <a:lnTo>
                    <a:pt x="21600" y="16342"/>
                  </a:lnTo>
                  <a:lnTo>
                    <a:pt x="10342" y="0"/>
                  </a:ln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61" name="Google Shape;1661;p47"/>
            <p:cNvSpPr/>
            <p:nvPr/>
          </p:nvSpPr>
          <p:spPr>
            <a:xfrm>
              <a:off x="657262" y="1113324"/>
              <a:ext cx="2503091" cy="238601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1288" y="0"/>
                  </a:moveTo>
                  <a:lnTo>
                    <a:pt x="0" y="16308"/>
                  </a:lnTo>
                  <a:lnTo>
                    <a:pt x="16867" y="21600"/>
                  </a:lnTo>
                  <a:lnTo>
                    <a:pt x="21600" y="14774"/>
                  </a:lnTo>
                  <a:lnTo>
                    <a:pt x="11288" y="0"/>
                  </a:ln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62" name="Google Shape;1662;p47"/>
            <p:cNvSpPr/>
            <p:nvPr/>
          </p:nvSpPr>
          <p:spPr>
            <a:xfrm>
              <a:off x="615987" y="3034993"/>
              <a:ext cx="1949451" cy="222924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14970"/>
                  </a:lnTo>
                  <a:lnTo>
                    <a:pt x="21600" y="56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63" name="Google Shape;1663;p47"/>
            <p:cNvSpPr/>
            <p:nvPr/>
          </p:nvSpPr>
          <p:spPr>
            <a:xfrm>
              <a:off x="5934905" y="3044915"/>
              <a:ext cx="1949451" cy="222051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0"/>
                  </a:moveTo>
                  <a:lnTo>
                    <a:pt x="0" y="5652"/>
                  </a:lnTo>
                  <a:lnTo>
                    <a:pt x="0" y="14983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64" name="Google Shape;1664;p47"/>
            <p:cNvSpPr/>
            <p:nvPr/>
          </p:nvSpPr>
          <p:spPr>
            <a:xfrm>
              <a:off x="654087" y="4703059"/>
              <a:ext cx="2508648" cy="247808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6737" y="0"/>
                  </a:moveTo>
                  <a:lnTo>
                    <a:pt x="0" y="5950"/>
                  </a:lnTo>
                  <a:lnTo>
                    <a:pt x="11229" y="21600"/>
                  </a:lnTo>
                  <a:lnTo>
                    <a:pt x="21600" y="6770"/>
                  </a:lnTo>
                  <a:lnTo>
                    <a:pt x="16737" y="0"/>
                  </a:ln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65" name="Google Shape;1665;p47"/>
            <p:cNvSpPr/>
            <p:nvPr/>
          </p:nvSpPr>
          <p:spPr>
            <a:xfrm>
              <a:off x="5339196" y="4707027"/>
              <a:ext cx="2506267" cy="2476104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4826" y="0"/>
                  </a:moveTo>
                  <a:lnTo>
                    <a:pt x="0" y="6723"/>
                  </a:lnTo>
                  <a:lnTo>
                    <a:pt x="10350" y="21600"/>
                  </a:lnTo>
                  <a:lnTo>
                    <a:pt x="21600" y="5927"/>
                  </a:lnTo>
                  <a:lnTo>
                    <a:pt x="4826" y="0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66" name="Google Shape;1666;p47"/>
            <p:cNvSpPr/>
            <p:nvPr/>
          </p:nvSpPr>
          <p:spPr>
            <a:xfrm>
              <a:off x="4309305" y="5559912"/>
              <a:ext cx="2131220" cy="239434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9448" y="0"/>
                  </a:moveTo>
                  <a:lnTo>
                    <a:pt x="0" y="2732"/>
                  </a:lnTo>
                  <a:lnTo>
                    <a:pt x="0" y="21600"/>
                  </a:lnTo>
                  <a:lnTo>
                    <a:pt x="21600" y="15352"/>
                  </a:lnTo>
                  <a:lnTo>
                    <a:pt x="9448" y="0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67" name="Google Shape;1667;p47"/>
            <p:cNvSpPr/>
            <p:nvPr/>
          </p:nvSpPr>
          <p:spPr>
            <a:xfrm>
              <a:off x="2057437" y="5560705"/>
              <a:ext cx="2124869" cy="239038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2236" y="0"/>
                  </a:moveTo>
                  <a:lnTo>
                    <a:pt x="0" y="15367"/>
                  </a:lnTo>
                  <a:lnTo>
                    <a:pt x="21600" y="21600"/>
                  </a:lnTo>
                  <a:lnTo>
                    <a:pt x="21600" y="2700"/>
                  </a:lnTo>
                  <a:lnTo>
                    <a:pt x="12236" y="0"/>
                  </a:ln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68" name="Google Shape;1668;p47"/>
            <p:cNvSpPr/>
            <p:nvPr/>
          </p:nvSpPr>
          <p:spPr>
            <a:xfrm>
              <a:off x="4309270" y="347747"/>
              <a:ext cx="2120107" cy="2062561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0" y="17893"/>
                  </a:lnTo>
                  <a:lnTo>
                    <a:pt x="11107" y="21600"/>
                  </a:lnTo>
                  <a:lnTo>
                    <a:pt x="21600" y="72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69" name="Google Shape;1669;p47"/>
            <p:cNvSpPr/>
            <p:nvPr/>
          </p:nvSpPr>
          <p:spPr>
            <a:xfrm>
              <a:off x="2068910" y="350922"/>
              <a:ext cx="2113361" cy="206414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0"/>
                  </a:moveTo>
                  <a:lnTo>
                    <a:pt x="0" y="7181"/>
                  </a:lnTo>
                  <a:lnTo>
                    <a:pt x="10307" y="21600"/>
                  </a:lnTo>
                  <a:lnTo>
                    <a:pt x="21600" y="17846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70" name="Google Shape;1670;p47"/>
            <p:cNvSpPr/>
            <p:nvPr/>
          </p:nvSpPr>
          <p:spPr>
            <a:xfrm>
              <a:off x="5502673" y="1109747"/>
              <a:ext cx="2346326" cy="2307829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9488" y="0"/>
                  </a:moveTo>
                  <a:lnTo>
                    <a:pt x="0" y="12867"/>
                  </a:lnTo>
                  <a:lnTo>
                    <a:pt x="6244" y="21600"/>
                  </a:lnTo>
                  <a:lnTo>
                    <a:pt x="21600" y="16949"/>
                  </a:lnTo>
                  <a:lnTo>
                    <a:pt x="9488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71" name="Google Shape;1671;p47"/>
            <p:cNvSpPr/>
            <p:nvPr/>
          </p:nvSpPr>
          <p:spPr>
            <a:xfrm>
              <a:off x="657226" y="1110938"/>
              <a:ext cx="2322910" cy="2297907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2164" y="0"/>
                  </a:moveTo>
                  <a:lnTo>
                    <a:pt x="0" y="16933"/>
                  </a:lnTo>
                  <a:lnTo>
                    <a:pt x="15433" y="21600"/>
                  </a:lnTo>
                  <a:lnTo>
                    <a:pt x="21600" y="13023"/>
                  </a:lnTo>
                  <a:lnTo>
                    <a:pt x="12164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72" name="Google Shape;1672;p47"/>
            <p:cNvSpPr/>
            <p:nvPr/>
          </p:nvSpPr>
          <p:spPr>
            <a:xfrm>
              <a:off x="615951" y="3032607"/>
              <a:ext cx="1658145" cy="222924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15963"/>
                  </a:lnTo>
                  <a:lnTo>
                    <a:pt x="21600" y="480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73" name="Google Shape;1673;p47"/>
            <p:cNvSpPr/>
            <p:nvPr/>
          </p:nvSpPr>
          <p:spPr>
            <a:xfrm>
              <a:off x="6217445" y="3042529"/>
              <a:ext cx="1666876" cy="222051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0"/>
                  </a:moveTo>
                  <a:lnTo>
                    <a:pt x="0" y="4833"/>
                  </a:lnTo>
                  <a:lnTo>
                    <a:pt x="0" y="1594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74" name="Google Shape;1674;p47"/>
            <p:cNvSpPr/>
            <p:nvPr/>
          </p:nvSpPr>
          <p:spPr>
            <a:xfrm>
              <a:off x="654051" y="4801082"/>
              <a:ext cx="2331245" cy="2377679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5360" y="0"/>
                  </a:moveTo>
                  <a:lnTo>
                    <a:pt x="0" y="5289"/>
                  </a:lnTo>
                  <a:lnTo>
                    <a:pt x="12083" y="21600"/>
                  </a:lnTo>
                  <a:lnTo>
                    <a:pt x="21600" y="8419"/>
                  </a:lnTo>
                  <a:lnTo>
                    <a:pt x="1536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75" name="Google Shape;1675;p47"/>
            <p:cNvSpPr/>
            <p:nvPr/>
          </p:nvSpPr>
          <p:spPr>
            <a:xfrm>
              <a:off x="5511801" y="4802273"/>
              <a:ext cx="2333626" cy="2378473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6175" y="0"/>
                  </a:moveTo>
                  <a:lnTo>
                    <a:pt x="0" y="8337"/>
                  </a:lnTo>
                  <a:lnTo>
                    <a:pt x="9518" y="21600"/>
                  </a:lnTo>
                  <a:lnTo>
                    <a:pt x="21600" y="5284"/>
                  </a:lnTo>
                  <a:lnTo>
                    <a:pt x="617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76" name="Google Shape;1676;p47"/>
            <p:cNvSpPr/>
            <p:nvPr/>
          </p:nvSpPr>
          <p:spPr>
            <a:xfrm>
              <a:off x="4309270" y="5802001"/>
              <a:ext cx="2131220" cy="2149873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1194" y="0"/>
                  </a:moveTo>
                  <a:lnTo>
                    <a:pt x="0" y="3605"/>
                  </a:lnTo>
                  <a:lnTo>
                    <a:pt x="0" y="21600"/>
                  </a:lnTo>
                  <a:lnTo>
                    <a:pt x="21600" y="14642"/>
                  </a:lnTo>
                  <a:lnTo>
                    <a:pt x="11194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77" name="Google Shape;1677;p47"/>
            <p:cNvSpPr/>
            <p:nvPr/>
          </p:nvSpPr>
          <p:spPr>
            <a:xfrm>
              <a:off x="2057401" y="5804779"/>
              <a:ext cx="2124870" cy="214392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10461" y="0"/>
                  </a:moveTo>
                  <a:lnTo>
                    <a:pt x="0" y="14651"/>
                  </a:lnTo>
                  <a:lnTo>
                    <a:pt x="21600" y="21600"/>
                  </a:lnTo>
                  <a:lnTo>
                    <a:pt x="21600" y="3587"/>
                  </a:lnTo>
                  <a:lnTo>
                    <a:pt x="10461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78" name="Google Shape;1678;p47"/>
            <p:cNvSpPr/>
            <p:nvPr/>
          </p:nvSpPr>
          <p:spPr>
            <a:xfrm>
              <a:off x="2074077" y="104461"/>
              <a:ext cx="2111886" cy="93925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8934" y="0"/>
                  </a:moveTo>
                  <a:lnTo>
                    <a:pt x="0" y="21600"/>
                  </a:lnTo>
                  <a:lnTo>
                    <a:pt x="21600" y="5915"/>
                  </a:lnTo>
                  <a:lnTo>
                    <a:pt x="8934" y="0"/>
                  </a:ln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79" name="Google Shape;1679;p47"/>
            <p:cNvSpPr/>
            <p:nvPr/>
          </p:nvSpPr>
          <p:spPr>
            <a:xfrm>
              <a:off x="662099" y="1111154"/>
              <a:ext cx="1320569" cy="179796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21600"/>
                  </a:moveTo>
                  <a:lnTo>
                    <a:pt x="2460" y="6254"/>
                  </a:lnTo>
                  <a:lnTo>
                    <a:pt x="21600" y="0"/>
                  </a:lnTo>
                  <a:lnTo>
                    <a:pt x="0" y="21600"/>
                  </a:ln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80" name="Google Shape;1680;p47"/>
            <p:cNvSpPr/>
            <p:nvPr/>
          </p:nvSpPr>
          <p:spPr>
            <a:xfrm>
              <a:off x="0" y="3036934"/>
              <a:ext cx="625023" cy="2220137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432" y="0"/>
                  </a:moveTo>
                  <a:lnTo>
                    <a:pt x="0" y="10683"/>
                  </a:lnTo>
                  <a:lnTo>
                    <a:pt x="21600" y="21600"/>
                  </a:lnTo>
                  <a:lnTo>
                    <a:pt x="21432" y="0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81" name="Google Shape;1681;p47"/>
            <p:cNvSpPr/>
            <p:nvPr/>
          </p:nvSpPr>
          <p:spPr>
            <a:xfrm>
              <a:off x="665024" y="5381168"/>
              <a:ext cx="1305889" cy="1793182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604" y="15333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82" name="Google Shape;1682;p47"/>
            <p:cNvSpPr/>
            <p:nvPr/>
          </p:nvSpPr>
          <p:spPr>
            <a:xfrm>
              <a:off x="2060927" y="7252548"/>
              <a:ext cx="2118276" cy="941158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15868"/>
                  </a:lnTo>
                  <a:lnTo>
                    <a:pt x="9185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83" name="Google Shape;1683;p47"/>
            <p:cNvSpPr/>
            <p:nvPr/>
          </p:nvSpPr>
          <p:spPr>
            <a:xfrm>
              <a:off x="4313718" y="7247484"/>
              <a:ext cx="2126361" cy="93977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16079"/>
                  </a:moveTo>
                  <a:lnTo>
                    <a:pt x="21600" y="0"/>
                  </a:lnTo>
                  <a:lnTo>
                    <a:pt x="12810" y="21600"/>
                  </a:lnTo>
                  <a:lnTo>
                    <a:pt x="0" y="16079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84" name="Google Shape;1684;p47"/>
            <p:cNvSpPr/>
            <p:nvPr/>
          </p:nvSpPr>
          <p:spPr>
            <a:xfrm>
              <a:off x="6543710" y="5379591"/>
              <a:ext cx="1297030" cy="1795920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21600" y="0"/>
                  </a:moveTo>
                  <a:lnTo>
                    <a:pt x="19177" y="15032"/>
                  </a:lnTo>
                  <a:lnTo>
                    <a:pt x="0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chemeClr val="accent4">
                <a:alpha val="40000"/>
              </a:schemeClr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85" name="Google Shape;1685;p47"/>
            <p:cNvSpPr/>
            <p:nvPr/>
          </p:nvSpPr>
          <p:spPr>
            <a:xfrm>
              <a:off x="7875292" y="3043598"/>
              <a:ext cx="632285" cy="2223793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21600" y="10625"/>
                  </a:lnTo>
                  <a:lnTo>
                    <a:pt x="131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>
                <a:alpha val="40000"/>
              </a:schemeClr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86" name="Google Shape;1686;p47"/>
            <p:cNvSpPr/>
            <p:nvPr/>
          </p:nvSpPr>
          <p:spPr>
            <a:xfrm>
              <a:off x="6532562" y="1116682"/>
              <a:ext cx="1310673" cy="1817646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0"/>
                  </a:moveTo>
                  <a:lnTo>
                    <a:pt x="19204" y="6321"/>
                  </a:lnTo>
                  <a:lnTo>
                    <a:pt x="2160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alpha val="40000"/>
              </a:schemeClr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87" name="Google Shape;1687;p47"/>
            <p:cNvSpPr/>
            <p:nvPr/>
          </p:nvSpPr>
          <p:spPr>
            <a:xfrm>
              <a:off x="4315827" y="107502"/>
              <a:ext cx="2107034" cy="937897"/>
            </a:xfrm>
            <a:custGeom>
              <a:avLst/>
              <a:gdLst/>
              <a:ahLst/>
              <a:cxnLst/>
              <a:rect l="l" t="t" r="r" b="b"/>
              <a:pathLst>
                <a:path w="21600" h="21600" extrusionOk="0">
                  <a:moveTo>
                    <a:pt x="0" y="5725"/>
                  </a:moveTo>
                  <a:lnTo>
                    <a:pt x="12909" y="0"/>
                  </a:lnTo>
                  <a:lnTo>
                    <a:pt x="21600" y="21600"/>
                  </a:lnTo>
                  <a:lnTo>
                    <a:pt x="0" y="5725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txBody>
            <a:bodyPr spcFirstLastPara="1" wrap="square" lIns="17150" tIns="17150" rIns="17150" bIns="17150" anchor="t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1688" name="Google Shape;1688;p47"/>
            <p:cNvSpPr txBox="1"/>
            <p:nvPr/>
          </p:nvSpPr>
          <p:spPr>
            <a:xfrm rot="1071568">
              <a:off x="4437575" y="290793"/>
              <a:ext cx="1960236" cy="406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700"/>
                <a:buFont typeface="DM Sans Medium"/>
                <a:buNone/>
              </a:pPr>
              <a:r>
                <a:rPr lang="en-GB" sz="700" b="0" i="0" u="none" strike="noStrike" cap="none">
                  <a:solidFill>
                    <a:schemeClr val="accent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1</a:t>
              </a:r>
              <a:endParaRPr sz="500"/>
            </a:p>
          </p:txBody>
        </p:sp>
        <p:sp>
          <p:nvSpPr>
            <p:cNvPr id="1689" name="Google Shape;1689;p47"/>
            <p:cNvSpPr txBox="1"/>
            <p:nvPr/>
          </p:nvSpPr>
          <p:spPr>
            <a:xfrm rot="3238901">
              <a:off x="6361625" y="1670860"/>
              <a:ext cx="1960235" cy="406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700"/>
                <a:buFont typeface="DM Sans Medium"/>
                <a:buNone/>
              </a:pPr>
              <a:r>
                <a:rPr lang="en-GB" sz="700" b="0" i="0" u="none" strike="noStrike" cap="none">
                  <a:solidFill>
                    <a:schemeClr val="accen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2</a:t>
              </a:r>
              <a:endParaRPr sz="500"/>
            </a:p>
          </p:txBody>
        </p:sp>
        <p:sp>
          <p:nvSpPr>
            <p:cNvPr id="1690" name="Google Shape;1690;p47"/>
            <p:cNvSpPr txBox="1"/>
            <p:nvPr/>
          </p:nvSpPr>
          <p:spPr>
            <a:xfrm rot="5400000">
              <a:off x="7115157" y="3935694"/>
              <a:ext cx="1960236" cy="406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700"/>
                <a:buFont typeface="DM Sans Medium"/>
                <a:buNone/>
              </a:pPr>
              <a:r>
                <a:rPr lang="en-GB" sz="700" b="0" i="0" u="none" strike="noStrike" cap="none">
                  <a:solidFill>
                    <a:schemeClr val="accent3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3</a:t>
              </a:r>
              <a:endParaRPr sz="500"/>
            </a:p>
          </p:txBody>
        </p:sp>
        <p:sp>
          <p:nvSpPr>
            <p:cNvPr id="1691" name="Google Shape;1691;p47"/>
            <p:cNvSpPr txBox="1"/>
            <p:nvPr/>
          </p:nvSpPr>
          <p:spPr>
            <a:xfrm rot="7548207">
              <a:off x="6403958" y="6178305"/>
              <a:ext cx="1960235" cy="406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4"/>
                </a:buClr>
                <a:buSzPts val="700"/>
                <a:buFont typeface="DM Sans Medium"/>
                <a:buNone/>
              </a:pPr>
              <a:r>
                <a:rPr lang="en-GB" sz="700" b="0" i="0" u="none" strike="noStrike" cap="none">
                  <a:solidFill>
                    <a:schemeClr val="accent4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4</a:t>
              </a:r>
              <a:endParaRPr sz="500"/>
            </a:p>
          </p:txBody>
        </p:sp>
        <p:sp>
          <p:nvSpPr>
            <p:cNvPr id="1692" name="Google Shape;1692;p47"/>
            <p:cNvSpPr txBox="1"/>
            <p:nvPr/>
          </p:nvSpPr>
          <p:spPr>
            <a:xfrm rot="-1094379">
              <a:off x="4463558" y="7590373"/>
              <a:ext cx="1960235" cy="406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1"/>
                </a:buClr>
                <a:buSzPts val="700"/>
                <a:buFont typeface="DM Sans Medium"/>
                <a:buNone/>
              </a:pPr>
              <a:r>
                <a:rPr lang="en-GB" sz="700" b="0" i="0" u="none" strike="noStrike" cap="none">
                  <a:solidFill>
                    <a:schemeClr val="accent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5</a:t>
              </a:r>
              <a:endParaRPr sz="500"/>
            </a:p>
          </p:txBody>
        </p:sp>
        <p:sp>
          <p:nvSpPr>
            <p:cNvPr id="1693" name="Google Shape;1693;p47"/>
            <p:cNvSpPr txBox="1"/>
            <p:nvPr/>
          </p:nvSpPr>
          <p:spPr>
            <a:xfrm rot="1080416">
              <a:off x="2123937" y="7615177"/>
              <a:ext cx="1960235" cy="406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700"/>
                <a:buFont typeface="DM Sans Medium"/>
                <a:buNone/>
              </a:pPr>
              <a:r>
                <a:rPr lang="en-GB" sz="700" b="0" i="0" u="none" strike="noStrike" cap="none">
                  <a:solidFill>
                    <a:schemeClr val="accen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6</a:t>
              </a:r>
              <a:endParaRPr sz="500"/>
            </a:p>
          </p:txBody>
        </p:sp>
        <p:sp>
          <p:nvSpPr>
            <p:cNvPr id="1694" name="Google Shape;1694;p47"/>
            <p:cNvSpPr txBox="1"/>
            <p:nvPr/>
          </p:nvSpPr>
          <p:spPr>
            <a:xfrm rot="3236041">
              <a:off x="176892" y="6208091"/>
              <a:ext cx="1960235" cy="406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700"/>
                <a:buFont typeface="DM Sans Medium"/>
                <a:buNone/>
              </a:pPr>
              <a:r>
                <a:rPr lang="en-GB" sz="700" b="0" i="0" u="none" strike="noStrike" cap="none">
                  <a:solidFill>
                    <a:schemeClr val="accent3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7</a:t>
              </a:r>
              <a:endParaRPr sz="500"/>
            </a:p>
          </p:txBody>
        </p:sp>
        <p:sp>
          <p:nvSpPr>
            <p:cNvPr id="1695" name="Google Shape;1695;p47"/>
            <p:cNvSpPr txBox="1"/>
            <p:nvPr/>
          </p:nvSpPr>
          <p:spPr>
            <a:xfrm rot="-5399240">
              <a:off x="-566006" y="3924862"/>
              <a:ext cx="1960235" cy="406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4"/>
                </a:buClr>
                <a:buSzPts val="700"/>
                <a:buFont typeface="DM Sans Medium"/>
                <a:buNone/>
              </a:pPr>
              <a:r>
                <a:rPr lang="en-GB" sz="700" b="0" i="0" u="none" strike="noStrike" cap="none">
                  <a:solidFill>
                    <a:schemeClr val="accent4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8</a:t>
              </a:r>
              <a:endParaRPr sz="500"/>
            </a:p>
          </p:txBody>
        </p:sp>
        <p:sp>
          <p:nvSpPr>
            <p:cNvPr id="1696" name="Google Shape;1696;p47"/>
            <p:cNvSpPr txBox="1"/>
            <p:nvPr/>
          </p:nvSpPr>
          <p:spPr>
            <a:xfrm rot="-3228342">
              <a:off x="145142" y="1709691"/>
              <a:ext cx="1960236" cy="406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2"/>
                </a:buClr>
                <a:buSzPts val="700"/>
                <a:buFont typeface="DM Sans Medium"/>
                <a:buNone/>
              </a:pPr>
              <a:r>
                <a:rPr lang="en-GB" sz="700" b="0" i="0" u="none" strike="noStrike" cap="none">
                  <a:solidFill>
                    <a:schemeClr val="accent2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9</a:t>
              </a:r>
              <a:endParaRPr sz="500"/>
            </a:p>
          </p:txBody>
        </p:sp>
        <p:sp>
          <p:nvSpPr>
            <p:cNvPr id="1697" name="Google Shape;1697;p47"/>
            <p:cNvSpPr txBox="1"/>
            <p:nvPr/>
          </p:nvSpPr>
          <p:spPr>
            <a:xfrm rot="-1083538">
              <a:off x="2063344" y="303494"/>
              <a:ext cx="1960236" cy="40640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700"/>
                <a:buFont typeface="DM Sans Medium"/>
                <a:buNone/>
              </a:pPr>
              <a:r>
                <a:rPr lang="en-GB" sz="700" b="0" i="0" u="none" strike="noStrike" cap="none">
                  <a:solidFill>
                    <a:schemeClr val="accent3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10</a:t>
              </a:r>
              <a:endParaRPr sz="500"/>
            </a:p>
          </p:txBody>
        </p:sp>
        <p:sp>
          <p:nvSpPr>
            <p:cNvPr id="1698" name="Google Shape;1698;p47"/>
            <p:cNvSpPr txBox="1"/>
            <p:nvPr/>
          </p:nvSpPr>
          <p:spPr>
            <a:xfrm rot="-1105294">
              <a:off x="2698589" y="1182314"/>
              <a:ext cx="1406075" cy="5950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DM Sans"/>
                <a:buNone/>
              </a:pPr>
              <a:r>
                <a:rPr lang="en-GB" sz="6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Measure Results</a:t>
              </a:r>
              <a:endParaRPr sz="500"/>
            </a:p>
          </p:txBody>
        </p:sp>
        <p:sp>
          <p:nvSpPr>
            <p:cNvPr id="1699" name="Google Shape;1699;p47"/>
            <p:cNvSpPr txBox="1"/>
            <p:nvPr/>
          </p:nvSpPr>
          <p:spPr>
            <a:xfrm rot="1058470">
              <a:off x="4407162" y="1029570"/>
              <a:ext cx="1406075" cy="841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DM Sans"/>
                <a:buNone/>
              </a:pPr>
              <a:r>
                <a:rPr lang="en-GB" sz="6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Define Your Target Audience</a:t>
              </a:r>
              <a:endParaRPr sz="500"/>
            </a:p>
          </p:txBody>
        </p:sp>
        <p:sp>
          <p:nvSpPr>
            <p:cNvPr id="1700" name="Google Shape;1700;p47"/>
            <p:cNvSpPr txBox="1"/>
            <p:nvPr/>
          </p:nvSpPr>
          <p:spPr>
            <a:xfrm rot="3214026">
              <a:off x="5799506" y="2170374"/>
              <a:ext cx="1406075" cy="5950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DM Sans"/>
                <a:buNone/>
              </a:pPr>
              <a:r>
                <a:rPr lang="en-GB" sz="6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Set Content Goals</a:t>
              </a:r>
              <a:endParaRPr sz="500"/>
            </a:p>
          </p:txBody>
        </p:sp>
        <p:sp>
          <p:nvSpPr>
            <p:cNvPr id="1701" name="Google Shape;1701;p47"/>
            <p:cNvSpPr txBox="1"/>
            <p:nvPr/>
          </p:nvSpPr>
          <p:spPr>
            <a:xfrm rot="5375160">
              <a:off x="6336716" y="3700379"/>
              <a:ext cx="1406075" cy="841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DM Sans"/>
                <a:buNone/>
              </a:pPr>
              <a:r>
                <a:rPr lang="en-GB" sz="6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Create Valuable Content</a:t>
              </a:r>
              <a:endParaRPr sz="500"/>
            </a:p>
          </p:txBody>
        </p:sp>
        <p:sp>
          <p:nvSpPr>
            <p:cNvPr id="1702" name="Google Shape;1702;p47"/>
            <p:cNvSpPr txBox="1"/>
            <p:nvPr/>
          </p:nvSpPr>
          <p:spPr>
            <a:xfrm rot="-3231211">
              <a:off x="1315982" y="2057001"/>
              <a:ext cx="1406076" cy="84125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DM Sans"/>
                <a:buNone/>
              </a:pPr>
              <a:r>
                <a:rPr lang="en-GB" sz="6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Leverage Paid Advertising</a:t>
              </a:r>
              <a:endParaRPr sz="500"/>
            </a:p>
          </p:txBody>
        </p:sp>
        <p:sp>
          <p:nvSpPr>
            <p:cNvPr id="1703" name="Google Shape;1703;p47"/>
            <p:cNvSpPr txBox="1"/>
            <p:nvPr/>
          </p:nvSpPr>
          <p:spPr>
            <a:xfrm rot="-5400000">
              <a:off x="782159" y="3821797"/>
              <a:ext cx="1406075" cy="5950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DM Sans"/>
                <a:buNone/>
              </a:pPr>
              <a:r>
                <a:rPr lang="en-GB" sz="6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Repurpose Content</a:t>
              </a:r>
              <a:endParaRPr sz="500"/>
            </a:p>
          </p:txBody>
        </p:sp>
        <p:sp>
          <p:nvSpPr>
            <p:cNvPr id="1704" name="Google Shape;1704;p47"/>
            <p:cNvSpPr txBox="1"/>
            <p:nvPr/>
          </p:nvSpPr>
          <p:spPr>
            <a:xfrm rot="-7578836">
              <a:off x="1303282" y="5477031"/>
              <a:ext cx="1406075" cy="5950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DM Sans"/>
                <a:buNone/>
              </a:pPr>
              <a:r>
                <a:rPr lang="en-GB" sz="6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Partner with Influencers</a:t>
              </a:r>
              <a:endParaRPr sz="500"/>
            </a:p>
          </p:txBody>
        </p:sp>
        <p:sp>
          <p:nvSpPr>
            <p:cNvPr id="1705" name="Google Shape;1705;p47"/>
            <p:cNvSpPr txBox="1"/>
            <p:nvPr/>
          </p:nvSpPr>
          <p:spPr>
            <a:xfrm rot="-9727006">
              <a:off x="2690969" y="6450698"/>
              <a:ext cx="1406075" cy="5950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DM Sans"/>
                <a:buNone/>
              </a:pPr>
              <a:r>
                <a:rPr lang="en-GB" sz="6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Send Email Campaigns</a:t>
              </a:r>
              <a:endParaRPr sz="500"/>
            </a:p>
          </p:txBody>
        </p:sp>
        <p:sp>
          <p:nvSpPr>
            <p:cNvPr id="1706" name="Google Shape;1706;p47"/>
            <p:cNvSpPr txBox="1"/>
            <p:nvPr/>
          </p:nvSpPr>
          <p:spPr>
            <a:xfrm rot="9728232">
              <a:off x="4406738" y="6461281"/>
              <a:ext cx="1406076" cy="5950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DM Sans"/>
                <a:buNone/>
              </a:pPr>
              <a:r>
                <a:rPr lang="en-GB" sz="6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Share on Social Media</a:t>
              </a:r>
              <a:endParaRPr sz="500"/>
            </a:p>
          </p:txBody>
        </p:sp>
        <p:sp>
          <p:nvSpPr>
            <p:cNvPr id="1707" name="Google Shape;1707;p47"/>
            <p:cNvSpPr txBox="1"/>
            <p:nvPr/>
          </p:nvSpPr>
          <p:spPr>
            <a:xfrm rot="7556853">
              <a:off x="5797935" y="5440485"/>
              <a:ext cx="1407433" cy="59503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ctr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600"/>
                <a:buFont typeface="DM Sans"/>
                <a:buNone/>
              </a:pPr>
              <a:r>
                <a:rPr lang="en-GB" sz="600" b="0" i="0" u="none" strike="noStrike" cap="none">
                  <a:solidFill>
                    <a:schemeClr val="lt1"/>
                  </a:solidFill>
                  <a:latin typeface="DM Sans"/>
                  <a:ea typeface="DM Sans"/>
                  <a:cs typeface="DM Sans"/>
                  <a:sym typeface="DM Sans"/>
                </a:rPr>
                <a:t>Optimize for Search</a:t>
              </a:r>
              <a:endParaRPr sz="500"/>
            </a:p>
          </p:txBody>
        </p:sp>
        <p:sp>
          <p:nvSpPr>
            <p:cNvPr id="1708" name="Google Shape;1708;p47"/>
            <p:cNvSpPr txBox="1"/>
            <p:nvPr/>
          </p:nvSpPr>
          <p:spPr>
            <a:xfrm>
              <a:off x="2865793" y="3308083"/>
              <a:ext cx="2788830" cy="157992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b" anchorCtr="0">
              <a:sp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900"/>
                <a:buFont typeface="DM Sans Medium"/>
                <a:buNone/>
              </a:pPr>
              <a:r>
                <a:rPr lang="en-GB" sz="900" b="0" i="0" u="none" strike="noStrike" cap="none">
                  <a:solidFill>
                    <a:schemeClr val="dk1"/>
                  </a:solidFill>
                  <a:latin typeface="DM Sans Medium"/>
                  <a:ea typeface="DM Sans Medium"/>
                  <a:cs typeface="DM Sans Medium"/>
                  <a:sym typeface="DM Sans Medium"/>
                </a:rPr>
                <a:t>Content marketing distribution strategy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264</Words>
  <Application>Microsoft Macintosh PowerPoint</Application>
  <PresentationFormat>On-screen Show (16:9)</PresentationFormat>
  <Paragraphs>32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</vt:lpstr>
      <vt:lpstr>DM Sans Medium</vt:lpstr>
      <vt:lpstr>Arial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5</cp:revision>
  <dcterms:modified xsi:type="dcterms:W3CDTF">2023-04-09T05:13:49Z</dcterms:modified>
</cp:coreProperties>
</file>