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68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5AFE9A0-F478-4147-8D60-EA9E34B64A72}">
  <a:tblStyle styleId="{65AFE9A0-F478-4147-8D60-EA9E34B64A72}" styleName="Table_0"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9D5CE"/>
          </a:solidFill>
        </a:fill>
      </a:tcStyle>
    </a:wholeTbl>
    <a:band1H>
      <a:tcTxStyle/>
      <a:tcStyle>
        <a:tcBdr/>
      </a:tcStyle>
    </a:band1H>
    <a:band2H>
      <a:tcTxStyle b="off" i="off"/>
      <a:tcStyle>
        <a:tcBdr/>
        <a:fill>
          <a:solidFill>
            <a:srgbClr val="FCEBE8"/>
          </a:solidFill>
        </a:fill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05"/>
    <p:restoredTop sz="94665"/>
  </p:normalViewPr>
  <p:slideViewPr>
    <p:cSldViewPr snapToGrid="0">
      <p:cViewPr varScale="1">
        <p:scale>
          <a:sx n="143" d="100"/>
          <a:sy n="143" d="100"/>
        </p:scale>
        <p:origin x="632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g100343d072b_2_50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5" name="Google Shape;555;g100343d072b_2_5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tx">
  <p:cSld name="TITLE_AND_BOD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" type="title">
  <p:cSld name="TITLE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7" name="Google Shape;557;p28"/>
          <p:cNvGraphicFramePr/>
          <p:nvPr/>
        </p:nvGraphicFramePr>
        <p:xfrm>
          <a:off x="617537" y="1187291"/>
          <a:ext cx="7908900" cy="3302325"/>
        </p:xfrm>
        <a:graphic>
          <a:graphicData uri="http://schemas.openxmlformats.org/drawingml/2006/table">
            <a:tbl>
              <a:tblPr bandRow="1">
                <a:noFill/>
                <a:tableStyleId>{65AFE9A0-F478-4147-8D60-EA9E34B64A72}</a:tableStyleId>
              </a:tblPr>
              <a:tblGrid>
                <a:gridCol w="2492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2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84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6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Milestone status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Status of business benefits realization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</a:rPr>
                        <a:t>How business benefits realization is measured? </a:t>
                      </a:r>
                      <a:br>
                        <a:rPr lang="en-GB" sz="900" u="none" strike="noStrike" cap="none">
                          <a:solidFill>
                            <a:schemeClr val="lt1"/>
                          </a:solidFill>
                        </a:rPr>
                      </a:br>
                      <a:r>
                        <a:rPr lang="en-GB" sz="700" u="none" strike="noStrike" cap="none">
                          <a:solidFill>
                            <a:schemeClr val="lt1"/>
                          </a:solidFill>
                        </a:rPr>
                        <a:t>Approved change definition and business case in the baseline for comparison in later phases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Project initiated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in work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First version of objectives and business case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Project authorized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not started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Change definition and business case matching objectives approved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Project planned and organized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not started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Plan available to achieve the change and targeted business benefits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6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Concept ready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not started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Concept available to bring the targeted business benefits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6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Working solution ready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not started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Solution available to bring targeted business benefits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6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Ready for final go-live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not started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Organization is ready to meet the targeted change in order to reach the targeted benefits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6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Objective achieved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not started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Change is measured, targeted business benefits realized or/ and started to flow in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6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Project closed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not started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Responsibility on business benefits realization follow-up agreed and handed-over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7A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58" name="Google Shape;558;p28"/>
          <p:cNvSpPr txBox="1"/>
          <p:nvPr/>
        </p:nvSpPr>
        <p:spPr>
          <a:xfrm>
            <a:off x="582336" y="653976"/>
            <a:ext cx="3606246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Business benefits realization</a:t>
            </a:r>
            <a:endParaRPr sz="500"/>
          </a:p>
        </p:txBody>
      </p: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39E6423F-3FA2-3E19-4917-2686A92E2EF3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148</Words>
  <Application>Microsoft Macintosh PowerPoint</Application>
  <PresentationFormat>On-screen Show (16:9)</PresentationFormat>
  <Paragraphs>28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Helvetica Light</vt:lpstr>
      <vt:lpstr>Barlow Medium</vt:lpstr>
      <vt:lpstr>Barlow</vt:lpstr>
      <vt:lpstr>Helvetica Neue Medium</vt:lpstr>
      <vt:lpstr>Arial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4</cp:revision>
  <dcterms:modified xsi:type="dcterms:W3CDTF">2023-04-17T13:53:57Z</dcterms:modified>
</cp:coreProperties>
</file>