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8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86"/>
    <p:restoredTop sz="94665"/>
  </p:normalViewPr>
  <p:slideViewPr>
    <p:cSldViewPr snapToGrid="0" snapToObjects="1" showGuides="1">
      <p:cViewPr varScale="1">
        <p:scale>
          <a:sx n="53" d="100"/>
          <a:sy n="53" d="100"/>
        </p:scale>
        <p:origin x="87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5" name="Table"/>
          <p:cNvGraphicFramePr/>
          <p:nvPr>
            <p:extLst>
              <p:ext uri="{D42A27DB-BD31-4B8C-83A1-F6EECF244321}">
                <p14:modId xmlns:p14="http://schemas.microsoft.com/office/powerpoint/2010/main" val="655533325"/>
              </p:ext>
            </p:extLst>
          </p:nvPr>
        </p:nvGraphicFramePr>
        <p:xfrm>
          <a:off x="1646766" y="3166110"/>
          <a:ext cx="21090467" cy="8806311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66466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5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58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78479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Milestone status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Status of business benefits realization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500">
                          <a:solidFill>
                            <a:srgbClr val="F7F5F6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r>
                        <a:rPr dirty="0">
                          <a:solidFill>
                            <a:schemeClr val="bg1"/>
                          </a:solidFill>
                        </a:rPr>
                        <a:t>How business benefits realization is measured? </a:t>
                      </a:r>
                      <a:br>
                        <a:rPr dirty="0">
                          <a:solidFill>
                            <a:schemeClr val="bg1"/>
                          </a:solidFill>
                        </a:rPr>
                      </a:br>
                      <a:r>
                        <a:rPr sz="1800" dirty="0">
                          <a:solidFill>
                            <a:schemeClr val="bg1"/>
                          </a:solidFill>
                        </a:rPr>
                        <a:t>Approved change definition and business case in the baseline for comparison in later phases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8479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Project initiated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in work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First version of objectives and business case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8479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Project authorized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not started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Change definition and business case matching objectives approved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8479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Project planned and organized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not started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Plan available to achieve the change and targeted business benefits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8479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Concept ready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not started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Concept available to bring the targeted business benefits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8479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Working solution ready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not started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Solution available to bring targeted business benefits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78479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Ready for final go-live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not started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Organization is ready to meet the targeted change in order to reach the targeted benefits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78479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Objective achieved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not started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Change is measured, targeted business benefits realized or/ and started to flow in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78479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Project closed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not started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Responsibility on business benefits realization follow-up agreed and handed-over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A7A7A7"/>
                      </a:solidFill>
                    </a:lnL>
                    <a:lnR w="25400">
                      <a:solidFill>
                        <a:srgbClr val="A7A7A7"/>
                      </a:solidFill>
                    </a:lnR>
                    <a:lnT w="25400">
                      <a:solidFill>
                        <a:srgbClr val="A7A7A7"/>
                      </a:solidFill>
                    </a:lnT>
                    <a:lnB w="25400">
                      <a:solidFill>
                        <a:srgbClr val="A7A7A7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06" name="Venn diagram"/>
          <p:cNvSpPr txBox="1"/>
          <p:nvPr/>
        </p:nvSpPr>
        <p:spPr>
          <a:xfrm>
            <a:off x="1552895" y="1743937"/>
            <a:ext cx="9616655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Business benefits realization</a:t>
            </a:r>
          </a:p>
        </p:txBody>
      </p:sp>
      <p:sp>
        <p:nvSpPr>
          <p:cNvPr id="2" name="Shape">
            <a:hlinkClick r:id="rId2"/>
            <a:extLst>
              <a:ext uri="{FF2B5EF4-FFF2-40B4-BE49-F238E27FC236}">
                <a16:creationId xmlns:a16="http://schemas.microsoft.com/office/drawing/2014/main" id="{C06D4ACE-088F-A211-9F00-26E85DFE5389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148</Words>
  <Application>Microsoft Macintosh PowerPoint</Application>
  <PresentationFormat>Custom</PresentationFormat>
  <Paragraphs>28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5</cp:revision>
  <dcterms:modified xsi:type="dcterms:W3CDTF">2023-04-17T13:54:32Z</dcterms:modified>
</cp:coreProperties>
</file>