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5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FE9A0-F478-4147-8D60-EA9E34B64A72}">
  <a:tblStyle styleId="{65AFE9A0-F478-4147-8D60-EA9E34B64A72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5"/>
    <p:restoredTop sz="94665"/>
  </p:normalViewPr>
  <p:slideViewPr>
    <p:cSldViewPr snapToGrid="0">
      <p:cViewPr varScale="1">
        <p:scale>
          <a:sx n="143" d="100"/>
          <a:sy n="143" d="100"/>
        </p:scale>
        <p:origin x="632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g100343d072b_2_116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g100343d072b_2_1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5" name="Google Shape;1235;p45"/>
          <p:cNvGraphicFramePr/>
          <p:nvPr/>
        </p:nvGraphicFramePr>
        <p:xfrm>
          <a:off x="617537" y="1085850"/>
          <a:ext cx="7908925" cy="3395975"/>
        </p:xfrm>
        <a:graphic>
          <a:graphicData uri="http://schemas.openxmlformats.org/drawingml/2006/table">
            <a:tbl>
              <a:tblPr bandRow="1">
                <a:noFill/>
                <a:tableStyleId>{65AFE9A0-F478-4147-8D60-EA9E34B64A72}</a:tableStyleId>
              </a:tblPr>
              <a:tblGrid>
                <a:gridCol w="84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7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Task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Jan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Feb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Apr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01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02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03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04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 dirty="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05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06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07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08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09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700"/>
                        <a:buFont typeface="Barlow SemiBold"/>
                        <a:buNone/>
                      </a:pPr>
                      <a:r>
                        <a:rPr lang="en-GB" sz="700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r>
                        <a:rPr lang="en-GB" sz="7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7A7A7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 dirty="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236" name="Google Shape;1236;p45"/>
          <p:cNvSpPr txBox="1"/>
          <p:nvPr/>
        </p:nvSpPr>
        <p:spPr>
          <a:xfrm>
            <a:off x="582336" y="653976"/>
            <a:ext cx="4118996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Project roadmap template: 6 months</a:t>
            </a:r>
            <a:endParaRPr sz="500"/>
          </a:p>
        </p:txBody>
      </p:sp>
      <p:grpSp>
        <p:nvGrpSpPr>
          <p:cNvPr id="1237" name="Google Shape;1237;p45"/>
          <p:cNvGrpSpPr/>
          <p:nvPr/>
        </p:nvGrpSpPr>
        <p:grpSpPr>
          <a:xfrm>
            <a:off x="1629203" y="1463657"/>
            <a:ext cx="4245479" cy="171450"/>
            <a:chOff x="0" y="0"/>
            <a:chExt cx="11321276" cy="457200"/>
          </a:xfrm>
        </p:grpSpPr>
        <p:sp>
          <p:nvSpPr>
            <p:cNvPr id="1238" name="Google Shape;1238;p45"/>
            <p:cNvSpPr/>
            <p:nvPr/>
          </p:nvSpPr>
          <p:spPr>
            <a:xfrm>
              <a:off x="0" y="0"/>
              <a:ext cx="5857209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9" name="Google Shape;1239;p45"/>
            <p:cNvSpPr/>
            <p:nvPr/>
          </p:nvSpPr>
          <p:spPr>
            <a:xfrm>
              <a:off x="5707281" y="0"/>
              <a:ext cx="398532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0" name="Google Shape;1240;p45"/>
            <p:cNvSpPr/>
            <p:nvPr/>
          </p:nvSpPr>
          <p:spPr>
            <a:xfrm>
              <a:off x="9638136" y="0"/>
              <a:ext cx="1683140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1" name="Google Shape;1241;p45"/>
            <p:cNvSpPr/>
            <p:nvPr/>
          </p:nvSpPr>
          <p:spPr>
            <a:xfrm>
              <a:off x="142978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42" name="Google Shape;1242;p45"/>
            <p:cNvSpPr/>
            <p:nvPr/>
          </p:nvSpPr>
          <p:spPr>
            <a:xfrm>
              <a:off x="5857979" y="18292"/>
              <a:ext cx="2247984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43" name="Google Shape;1243;p45"/>
          <p:cNvGrpSpPr/>
          <p:nvPr/>
        </p:nvGrpSpPr>
        <p:grpSpPr>
          <a:xfrm>
            <a:off x="1997075" y="1771675"/>
            <a:ext cx="3245916" cy="171451"/>
            <a:chOff x="0" y="0"/>
            <a:chExt cx="8655776" cy="457201"/>
          </a:xfrm>
        </p:grpSpPr>
        <p:sp>
          <p:nvSpPr>
            <p:cNvPr id="1244" name="Google Shape;1244;p45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5" name="Google Shape;1245;p45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6" name="Google Shape;1246;p45"/>
            <p:cNvSpPr/>
            <p:nvPr/>
          </p:nvSpPr>
          <p:spPr>
            <a:xfrm>
              <a:off x="7962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7" name="Google Shape;1247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48" name="Google Shape;1248;p45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49" name="Google Shape;1249;p45"/>
          <p:cNvGrpSpPr/>
          <p:nvPr/>
        </p:nvGrpSpPr>
        <p:grpSpPr>
          <a:xfrm>
            <a:off x="4054475" y="2079694"/>
            <a:ext cx="2626792" cy="171451"/>
            <a:chOff x="0" y="0"/>
            <a:chExt cx="7004776" cy="457201"/>
          </a:xfrm>
        </p:grpSpPr>
        <p:sp>
          <p:nvSpPr>
            <p:cNvPr id="1250" name="Google Shape;1250;p45"/>
            <p:cNvSpPr/>
            <p:nvPr/>
          </p:nvSpPr>
          <p:spPr>
            <a:xfrm>
              <a:off x="0" y="0"/>
              <a:ext cx="3885743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1" name="Google Shape;1251;p45"/>
            <p:cNvSpPr/>
            <p:nvPr/>
          </p:nvSpPr>
          <p:spPr>
            <a:xfrm>
              <a:off x="3574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2" name="Google Shape;1252;p45"/>
            <p:cNvSpPr/>
            <p:nvPr/>
          </p:nvSpPr>
          <p:spPr>
            <a:xfrm>
              <a:off x="6311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3" name="Google Shape;1253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54" name="Google Shape;1254;p45"/>
            <p:cNvSpPr/>
            <p:nvPr/>
          </p:nvSpPr>
          <p:spPr>
            <a:xfrm>
              <a:off x="3725521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55" name="Google Shape;1255;p45"/>
          <p:cNvGrpSpPr/>
          <p:nvPr/>
        </p:nvGrpSpPr>
        <p:grpSpPr>
          <a:xfrm>
            <a:off x="1628775" y="2695730"/>
            <a:ext cx="3716377" cy="171451"/>
            <a:chOff x="0" y="0"/>
            <a:chExt cx="9910337" cy="457201"/>
          </a:xfrm>
        </p:grpSpPr>
        <p:sp>
          <p:nvSpPr>
            <p:cNvPr id="1256" name="Google Shape;1256;p45"/>
            <p:cNvSpPr/>
            <p:nvPr/>
          </p:nvSpPr>
          <p:spPr>
            <a:xfrm>
              <a:off x="0" y="0"/>
              <a:ext cx="4798070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7" name="Google Shape;1257;p45"/>
            <p:cNvSpPr/>
            <p:nvPr/>
          </p:nvSpPr>
          <p:spPr>
            <a:xfrm>
              <a:off x="4719031" y="0"/>
              <a:ext cx="3310389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8" name="Google Shape;1258;p45"/>
            <p:cNvSpPr/>
            <p:nvPr/>
          </p:nvSpPr>
          <p:spPr>
            <a:xfrm>
              <a:off x="7962878" y="0"/>
              <a:ext cx="1947459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9" name="Google Shape;1259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60" name="Google Shape;1260;p45"/>
            <p:cNvSpPr/>
            <p:nvPr/>
          </p:nvSpPr>
          <p:spPr>
            <a:xfrm>
              <a:off x="4868521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61" name="Google Shape;1261;p45"/>
          <p:cNvGrpSpPr/>
          <p:nvPr/>
        </p:nvGrpSpPr>
        <p:grpSpPr>
          <a:xfrm>
            <a:off x="2911475" y="2387712"/>
            <a:ext cx="1664523" cy="171451"/>
            <a:chOff x="0" y="0"/>
            <a:chExt cx="4438725" cy="457201"/>
          </a:xfrm>
        </p:grpSpPr>
        <p:sp>
          <p:nvSpPr>
            <p:cNvPr id="1262" name="Google Shape;1262;p45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3" name="Google Shape;1263;p45"/>
            <p:cNvSpPr/>
            <p:nvPr/>
          </p:nvSpPr>
          <p:spPr>
            <a:xfrm>
              <a:off x="2050823" y="0"/>
              <a:ext cx="2238731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4" name="Google Shape;1264;p45"/>
            <p:cNvSpPr/>
            <p:nvPr/>
          </p:nvSpPr>
          <p:spPr>
            <a:xfrm>
              <a:off x="4229078" y="0"/>
              <a:ext cx="209647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5" name="Google Shape;1265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66" name="Google Shape;1266;p45"/>
            <p:cNvSpPr/>
            <p:nvPr/>
          </p:nvSpPr>
          <p:spPr>
            <a:xfrm>
              <a:off x="2201521" y="18292"/>
              <a:ext cx="1993547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67" name="Google Shape;1267;p45"/>
          <p:cNvGrpSpPr/>
          <p:nvPr/>
        </p:nvGrpSpPr>
        <p:grpSpPr>
          <a:xfrm>
            <a:off x="4867275" y="3003749"/>
            <a:ext cx="3245916" cy="171451"/>
            <a:chOff x="0" y="0"/>
            <a:chExt cx="8655776" cy="457201"/>
          </a:xfrm>
        </p:grpSpPr>
        <p:sp>
          <p:nvSpPr>
            <p:cNvPr id="1268" name="Google Shape;1268;p45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9" name="Google Shape;1269;p45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0" name="Google Shape;1270;p45"/>
            <p:cNvSpPr/>
            <p:nvPr/>
          </p:nvSpPr>
          <p:spPr>
            <a:xfrm>
              <a:off x="7962878" y="0"/>
              <a:ext cx="692898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1" name="Google Shape;1271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72" name="Google Shape;1272;p45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73" name="Google Shape;1273;p45"/>
          <p:cNvGrpSpPr/>
          <p:nvPr/>
        </p:nvGrpSpPr>
        <p:grpSpPr>
          <a:xfrm>
            <a:off x="2759075" y="3311767"/>
            <a:ext cx="2915499" cy="171450"/>
            <a:chOff x="0" y="0"/>
            <a:chExt cx="7774661" cy="457200"/>
          </a:xfrm>
        </p:grpSpPr>
        <p:sp>
          <p:nvSpPr>
            <p:cNvPr id="1274" name="Google Shape;1274;p45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5" name="Google Shape;1275;p45"/>
            <p:cNvSpPr/>
            <p:nvPr/>
          </p:nvSpPr>
          <p:spPr>
            <a:xfrm>
              <a:off x="2050823" y="0"/>
              <a:ext cx="2238731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6" name="Google Shape;1276;p45"/>
            <p:cNvSpPr/>
            <p:nvPr/>
          </p:nvSpPr>
          <p:spPr>
            <a:xfrm>
              <a:off x="4229078" y="0"/>
              <a:ext cx="3545583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7" name="Google Shape;1277;p45"/>
            <p:cNvSpPr txBox="1"/>
            <p:nvPr/>
          </p:nvSpPr>
          <p:spPr>
            <a:xfrm>
              <a:off x="93320" y="17587"/>
              <a:ext cx="2247985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78" name="Google Shape;1278;p45"/>
            <p:cNvSpPr txBox="1"/>
            <p:nvPr/>
          </p:nvSpPr>
          <p:spPr>
            <a:xfrm>
              <a:off x="2201521" y="17587"/>
              <a:ext cx="1993547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79" name="Google Shape;1279;p45"/>
            <p:cNvSpPr txBox="1"/>
            <p:nvPr/>
          </p:nvSpPr>
          <p:spPr>
            <a:xfrm>
              <a:off x="4462121" y="17587"/>
              <a:ext cx="1993547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80" name="Google Shape;1280;p45"/>
          <p:cNvGrpSpPr/>
          <p:nvPr/>
        </p:nvGrpSpPr>
        <p:grpSpPr>
          <a:xfrm>
            <a:off x="3371410" y="3619785"/>
            <a:ext cx="2011905" cy="171451"/>
            <a:chOff x="0" y="0"/>
            <a:chExt cx="5365079" cy="457201"/>
          </a:xfrm>
        </p:grpSpPr>
        <p:sp>
          <p:nvSpPr>
            <p:cNvPr id="1281" name="Google Shape;1281;p45"/>
            <p:cNvSpPr/>
            <p:nvPr/>
          </p:nvSpPr>
          <p:spPr>
            <a:xfrm>
              <a:off x="0" y="0"/>
              <a:ext cx="3354567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2" name="Google Shape;1282;p45"/>
            <p:cNvSpPr/>
            <p:nvPr/>
          </p:nvSpPr>
          <p:spPr>
            <a:xfrm>
              <a:off x="2932535" y="0"/>
              <a:ext cx="2272552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3" name="Google Shape;1283;p45"/>
            <p:cNvSpPr/>
            <p:nvPr/>
          </p:nvSpPr>
          <p:spPr>
            <a:xfrm>
              <a:off x="5164562" y="0"/>
              <a:ext cx="182099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4" name="Google Shape;1284;p45"/>
            <p:cNvSpPr/>
            <p:nvPr/>
          </p:nvSpPr>
          <p:spPr>
            <a:xfrm>
              <a:off x="187627" y="18292"/>
              <a:ext cx="2247984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85" name="Google Shape;1285;p45"/>
            <p:cNvSpPr/>
            <p:nvPr/>
          </p:nvSpPr>
          <p:spPr>
            <a:xfrm>
              <a:off x="3117094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86" name="Google Shape;1286;p45"/>
          <p:cNvGrpSpPr/>
          <p:nvPr/>
        </p:nvGrpSpPr>
        <p:grpSpPr>
          <a:xfrm>
            <a:off x="4654550" y="3927804"/>
            <a:ext cx="3363541" cy="171451"/>
            <a:chOff x="0" y="0"/>
            <a:chExt cx="8969442" cy="457201"/>
          </a:xfrm>
        </p:grpSpPr>
        <p:sp>
          <p:nvSpPr>
            <p:cNvPr id="1287" name="Google Shape;1287;p45"/>
            <p:cNvSpPr/>
            <p:nvPr/>
          </p:nvSpPr>
          <p:spPr>
            <a:xfrm>
              <a:off x="0" y="0"/>
              <a:ext cx="5974840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8" name="Google Shape;1288;p45"/>
            <p:cNvSpPr/>
            <p:nvPr/>
          </p:nvSpPr>
          <p:spPr>
            <a:xfrm>
              <a:off x="5225823" y="0"/>
              <a:ext cx="2803597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9" name="Google Shape;1289;p45"/>
            <p:cNvSpPr/>
            <p:nvPr/>
          </p:nvSpPr>
          <p:spPr>
            <a:xfrm>
              <a:off x="7962878" y="0"/>
              <a:ext cx="1006564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0" name="Google Shape;1290;p45"/>
            <p:cNvSpPr/>
            <p:nvPr/>
          </p:nvSpPr>
          <p:spPr>
            <a:xfrm>
              <a:off x="93320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91" name="Google Shape;1291;p45"/>
            <p:cNvSpPr/>
            <p:nvPr/>
          </p:nvSpPr>
          <p:spPr>
            <a:xfrm>
              <a:off x="5376521" y="18292"/>
              <a:ext cx="2247985" cy="37959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grpSp>
        <p:nvGrpSpPr>
          <p:cNvPr id="1292" name="Google Shape;1292;p45"/>
          <p:cNvGrpSpPr/>
          <p:nvPr/>
        </p:nvGrpSpPr>
        <p:grpSpPr>
          <a:xfrm>
            <a:off x="1997075" y="4235822"/>
            <a:ext cx="2915498" cy="171450"/>
            <a:chOff x="0" y="0"/>
            <a:chExt cx="7774661" cy="457200"/>
          </a:xfrm>
        </p:grpSpPr>
        <p:sp>
          <p:nvSpPr>
            <p:cNvPr id="1293" name="Google Shape;1293;p45"/>
            <p:cNvSpPr/>
            <p:nvPr/>
          </p:nvSpPr>
          <p:spPr>
            <a:xfrm>
              <a:off x="0" y="0"/>
              <a:ext cx="2103095" cy="45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4" name="Google Shape;1294;p45"/>
            <p:cNvSpPr/>
            <p:nvPr/>
          </p:nvSpPr>
          <p:spPr>
            <a:xfrm>
              <a:off x="2050823" y="0"/>
              <a:ext cx="2238731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5" name="Google Shape;1295;p45"/>
            <p:cNvSpPr/>
            <p:nvPr/>
          </p:nvSpPr>
          <p:spPr>
            <a:xfrm>
              <a:off x="4229078" y="0"/>
              <a:ext cx="3545583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96" name="Google Shape;1296;p45"/>
            <p:cNvSpPr txBox="1"/>
            <p:nvPr/>
          </p:nvSpPr>
          <p:spPr>
            <a:xfrm>
              <a:off x="93320" y="17587"/>
              <a:ext cx="2247985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97" name="Google Shape;1297;p45"/>
            <p:cNvSpPr txBox="1"/>
            <p:nvPr/>
          </p:nvSpPr>
          <p:spPr>
            <a:xfrm>
              <a:off x="2201521" y="17587"/>
              <a:ext cx="1993547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  <p:sp>
          <p:nvSpPr>
            <p:cNvPr id="1298" name="Google Shape;1298;p45"/>
            <p:cNvSpPr txBox="1"/>
            <p:nvPr/>
          </p:nvSpPr>
          <p:spPr>
            <a:xfrm>
              <a:off x="4462121" y="17587"/>
              <a:ext cx="1993547" cy="3810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Text Placeholder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0B6EC13E-5B3B-3C9A-71CD-8C4AF1106114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</Words>
  <Application>Microsoft Macintosh PowerPoint</Application>
  <PresentationFormat>On-screen Show (16:9)</PresentationFormat>
  <Paragraphs>40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Helvetica Light</vt:lpstr>
      <vt:lpstr>Barlow</vt:lpstr>
      <vt:lpstr>Barlow Medium</vt:lpstr>
      <vt:lpstr>Barlow SemiBold</vt:lpstr>
      <vt:lpstr>Helvetica Neue</vt:lpstr>
      <vt:lpstr>Helvetica Neue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4</cp:revision>
  <dcterms:modified xsi:type="dcterms:W3CDTF">2023-04-17T14:07:55Z</dcterms:modified>
</cp:coreProperties>
</file>