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5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86"/>
    <p:restoredTop sz="94665"/>
  </p:normalViewPr>
  <p:slideViewPr>
    <p:cSldViewPr snapToGrid="0" snapToObjects="1" showGuides="1">
      <p:cViewPr varScale="1">
        <p:scale>
          <a:sx n="53" d="100"/>
          <a:sy n="53" d="100"/>
        </p:scale>
        <p:origin x="87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4" name="Table"/>
          <p:cNvGraphicFramePr/>
          <p:nvPr>
            <p:extLst>
              <p:ext uri="{D42A27DB-BD31-4B8C-83A1-F6EECF244321}">
                <p14:modId xmlns:p14="http://schemas.microsoft.com/office/powerpoint/2010/main" val="1317314679"/>
              </p:ext>
            </p:extLst>
          </p:nvPr>
        </p:nvGraphicFramePr>
        <p:xfrm>
          <a:off x="1646766" y="2895600"/>
          <a:ext cx="21090467" cy="9056157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22536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9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9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394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394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394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1394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23287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Task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Jan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Feb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Mar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Apr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May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Jun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3287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F7F5F6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</a:rPr>
                        <a:t>Task </a:t>
                      </a:r>
                      <a:r>
                        <a:rPr dirty="0">
                          <a:solidFill>
                            <a:schemeClr val="bg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3287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F7F5F6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</a:rPr>
                        <a:t>Task </a:t>
                      </a:r>
                      <a:r>
                        <a:rPr dirty="0">
                          <a:solidFill>
                            <a:schemeClr val="bg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02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3287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F7F5F6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</a:rPr>
                        <a:t>Task </a:t>
                      </a:r>
                      <a:r>
                        <a:rPr dirty="0">
                          <a:solidFill>
                            <a:schemeClr val="bg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03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3287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F7F5F6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pPr>
                      <a:r>
                        <a:rPr>
                          <a:solidFill>
                            <a:schemeClr val="bg1"/>
                          </a:solidFill>
                        </a:rPr>
                        <a:t>Task </a:t>
                      </a:r>
                      <a:r>
                        <a:rPr>
                          <a:solidFill>
                            <a:schemeClr val="bg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04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3287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F7F5F6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</a:rPr>
                        <a:t>Task </a:t>
                      </a:r>
                      <a:r>
                        <a:rPr dirty="0">
                          <a:solidFill>
                            <a:schemeClr val="bg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05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3287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F7F5F6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</a:rPr>
                        <a:t>Task </a:t>
                      </a:r>
                      <a:r>
                        <a:rPr dirty="0">
                          <a:solidFill>
                            <a:schemeClr val="bg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06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23287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F7F5F6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</a:rPr>
                        <a:t>Task </a:t>
                      </a:r>
                      <a:r>
                        <a:rPr dirty="0">
                          <a:solidFill>
                            <a:schemeClr val="bg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07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23287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F7F5F6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</a:rPr>
                        <a:t>Task </a:t>
                      </a:r>
                      <a:r>
                        <a:rPr dirty="0">
                          <a:solidFill>
                            <a:schemeClr val="bg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08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23287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F7F5F6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</a:rPr>
                        <a:t>Task </a:t>
                      </a:r>
                      <a:r>
                        <a:rPr dirty="0">
                          <a:solidFill>
                            <a:schemeClr val="bg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09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23287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F7F5F6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pPr>
                      <a:r>
                        <a:rPr dirty="0">
                          <a:solidFill>
                            <a:schemeClr val="bg1"/>
                          </a:solidFill>
                        </a:rPr>
                        <a:t>Task </a:t>
                      </a:r>
                      <a:r>
                        <a:rPr dirty="0">
                          <a:solidFill>
                            <a:schemeClr val="bg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A7A7A7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135" name="Venn diagram"/>
          <p:cNvSpPr txBox="1"/>
          <p:nvPr/>
        </p:nvSpPr>
        <p:spPr>
          <a:xfrm>
            <a:off x="1552895" y="1743937"/>
            <a:ext cx="10983989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Project roadmap template: 6 months</a:t>
            </a:r>
          </a:p>
        </p:txBody>
      </p:sp>
      <p:grpSp>
        <p:nvGrpSpPr>
          <p:cNvPr id="1141" name="Group"/>
          <p:cNvGrpSpPr/>
          <p:nvPr/>
        </p:nvGrpSpPr>
        <p:grpSpPr>
          <a:xfrm>
            <a:off x="4344542" y="3903085"/>
            <a:ext cx="11321277" cy="457201"/>
            <a:chOff x="0" y="0"/>
            <a:chExt cx="11321276" cy="457200"/>
          </a:xfrm>
        </p:grpSpPr>
        <p:sp>
          <p:nvSpPr>
            <p:cNvPr id="1136" name="Rectangle"/>
            <p:cNvSpPr/>
            <p:nvPr/>
          </p:nvSpPr>
          <p:spPr>
            <a:xfrm>
              <a:off x="0" y="0"/>
              <a:ext cx="5857209" cy="45720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37" name="Rectangle"/>
            <p:cNvSpPr/>
            <p:nvPr/>
          </p:nvSpPr>
          <p:spPr>
            <a:xfrm>
              <a:off x="5707281" y="0"/>
              <a:ext cx="3985328" cy="457200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38" name="Rectangle"/>
            <p:cNvSpPr/>
            <p:nvPr/>
          </p:nvSpPr>
          <p:spPr>
            <a:xfrm>
              <a:off x="9638136" y="0"/>
              <a:ext cx="1683140" cy="45720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39" name="Text Placeholder"/>
            <p:cNvSpPr/>
            <p:nvPr/>
          </p:nvSpPr>
          <p:spPr>
            <a:xfrm>
              <a:off x="142978" y="18292"/>
              <a:ext cx="2247985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Text Placeholder</a:t>
              </a:r>
            </a:p>
          </p:txBody>
        </p:sp>
        <p:sp>
          <p:nvSpPr>
            <p:cNvPr id="1140" name="Text Placeholder"/>
            <p:cNvSpPr/>
            <p:nvPr/>
          </p:nvSpPr>
          <p:spPr>
            <a:xfrm>
              <a:off x="5857979" y="18292"/>
              <a:ext cx="2247984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</p:grpSp>
      <p:grpSp>
        <p:nvGrpSpPr>
          <p:cNvPr id="1147" name="Group"/>
          <p:cNvGrpSpPr/>
          <p:nvPr/>
        </p:nvGrpSpPr>
        <p:grpSpPr>
          <a:xfrm>
            <a:off x="5325533" y="4724467"/>
            <a:ext cx="8655777" cy="457202"/>
            <a:chOff x="0" y="0"/>
            <a:chExt cx="8655776" cy="457201"/>
          </a:xfrm>
        </p:grpSpPr>
        <p:sp>
          <p:nvSpPr>
            <p:cNvPr id="1142" name="Rectangle"/>
            <p:cNvSpPr/>
            <p:nvPr/>
          </p:nvSpPr>
          <p:spPr>
            <a:xfrm>
              <a:off x="0" y="0"/>
              <a:ext cx="5974840" cy="45720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43" name="Rectangle"/>
            <p:cNvSpPr/>
            <p:nvPr/>
          </p:nvSpPr>
          <p:spPr>
            <a:xfrm>
              <a:off x="5225823" y="0"/>
              <a:ext cx="2803597" cy="457201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44" name="Rectangle"/>
            <p:cNvSpPr/>
            <p:nvPr/>
          </p:nvSpPr>
          <p:spPr>
            <a:xfrm>
              <a:off x="7962878" y="0"/>
              <a:ext cx="692898" cy="457201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45" name="Text Placeholder"/>
            <p:cNvSpPr/>
            <p:nvPr/>
          </p:nvSpPr>
          <p:spPr>
            <a:xfrm>
              <a:off x="93320" y="18292"/>
              <a:ext cx="2247985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  <p:sp>
          <p:nvSpPr>
            <p:cNvPr id="1146" name="Text Placeholder"/>
            <p:cNvSpPr/>
            <p:nvPr/>
          </p:nvSpPr>
          <p:spPr>
            <a:xfrm>
              <a:off x="5376521" y="18292"/>
              <a:ext cx="2247985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</p:grpSp>
      <p:grpSp>
        <p:nvGrpSpPr>
          <p:cNvPr id="1153" name="Group"/>
          <p:cNvGrpSpPr/>
          <p:nvPr/>
        </p:nvGrpSpPr>
        <p:grpSpPr>
          <a:xfrm>
            <a:off x="10811933" y="5545850"/>
            <a:ext cx="7004778" cy="457202"/>
            <a:chOff x="0" y="0"/>
            <a:chExt cx="7004776" cy="457201"/>
          </a:xfrm>
        </p:grpSpPr>
        <p:sp>
          <p:nvSpPr>
            <p:cNvPr id="1148" name="Rectangle"/>
            <p:cNvSpPr/>
            <p:nvPr/>
          </p:nvSpPr>
          <p:spPr>
            <a:xfrm>
              <a:off x="0" y="0"/>
              <a:ext cx="3885743" cy="45720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49" name="Rectangle"/>
            <p:cNvSpPr/>
            <p:nvPr/>
          </p:nvSpPr>
          <p:spPr>
            <a:xfrm>
              <a:off x="3574823" y="0"/>
              <a:ext cx="2803597" cy="457201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50" name="Rectangle"/>
            <p:cNvSpPr/>
            <p:nvPr/>
          </p:nvSpPr>
          <p:spPr>
            <a:xfrm>
              <a:off x="6311878" y="0"/>
              <a:ext cx="692898" cy="457201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51" name="Text Placeholder"/>
            <p:cNvSpPr/>
            <p:nvPr/>
          </p:nvSpPr>
          <p:spPr>
            <a:xfrm>
              <a:off x="93320" y="18292"/>
              <a:ext cx="2247985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  <p:sp>
          <p:nvSpPr>
            <p:cNvPr id="1152" name="Text Placeholder"/>
            <p:cNvSpPr/>
            <p:nvPr/>
          </p:nvSpPr>
          <p:spPr>
            <a:xfrm>
              <a:off x="3725521" y="18292"/>
              <a:ext cx="2247985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</p:grpSp>
      <p:grpSp>
        <p:nvGrpSpPr>
          <p:cNvPr id="1159" name="Group"/>
          <p:cNvGrpSpPr/>
          <p:nvPr/>
        </p:nvGrpSpPr>
        <p:grpSpPr>
          <a:xfrm>
            <a:off x="4343400" y="7188614"/>
            <a:ext cx="9910338" cy="457202"/>
            <a:chOff x="0" y="0"/>
            <a:chExt cx="9910337" cy="457201"/>
          </a:xfrm>
        </p:grpSpPr>
        <p:sp>
          <p:nvSpPr>
            <p:cNvPr id="1154" name="Rectangle"/>
            <p:cNvSpPr/>
            <p:nvPr/>
          </p:nvSpPr>
          <p:spPr>
            <a:xfrm>
              <a:off x="0" y="0"/>
              <a:ext cx="4798070" cy="45720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55" name="Rectangle"/>
            <p:cNvSpPr/>
            <p:nvPr/>
          </p:nvSpPr>
          <p:spPr>
            <a:xfrm>
              <a:off x="4719031" y="0"/>
              <a:ext cx="3310389" cy="457201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56" name="Rectangle"/>
            <p:cNvSpPr/>
            <p:nvPr/>
          </p:nvSpPr>
          <p:spPr>
            <a:xfrm>
              <a:off x="7962878" y="0"/>
              <a:ext cx="1947459" cy="457201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57" name="Text Placeholder"/>
            <p:cNvSpPr/>
            <p:nvPr/>
          </p:nvSpPr>
          <p:spPr>
            <a:xfrm>
              <a:off x="93320" y="18292"/>
              <a:ext cx="2247985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  <p:sp>
          <p:nvSpPr>
            <p:cNvPr id="1158" name="Text Placeholder"/>
            <p:cNvSpPr/>
            <p:nvPr/>
          </p:nvSpPr>
          <p:spPr>
            <a:xfrm>
              <a:off x="4868521" y="18292"/>
              <a:ext cx="2247985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</p:grpSp>
      <p:grpSp>
        <p:nvGrpSpPr>
          <p:cNvPr id="1165" name="Group"/>
          <p:cNvGrpSpPr/>
          <p:nvPr/>
        </p:nvGrpSpPr>
        <p:grpSpPr>
          <a:xfrm>
            <a:off x="7763933" y="6367232"/>
            <a:ext cx="4438727" cy="457202"/>
            <a:chOff x="0" y="0"/>
            <a:chExt cx="4438725" cy="457201"/>
          </a:xfrm>
        </p:grpSpPr>
        <p:sp>
          <p:nvSpPr>
            <p:cNvPr id="1160" name="Rectangle"/>
            <p:cNvSpPr/>
            <p:nvPr/>
          </p:nvSpPr>
          <p:spPr>
            <a:xfrm>
              <a:off x="0" y="0"/>
              <a:ext cx="2103095" cy="45720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1" name="Rectangle"/>
            <p:cNvSpPr/>
            <p:nvPr/>
          </p:nvSpPr>
          <p:spPr>
            <a:xfrm>
              <a:off x="2050823" y="0"/>
              <a:ext cx="2238731" cy="457201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2" name="Rectangle"/>
            <p:cNvSpPr/>
            <p:nvPr/>
          </p:nvSpPr>
          <p:spPr>
            <a:xfrm>
              <a:off x="4229078" y="0"/>
              <a:ext cx="209647" cy="457201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3" name="Text Placeholder"/>
            <p:cNvSpPr/>
            <p:nvPr/>
          </p:nvSpPr>
          <p:spPr>
            <a:xfrm>
              <a:off x="93320" y="18292"/>
              <a:ext cx="2247985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  <p:sp>
          <p:nvSpPr>
            <p:cNvPr id="1164" name="Text Placeholder"/>
            <p:cNvSpPr/>
            <p:nvPr/>
          </p:nvSpPr>
          <p:spPr>
            <a:xfrm>
              <a:off x="2201521" y="18292"/>
              <a:ext cx="1993547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</p:grpSp>
      <p:grpSp>
        <p:nvGrpSpPr>
          <p:cNvPr id="1171" name="Group"/>
          <p:cNvGrpSpPr/>
          <p:nvPr/>
        </p:nvGrpSpPr>
        <p:grpSpPr>
          <a:xfrm>
            <a:off x="12979399" y="8009997"/>
            <a:ext cx="8655777" cy="457202"/>
            <a:chOff x="0" y="0"/>
            <a:chExt cx="8655776" cy="457201"/>
          </a:xfrm>
        </p:grpSpPr>
        <p:sp>
          <p:nvSpPr>
            <p:cNvPr id="1166" name="Rectangle"/>
            <p:cNvSpPr/>
            <p:nvPr/>
          </p:nvSpPr>
          <p:spPr>
            <a:xfrm>
              <a:off x="0" y="0"/>
              <a:ext cx="5974840" cy="45720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7" name="Rectangle"/>
            <p:cNvSpPr/>
            <p:nvPr/>
          </p:nvSpPr>
          <p:spPr>
            <a:xfrm>
              <a:off x="5225823" y="0"/>
              <a:ext cx="2803597" cy="457201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8" name="Rectangle"/>
            <p:cNvSpPr/>
            <p:nvPr/>
          </p:nvSpPr>
          <p:spPr>
            <a:xfrm>
              <a:off x="7962878" y="0"/>
              <a:ext cx="692898" cy="457201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9" name="Text Placeholder"/>
            <p:cNvSpPr/>
            <p:nvPr/>
          </p:nvSpPr>
          <p:spPr>
            <a:xfrm>
              <a:off x="93320" y="18292"/>
              <a:ext cx="2247985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  <p:sp>
          <p:nvSpPr>
            <p:cNvPr id="1170" name="Text Placeholder"/>
            <p:cNvSpPr/>
            <p:nvPr/>
          </p:nvSpPr>
          <p:spPr>
            <a:xfrm>
              <a:off x="5376521" y="18292"/>
              <a:ext cx="2247985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</p:grpSp>
      <p:grpSp>
        <p:nvGrpSpPr>
          <p:cNvPr id="1178" name="Group"/>
          <p:cNvGrpSpPr/>
          <p:nvPr/>
        </p:nvGrpSpPr>
        <p:grpSpPr>
          <a:xfrm>
            <a:off x="7357533" y="8831378"/>
            <a:ext cx="7774662" cy="457201"/>
            <a:chOff x="0" y="0"/>
            <a:chExt cx="7774660" cy="457200"/>
          </a:xfrm>
        </p:grpSpPr>
        <p:sp>
          <p:nvSpPr>
            <p:cNvPr id="1172" name="Rectangle"/>
            <p:cNvSpPr/>
            <p:nvPr/>
          </p:nvSpPr>
          <p:spPr>
            <a:xfrm>
              <a:off x="0" y="0"/>
              <a:ext cx="2103095" cy="45720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73" name="Rectangle"/>
            <p:cNvSpPr/>
            <p:nvPr/>
          </p:nvSpPr>
          <p:spPr>
            <a:xfrm>
              <a:off x="2050823" y="0"/>
              <a:ext cx="2238731" cy="457200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74" name="Rectangle"/>
            <p:cNvSpPr/>
            <p:nvPr/>
          </p:nvSpPr>
          <p:spPr>
            <a:xfrm>
              <a:off x="4229078" y="0"/>
              <a:ext cx="3545583" cy="45720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75" name="Text Placeholder"/>
            <p:cNvSpPr txBox="1"/>
            <p:nvPr/>
          </p:nvSpPr>
          <p:spPr>
            <a:xfrm>
              <a:off x="93320" y="17587"/>
              <a:ext cx="2247985" cy="381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  <p:sp>
          <p:nvSpPr>
            <p:cNvPr id="1176" name="Text Placeholder"/>
            <p:cNvSpPr txBox="1"/>
            <p:nvPr/>
          </p:nvSpPr>
          <p:spPr>
            <a:xfrm>
              <a:off x="2201521" y="17587"/>
              <a:ext cx="1993547" cy="381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  <p:sp>
          <p:nvSpPr>
            <p:cNvPr id="1177" name="Text Placeholder"/>
            <p:cNvSpPr txBox="1"/>
            <p:nvPr/>
          </p:nvSpPr>
          <p:spPr>
            <a:xfrm>
              <a:off x="4462121" y="17587"/>
              <a:ext cx="1993547" cy="381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</p:grpSp>
      <p:grpSp>
        <p:nvGrpSpPr>
          <p:cNvPr id="1184" name="Group"/>
          <p:cNvGrpSpPr/>
          <p:nvPr/>
        </p:nvGrpSpPr>
        <p:grpSpPr>
          <a:xfrm>
            <a:off x="8990426" y="9652761"/>
            <a:ext cx="5365081" cy="457202"/>
            <a:chOff x="0" y="0"/>
            <a:chExt cx="5365079" cy="457201"/>
          </a:xfrm>
        </p:grpSpPr>
        <p:sp>
          <p:nvSpPr>
            <p:cNvPr id="1179" name="Rectangle"/>
            <p:cNvSpPr/>
            <p:nvPr/>
          </p:nvSpPr>
          <p:spPr>
            <a:xfrm>
              <a:off x="0" y="0"/>
              <a:ext cx="3354567" cy="45720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0" name="Rectangle"/>
            <p:cNvSpPr/>
            <p:nvPr/>
          </p:nvSpPr>
          <p:spPr>
            <a:xfrm>
              <a:off x="2932535" y="0"/>
              <a:ext cx="2272552" cy="457200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1" name="Rectangle"/>
            <p:cNvSpPr/>
            <p:nvPr/>
          </p:nvSpPr>
          <p:spPr>
            <a:xfrm>
              <a:off x="5164562" y="0"/>
              <a:ext cx="182099" cy="457201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2" name="Text Placeholder"/>
            <p:cNvSpPr/>
            <p:nvPr/>
          </p:nvSpPr>
          <p:spPr>
            <a:xfrm>
              <a:off x="187627" y="18292"/>
              <a:ext cx="2247984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  <p:sp>
          <p:nvSpPr>
            <p:cNvPr id="1183" name="Text Placeholder"/>
            <p:cNvSpPr/>
            <p:nvPr/>
          </p:nvSpPr>
          <p:spPr>
            <a:xfrm>
              <a:off x="3117094" y="18292"/>
              <a:ext cx="2247985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</p:grpSp>
      <p:grpSp>
        <p:nvGrpSpPr>
          <p:cNvPr id="1190" name="Group"/>
          <p:cNvGrpSpPr/>
          <p:nvPr/>
        </p:nvGrpSpPr>
        <p:grpSpPr>
          <a:xfrm>
            <a:off x="12412132" y="10474143"/>
            <a:ext cx="8969443" cy="457202"/>
            <a:chOff x="0" y="0"/>
            <a:chExt cx="8969442" cy="457201"/>
          </a:xfrm>
        </p:grpSpPr>
        <p:sp>
          <p:nvSpPr>
            <p:cNvPr id="1185" name="Rectangle"/>
            <p:cNvSpPr/>
            <p:nvPr/>
          </p:nvSpPr>
          <p:spPr>
            <a:xfrm>
              <a:off x="0" y="0"/>
              <a:ext cx="5974840" cy="45720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6" name="Rectangle"/>
            <p:cNvSpPr/>
            <p:nvPr/>
          </p:nvSpPr>
          <p:spPr>
            <a:xfrm>
              <a:off x="5225823" y="0"/>
              <a:ext cx="2803597" cy="457201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7" name="Rectangle"/>
            <p:cNvSpPr/>
            <p:nvPr/>
          </p:nvSpPr>
          <p:spPr>
            <a:xfrm>
              <a:off x="7962878" y="0"/>
              <a:ext cx="1006564" cy="457201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8" name="Text Placeholder"/>
            <p:cNvSpPr/>
            <p:nvPr/>
          </p:nvSpPr>
          <p:spPr>
            <a:xfrm>
              <a:off x="93320" y="18292"/>
              <a:ext cx="2247985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  <p:sp>
          <p:nvSpPr>
            <p:cNvPr id="1189" name="Text Placeholder"/>
            <p:cNvSpPr/>
            <p:nvPr/>
          </p:nvSpPr>
          <p:spPr>
            <a:xfrm>
              <a:off x="5376521" y="18292"/>
              <a:ext cx="2247985" cy="37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</p:grpSp>
      <p:grpSp>
        <p:nvGrpSpPr>
          <p:cNvPr id="1197" name="Group"/>
          <p:cNvGrpSpPr/>
          <p:nvPr/>
        </p:nvGrpSpPr>
        <p:grpSpPr>
          <a:xfrm>
            <a:off x="5325533" y="11295526"/>
            <a:ext cx="7774661" cy="457201"/>
            <a:chOff x="0" y="0"/>
            <a:chExt cx="7774660" cy="457200"/>
          </a:xfrm>
        </p:grpSpPr>
        <p:sp>
          <p:nvSpPr>
            <p:cNvPr id="1191" name="Rectangle"/>
            <p:cNvSpPr/>
            <p:nvPr/>
          </p:nvSpPr>
          <p:spPr>
            <a:xfrm>
              <a:off x="0" y="0"/>
              <a:ext cx="2103095" cy="45720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92" name="Rectangle"/>
            <p:cNvSpPr/>
            <p:nvPr/>
          </p:nvSpPr>
          <p:spPr>
            <a:xfrm>
              <a:off x="2050823" y="0"/>
              <a:ext cx="2238731" cy="457200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93" name="Rectangle"/>
            <p:cNvSpPr/>
            <p:nvPr/>
          </p:nvSpPr>
          <p:spPr>
            <a:xfrm>
              <a:off x="4229078" y="0"/>
              <a:ext cx="3545583" cy="45720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94" name="Text Placeholder"/>
            <p:cNvSpPr txBox="1"/>
            <p:nvPr/>
          </p:nvSpPr>
          <p:spPr>
            <a:xfrm>
              <a:off x="93320" y="17587"/>
              <a:ext cx="2247985" cy="381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  <p:sp>
          <p:nvSpPr>
            <p:cNvPr id="1195" name="Text Placeholder"/>
            <p:cNvSpPr txBox="1"/>
            <p:nvPr/>
          </p:nvSpPr>
          <p:spPr>
            <a:xfrm>
              <a:off x="2201521" y="17587"/>
              <a:ext cx="1993547" cy="381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  <p:sp>
          <p:nvSpPr>
            <p:cNvPr id="1196" name="Text Placeholder"/>
            <p:cNvSpPr txBox="1"/>
            <p:nvPr/>
          </p:nvSpPr>
          <p:spPr>
            <a:xfrm>
              <a:off x="4462121" y="17587"/>
              <a:ext cx="1993547" cy="381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8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Text Placeholder</a:t>
              </a:r>
            </a:p>
          </p:txBody>
        </p:sp>
      </p:grpSp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8AE8AFB2-AC92-4515-8808-C62EC9E7180D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77</Words>
  <Application>Microsoft Macintosh PowerPoint</Application>
  <PresentationFormat>Custom</PresentationFormat>
  <Paragraphs>40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5</cp:revision>
  <dcterms:modified xsi:type="dcterms:W3CDTF">2023-04-17T14:08:20Z</dcterms:modified>
</cp:coreProperties>
</file>