
<file path=[Content_Types].xml><?xml version="1.0" encoding="utf-8"?>
<Types xmlns="http://schemas.openxmlformats.org/package/2006/content-types">
  <Default Extension="fntdata" ContentType="application/x-fontdata"/>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2" r:id="rId1"/>
  </p:sldMasterIdLst>
  <p:notesMasterIdLst>
    <p:notesMasterId r:id="rId3"/>
  </p:notesMasterIdLst>
  <p:sldIdLst>
    <p:sldId id="274" r:id="rId2"/>
  </p:sldIdLst>
  <p:sldSz cx="9144000" cy="5143500" type="screen16x9"/>
  <p:notesSz cx="6858000" cy="9144000"/>
  <p:embeddedFontLst>
    <p:embeddedFont>
      <p:font typeface="Barlow" pitchFamily="2" charset="77"/>
      <p:regular r:id="rId4"/>
      <p:bold r:id="rId5"/>
      <p:italic r:id="rId6"/>
      <p:boldItalic r:id="rId7"/>
    </p:embeddedFont>
    <p:embeddedFont>
      <p:font typeface="Barlow Medium" pitchFamily="2" charset="77"/>
      <p:regular r:id="rId8"/>
      <p:bold r:id="rId9"/>
      <p:italic r:id="rId10"/>
      <p:boldItalic r:id="rId11"/>
    </p:embeddedFont>
    <p:embeddedFont>
      <p:font typeface="Barlow SemiBold" pitchFamily="2" charset="77"/>
      <p:regular r:id="rId12"/>
      <p:bold r:id="rId13"/>
      <p:italic r:id="rId14"/>
      <p:boldItalic r:id="rId15"/>
    </p:embeddedFont>
    <p:embeddedFont>
      <p:font typeface="Calibri" panose="020F0502020204030204" pitchFamily="34" charset="0"/>
      <p:regular r:id="rId16"/>
      <p:bold r:id="rId17"/>
      <p:italic r:id="rId18"/>
      <p:boldItalic r:id="rId19"/>
    </p:embeddedFont>
    <p:embeddedFont>
      <p:font typeface="Helvetica Neue" panose="02000503000000020004" pitchFamily="2" charset="0"/>
      <p:regular r:id="rId20"/>
      <p:bold r:id="rId21"/>
      <p:italic r:id="rId22"/>
      <p:boldItalic r:id="rId2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68"/>
  </p:normalViewPr>
  <p:slideViewPr>
    <p:cSldViewPr snapToGrid="0">
      <p:cViewPr varScale="1">
        <p:scale>
          <a:sx n="141" d="100"/>
          <a:sy n="141" d="100"/>
        </p:scale>
        <p:origin x="800" y="17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5.fntdata"/><Relationship Id="rId13" Type="http://schemas.openxmlformats.org/officeDocument/2006/relationships/font" Target="fonts/font10.fntdata"/><Relationship Id="rId18" Type="http://schemas.openxmlformats.org/officeDocument/2006/relationships/font" Target="fonts/font15.fntdata"/><Relationship Id="rId26" Type="http://schemas.openxmlformats.org/officeDocument/2006/relationships/theme" Target="theme/theme1.xml"/><Relationship Id="rId3" Type="http://schemas.openxmlformats.org/officeDocument/2006/relationships/notesMaster" Target="notesMasters/notesMaster1.xml"/><Relationship Id="rId21" Type="http://schemas.openxmlformats.org/officeDocument/2006/relationships/font" Target="fonts/font18.fntdata"/><Relationship Id="rId7" Type="http://schemas.openxmlformats.org/officeDocument/2006/relationships/font" Target="fonts/font4.fntdata"/><Relationship Id="rId12" Type="http://schemas.openxmlformats.org/officeDocument/2006/relationships/font" Target="fonts/font9.fntdata"/><Relationship Id="rId17" Type="http://schemas.openxmlformats.org/officeDocument/2006/relationships/font" Target="fonts/font14.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13.fntdata"/><Relationship Id="rId20" Type="http://schemas.openxmlformats.org/officeDocument/2006/relationships/font" Target="fonts/font17.fntdata"/><Relationship Id="rId1" Type="http://schemas.openxmlformats.org/officeDocument/2006/relationships/slideMaster" Target="slideMasters/slideMaster1.xml"/><Relationship Id="rId6" Type="http://schemas.openxmlformats.org/officeDocument/2006/relationships/font" Target="fonts/font3.fntdata"/><Relationship Id="rId11" Type="http://schemas.openxmlformats.org/officeDocument/2006/relationships/font" Target="fonts/font8.fntdata"/><Relationship Id="rId24" Type="http://schemas.openxmlformats.org/officeDocument/2006/relationships/presProps" Target="presProps.xml"/><Relationship Id="rId5" Type="http://schemas.openxmlformats.org/officeDocument/2006/relationships/font" Target="fonts/font2.fntdata"/><Relationship Id="rId15" Type="http://schemas.openxmlformats.org/officeDocument/2006/relationships/font" Target="fonts/font12.fntdata"/><Relationship Id="rId23" Type="http://schemas.openxmlformats.org/officeDocument/2006/relationships/font" Target="fonts/font20.fntdata"/><Relationship Id="rId10" Type="http://schemas.openxmlformats.org/officeDocument/2006/relationships/font" Target="fonts/font7.fntdata"/><Relationship Id="rId19" Type="http://schemas.openxmlformats.org/officeDocument/2006/relationships/font" Target="fonts/font16.fntdata"/><Relationship Id="rId4" Type="http://schemas.openxmlformats.org/officeDocument/2006/relationships/font" Target="fonts/font1.fntdata"/><Relationship Id="rId9" Type="http://schemas.openxmlformats.org/officeDocument/2006/relationships/font" Target="fonts/font6.fntdata"/><Relationship Id="rId14" Type="http://schemas.openxmlformats.org/officeDocument/2006/relationships/font" Target="fonts/font11.fntdata"/><Relationship Id="rId22" Type="http://schemas.openxmlformats.org/officeDocument/2006/relationships/font" Target="fonts/font19.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7"/>
        <p:cNvGrpSpPr/>
        <p:nvPr/>
      </p:nvGrpSpPr>
      <p:grpSpPr>
        <a:xfrm>
          <a:off x="0" y="0"/>
          <a:ext cx="0" cy="0"/>
          <a:chOff x="0" y="0"/>
          <a:chExt cx="0" cy="0"/>
        </a:xfrm>
      </p:grpSpPr>
      <p:sp>
        <p:nvSpPr>
          <p:cNvPr id="718" name="Google Shape;718;gedc934aff4_2_657: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19" name="Google Shape;719;gedc934aff4_2_6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tx">
  <p:cSld name="TITLE_AND_BODY">
    <p:spTree>
      <p:nvGrpSpPr>
        <p:cNvPr id="1" name="Shape 51"/>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Main Slide" type="title">
  <p:cSld name="TITLE">
    <p:spTree>
      <p:nvGrpSpPr>
        <p:cNvPr id="1" name="Shape 52"/>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0"/>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59" r:id="rId1"/>
    <p:sldLayoutId id="2147483660"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hislide.io/"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7F5F6"/>
        </a:solidFill>
        <a:effectLst/>
      </p:bgPr>
    </p:bg>
    <p:spTree>
      <p:nvGrpSpPr>
        <p:cNvPr id="1" name="Shape 720"/>
        <p:cNvGrpSpPr/>
        <p:nvPr/>
      </p:nvGrpSpPr>
      <p:grpSpPr>
        <a:xfrm>
          <a:off x="0" y="0"/>
          <a:ext cx="0" cy="0"/>
          <a:chOff x="0" y="0"/>
          <a:chExt cx="0" cy="0"/>
        </a:xfrm>
      </p:grpSpPr>
      <p:grpSp>
        <p:nvGrpSpPr>
          <p:cNvPr id="721" name="Google Shape;721;p34"/>
          <p:cNvGrpSpPr/>
          <p:nvPr/>
        </p:nvGrpSpPr>
        <p:grpSpPr>
          <a:xfrm>
            <a:off x="841397" y="680820"/>
            <a:ext cx="2940661" cy="4469080"/>
            <a:chOff x="0" y="0"/>
            <a:chExt cx="7841762" cy="11917544"/>
          </a:xfrm>
        </p:grpSpPr>
        <p:sp>
          <p:nvSpPr>
            <p:cNvPr id="722" name="Google Shape;722;p34"/>
            <p:cNvSpPr/>
            <p:nvPr/>
          </p:nvSpPr>
          <p:spPr>
            <a:xfrm>
              <a:off x="3649204" y="839312"/>
              <a:ext cx="2100662" cy="11078232"/>
            </a:xfrm>
            <a:custGeom>
              <a:avLst/>
              <a:gdLst/>
              <a:ahLst/>
              <a:cxnLst/>
              <a:rect l="l" t="t" r="r" b="b"/>
              <a:pathLst>
                <a:path w="21595" h="21591" extrusionOk="0">
                  <a:moveTo>
                    <a:pt x="7519" y="1"/>
                  </a:moveTo>
                  <a:cubicBezTo>
                    <a:pt x="5635" y="-9"/>
                    <a:pt x="3803" y="120"/>
                    <a:pt x="2407" y="360"/>
                  </a:cubicBezTo>
                  <a:cubicBezTo>
                    <a:pt x="869" y="625"/>
                    <a:pt x="-5" y="1001"/>
                    <a:pt x="0" y="1394"/>
                  </a:cubicBezTo>
                  <a:lnTo>
                    <a:pt x="0" y="3055"/>
                  </a:lnTo>
                  <a:lnTo>
                    <a:pt x="0" y="4099"/>
                  </a:lnTo>
                  <a:lnTo>
                    <a:pt x="0" y="21591"/>
                  </a:lnTo>
                  <a:lnTo>
                    <a:pt x="1375" y="21591"/>
                  </a:lnTo>
                  <a:lnTo>
                    <a:pt x="1375" y="4099"/>
                  </a:lnTo>
                  <a:lnTo>
                    <a:pt x="6801" y="4099"/>
                  </a:lnTo>
                  <a:lnTo>
                    <a:pt x="14145" y="4099"/>
                  </a:lnTo>
                  <a:cubicBezTo>
                    <a:pt x="16201" y="4100"/>
                    <a:pt x="18169" y="3941"/>
                    <a:pt x="19580" y="3657"/>
                  </a:cubicBezTo>
                  <a:cubicBezTo>
                    <a:pt x="20826" y="3406"/>
                    <a:pt x="21545" y="3078"/>
                    <a:pt x="21595" y="2733"/>
                  </a:cubicBezTo>
                  <a:lnTo>
                    <a:pt x="21595" y="1"/>
                  </a:lnTo>
                  <a:lnTo>
                    <a:pt x="7519" y="1"/>
                  </a:lnTo>
                  <a:close/>
                </a:path>
              </a:pathLst>
            </a:custGeom>
            <a:solidFill>
              <a:schemeClr val="accent2"/>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23" name="Google Shape;723;p34"/>
            <p:cNvSpPr/>
            <p:nvPr/>
          </p:nvSpPr>
          <p:spPr>
            <a:xfrm>
              <a:off x="4073463" y="4431823"/>
              <a:ext cx="2100663" cy="7485721"/>
            </a:xfrm>
            <a:custGeom>
              <a:avLst/>
              <a:gdLst/>
              <a:ahLst/>
              <a:cxnLst/>
              <a:rect l="l" t="t" r="r" b="b"/>
              <a:pathLst>
                <a:path w="21595" h="21586" extrusionOk="0">
                  <a:moveTo>
                    <a:pt x="7519" y="0"/>
                  </a:moveTo>
                  <a:cubicBezTo>
                    <a:pt x="5635" y="-14"/>
                    <a:pt x="3803" y="176"/>
                    <a:pt x="2407" y="531"/>
                  </a:cubicBezTo>
                  <a:cubicBezTo>
                    <a:pt x="869" y="923"/>
                    <a:pt x="-5" y="1480"/>
                    <a:pt x="0" y="2063"/>
                  </a:cubicBezTo>
                  <a:lnTo>
                    <a:pt x="0" y="3275"/>
                  </a:lnTo>
                  <a:lnTo>
                    <a:pt x="0" y="6065"/>
                  </a:lnTo>
                  <a:lnTo>
                    <a:pt x="0" y="21586"/>
                  </a:lnTo>
                  <a:lnTo>
                    <a:pt x="1379" y="21586"/>
                  </a:lnTo>
                  <a:lnTo>
                    <a:pt x="1379" y="6065"/>
                  </a:lnTo>
                  <a:lnTo>
                    <a:pt x="6801" y="6065"/>
                  </a:lnTo>
                  <a:lnTo>
                    <a:pt x="14149" y="6065"/>
                  </a:lnTo>
                  <a:cubicBezTo>
                    <a:pt x="16205" y="6066"/>
                    <a:pt x="18173" y="5830"/>
                    <a:pt x="19584" y="5410"/>
                  </a:cubicBezTo>
                  <a:cubicBezTo>
                    <a:pt x="20830" y="5039"/>
                    <a:pt x="21545" y="4552"/>
                    <a:pt x="21595" y="4043"/>
                  </a:cubicBezTo>
                  <a:lnTo>
                    <a:pt x="21595" y="0"/>
                  </a:lnTo>
                  <a:lnTo>
                    <a:pt x="7519" y="0"/>
                  </a:lnTo>
                  <a:close/>
                </a:path>
              </a:pathLst>
            </a:custGeom>
            <a:solidFill>
              <a:schemeClr val="accent3"/>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24" name="Google Shape;724;p34"/>
            <p:cNvSpPr/>
            <p:nvPr/>
          </p:nvSpPr>
          <p:spPr>
            <a:xfrm>
              <a:off x="1268483" y="3553797"/>
              <a:ext cx="2100662" cy="8363747"/>
            </a:xfrm>
            <a:custGeom>
              <a:avLst/>
              <a:gdLst/>
              <a:ahLst/>
              <a:cxnLst/>
              <a:rect l="l" t="t" r="r" b="b"/>
              <a:pathLst>
                <a:path w="21595" h="21599" extrusionOk="0">
                  <a:moveTo>
                    <a:pt x="0" y="0"/>
                  </a:moveTo>
                  <a:lnTo>
                    <a:pt x="0" y="3585"/>
                  </a:lnTo>
                  <a:cubicBezTo>
                    <a:pt x="-5" y="4106"/>
                    <a:pt x="873" y="4605"/>
                    <a:pt x="2411" y="4956"/>
                  </a:cubicBezTo>
                  <a:cubicBezTo>
                    <a:pt x="3807" y="5274"/>
                    <a:pt x="5635" y="5444"/>
                    <a:pt x="7519" y="5431"/>
                  </a:cubicBezTo>
                  <a:lnTo>
                    <a:pt x="20220" y="5431"/>
                  </a:lnTo>
                  <a:lnTo>
                    <a:pt x="20220" y="21599"/>
                  </a:lnTo>
                  <a:lnTo>
                    <a:pt x="21595" y="21599"/>
                  </a:lnTo>
                  <a:lnTo>
                    <a:pt x="21595" y="5431"/>
                  </a:lnTo>
                  <a:lnTo>
                    <a:pt x="21595" y="5201"/>
                  </a:lnTo>
                  <a:lnTo>
                    <a:pt x="21595" y="1810"/>
                  </a:lnTo>
                  <a:cubicBezTo>
                    <a:pt x="21545" y="1354"/>
                    <a:pt x="20830" y="919"/>
                    <a:pt x="19584" y="587"/>
                  </a:cubicBezTo>
                  <a:cubicBezTo>
                    <a:pt x="18173" y="211"/>
                    <a:pt x="16205" y="-1"/>
                    <a:pt x="14149" y="0"/>
                  </a:cubicBezTo>
                  <a:lnTo>
                    <a:pt x="6801" y="0"/>
                  </a:lnTo>
                  <a:lnTo>
                    <a:pt x="0" y="0"/>
                  </a:lnTo>
                  <a:close/>
                </a:path>
              </a:pathLst>
            </a:custGeom>
            <a:solidFill>
              <a:schemeClr val="accent1"/>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25" name="Google Shape;725;p34"/>
            <p:cNvSpPr/>
            <p:nvPr/>
          </p:nvSpPr>
          <p:spPr>
            <a:xfrm>
              <a:off x="4488794" y="7250978"/>
              <a:ext cx="1220500" cy="1220500"/>
            </a:xfrm>
            <a:prstGeom prst="ellipse">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26" name="Google Shape;726;p34"/>
            <p:cNvSpPr/>
            <p:nvPr/>
          </p:nvSpPr>
          <p:spPr>
            <a:xfrm>
              <a:off x="1708564" y="6006379"/>
              <a:ext cx="1220500" cy="1220500"/>
            </a:xfrm>
            <a:prstGeom prst="ellipse">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27" name="Google Shape;727;p34"/>
            <p:cNvSpPr/>
            <p:nvPr/>
          </p:nvSpPr>
          <p:spPr>
            <a:xfrm>
              <a:off x="4698885" y="3352264"/>
              <a:ext cx="784282" cy="784282"/>
            </a:xfrm>
            <a:prstGeom prst="ellipse">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28" name="Google Shape;728;p34"/>
            <p:cNvSpPr/>
            <p:nvPr/>
          </p:nvSpPr>
          <p:spPr>
            <a:xfrm>
              <a:off x="2184284" y="1659990"/>
              <a:ext cx="1028756" cy="1028756"/>
            </a:xfrm>
            <a:prstGeom prst="ellipse">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29" name="Google Shape;729;p34"/>
            <p:cNvSpPr/>
            <p:nvPr/>
          </p:nvSpPr>
          <p:spPr>
            <a:xfrm>
              <a:off x="2949201" y="850107"/>
              <a:ext cx="396389" cy="396388"/>
            </a:xfrm>
            <a:prstGeom prst="ellipse">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30" name="Google Shape;730;p34"/>
            <p:cNvSpPr/>
            <p:nvPr/>
          </p:nvSpPr>
          <p:spPr>
            <a:xfrm>
              <a:off x="1382868" y="2602707"/>
              <a:ext cx="396388" cy="396388"/>
            </a:xfrm>
            <a:prstGeom prst="ellipse">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31" name="Google Shape;731;p34"/>
            <p:cNvSpPr/>
            <p:nvPr/>
          </p:nvSpPr>
          <p:spPr>
            <a:xfrm>
              <a:off x="2644401" y="7538773"/>
              <a:ext cx="396389" cy="396389"/>
            </a:xfrm>
            <a:prstGeom prst="ellipse">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32" name="Google Shape;732;p34"/>
            <p:cNvSpPr/>
            <p:nvPr/>
          </p:nvSpPr>
          <p:spPr>
            <a:xfrm>
              <a:off x="5937935" y="6615907"/>
              <a:ext cx="396388" cy="396388"/>
            </a:xfrm>
            <a:prstGeom prst="ellipse">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33" name="Google Shape;733;p34"/>
            <p:cNvSpPr/>
            <p:nvPr/>
          </p:nvSpPr>
          <p:spPr>
            <a:xfrm>
              <a:off x="5658534" y="2882106"/>
              <a:ext cx="396389" cy="396389"/>
            </a:xfrm>
            <a:prstGeom prst="ellipse">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34" name="Google Shape;734;p34"/>
            <p:cNvSpPr/>
            <p:nvPr/>
          </p:nvSpPr>
          <p:spPr>
            <a:xfrm>
              <a:off x="1453163" y="1150296"/>
              <a:ext cx="190440" cy="190440"/>
            </a:xfrm>
            <a:prstGeom prst="ellipse">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35" name="Google Shape;735;p34"/>
            <p:cNvSpPr/>
            <p:nvPr/>
          </p:nvSpPr>
          <p:spPr>
            <a:xfrm>
              <a:off x="496430" y="3292363"/>
              <a:ext cx="190440" cy="190440"/>
            </a:xfrm>
            <a:prstGeom prst="ellipse">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36" name="Google Shape;736;p34"/>
            <p:cNvSpPr/>
            <p:nvPr/>
          </p:nvSpPr>
          <p:spPr>
            <a:xfrm>
              <a:off x="979030" y="6060963"/>
              <a:ext cx="190440" cy="190440"/>
            </a:xfrm>
            <a:prstGeom prst="ellipse">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37" name="Google Shape;737;p34"/>
            <p:cNvSpPr/>
            <p:nvPr/>
          </p:nvSpPr>
          <p:spPr>
            <a:xfrm>
              <a:off x="1851097" y="7728896"/>
              <a:ext cx="190440" cy="190440"/>
            </a:xfrm>
            <a:prstGeom prst="ellipse">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38" name="Google Shape;738;p34"/>
            <p:cNvSpPr/>
            <p:nvPr/>
          </p:nvSpPr>
          <p:spPr>
            <a:xfrm>
              <a:off x="5381697" y="6806029"/>
              <a:ext cx="190440" cy="190440"/>
            </a:xfrm>
            <a:prstGeom prst="ellipse">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39" name="Google Shape;739;p34"/>
            <p:cNvSpPr/>
            <p:nvPr/>
          </p:nvSpPr>
          <p:spPr>
            <a:xfrm>
              <a:off x="6304564" y="1920762"/>
              <a:ext cx="190440" cy="190441"/>
            </a:xfrm>
            <a:prstGeom prst="ellipse">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40" name="Google Shape;740;p34"/>
            <p:cNvSpPr/>
            <p:nvPr/>
          </p:nvSpPr>
          <p:spPr>
            <a:xfrm>
              <a:off x="6279164" y="3758029"/>
              <a:ext cx="190440" cy="190440"/>
            </a:xfrm>
            <a:prstGeom prst="ellipse">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41" name="Google Shape;741;p34"/>
            <p:cNvSpPr/>
            <p:nvPr/>
          </p:nvSpPr>
          <p:spPr>
            <a:xfrm>
              <a:off x="2816297" y="8575562"/>
              <a:ext cx="190441" cy="190440"/>
            </a:xfrm>
            <a:prstGeom prst="ellipse">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42" name="Google Shape;742;p34"/>
            <p:cNvSpPr/>
            <p:nvPr/>
          </p:nvSpPr>
          <p:spPr>
            <a:xfrm>
              <a:off x="6651697" y="5146562"/>
              <a:ext cx="190441" cy="190440"/>
            </a:xfrm>
            <a:prstGeom prst="ellipse">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43" name="Google Shape;743;p34"/>
            <p:cNvSpPr/>
            <p:nvPr/>
          </p:nvSpPr>
          <p:spPr>
            <a:xfrm>
              <a:off x="7205133" y="2658533"/>
              <a:ext cx="94763" cy="94763"/>
            </a:xfrm>
            <a:prstGeom prst="ellipse">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44" name="Google Shape;744;p34"/>
            <p:cNvSpPr/>
            <p:nvPr/>
          </p:nvSpPr>
          <p:spPr>
            <a:xfrm>
              <a:off x="7264400" y="6239933"/>
              <a:ext cx="94762" cy="94763"/>
            </a:xfrm>
            <a:prstGeom prst="ellipse">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45" name="Google Shape;745;p34"/>
            <p:cNvSpPr/>
            <p:nvPr/>
          </p:nvSpPr>
          <p:spPr>
            <a:xfrm>
              <a:off x="6680200" y="7958666"/>
              <a:ext cx="94762" cy="94763"/>
            </a:xfrm>
            <a:prstGeom prst="ellipse">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46" name="Google Shape;746;p34"/>
            <p:cNvSpPr/>
            <p:nvPr/>
          </p:nvSpPr>
          <p:spPr>
            <a:xfrm>
              <a:off x="4741333" y="9000066"/>
              <a:ext cx="94763" cy="94763"/>
            </a:xfrm>
            <a:prstGeom prst="ellipse">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47" name="Google Shape;747;p34"/>
            <p:cNvSpPr/>
            <p:nvPr/>
          </p:nvSpPr>
          <p:spPr>
            <a:xfrm>
              <a:off x="855133" y="7349066"/>
              <a:ext cx="94762" cy="94763"/>
            </a:xfrm>
            <a:prstGeom prst="ellipse">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48" name="Google Shape;748;p34"/>
            <p:cNvSpPr/>
            <p:nvPr/>
          </p:nvSpPr>
          <p:spPr>
            <a:xfrm>
              <a:off x="0" y="4851400"/>
              <a:ext cx="94762" cy="94762"/>
            </a:xfrm>
            <a:prstGeom prst="ellipse">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49" name="Google Shape;749;p34"/>
            <p:cNvSpPr/>
            <p:nvPr/>
          </p:nvSpPr>
          <p:spPr>
            <a:xfrm>
              <a:off x="313266" y="1947333"/>
              <a:ext cx="94762" cy="94762"/>
            </a:xfrm>
            <a:prstGeom prst="ellipse">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50" name="Google Shape;750;p34"/>
            <p:cNvSpPr/>
            <p:nvPr/>
          </p:nvSpPr>
          <p:spPr>
            <a:xfrm>
              <a:off x="3166533" y="25400"/>
              <a:ext cx="94762" cy="94762"/>
            </a:xfrm>
            <a:prstGeom prst="ellipse">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51" name="Google Shape;751;p34"/>
            <p:cNvSpPr/>
            <p:nvPr/>
          </p:nvSpPr>
          <p:spPr>
            <a:xfrm>
              <a:off x="5935133" y="0"/>
              <a:ext cx="94762" cy="94762"/>
            </a:xfrm>
            <a:prstGeom prst="ellipse">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52" name="Google Shape;752;p34"/>
            <p:cNvSpPr/>
            <p:nvPr/>
          </p:nvSpPr>
          <p:spPr>
            <a:xfrm>
              <a:off x="6976533" y="804333"/>
              <a:ext cx="94762" cy="94762"/>
            </a:xfrm>
            <a:prstGeom prst="ellipse">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53" name="Google Shape;753;p34"/>
            <p:cNvSpPr/>
            <p:nvPr/>
          </p:nvSpPr>
          <p:spPr>
            <a:xfrm>
              <a:off x="7683214" y="4047066"/>
              <a:ext cx="158548" cy="158548"/>
            </a:xfrm>
            <a:prstGeom prst="ellipse">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54" name="Google Shape;754;p34"/>
            <p:cNvSpPr/>
            <p:nvPr/>
          </p:nvSpPr>
          <p:spPr>
            <a:xfrm>
              <a:off x="4619697" y="15762"/>
              <a:ext cx="190441" cy="190441"/>
            </a:xfrm>
            <a:prstGeom prst="ellipse">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55" name="Google Shape;755;p34"/>
            <p:cNvSpPr/>
            <p:nvPr/>
          </p:nvSpPr>
          <p:spPr>
            <a:xfrm>
              <a:off x="1879600" y="8932333"/>
              <a:ext cx="94762" cy="94763"/>
            </a:xfrm>
            <a:prstGeom prst="ellipse">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56" name="Google Shape;756;p34"/>
            <p:cNvSpPr/>
            <p:nvPr/>
          </p:nvSpPr>
          <p:spPr>
            <a:xfrm>
              <a:off x="6036733" y="8906933"/>
              <a:ext cx="94762" cy="94763"/>
            </a:xfrm>
            <a:prstGeom prst="ellipse">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57" name="Google Shape;757;p34"/>
            <p:cNvSpPr txBox="1"/>
            <p:nvPr/>
          </p:nvSpPr>
          <p:spPr>
            <a:xfrm>
              <a:off x="3664218" y="2115812"/>
              <a:ext cx="2070634" cy="406401"/>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lt1"/>
                </a:buClr>
                <a:buSzPts val="800"/>
                <a:buFont typeface="Barlow SemiBold"/>
                <a:buNone/>
              </a:pPr>
              <a:r>
                <a:rPr lang="en-GB" sz="800" b="0" i="0" u="none" strike="noStrike" cap="none">
                  <a:solidFill>
                    <a:schemeClr val="lt1"/>
                  </a:solidFill>
                  <a:latin typeface="Barlow SemiBold"/>
                  <a:ea typeface="Barlow SemiBold"/>
                  <a:cs typeface="Barlow SemiBold"/>
                  <a:sym typeface="Barlow SemiBold"/>
                </a:rPr>
                <a:t>Mission</a:t>
              </a:r>
              <a:endParaRPr sz="500"/>
            </a:p>
          </p:txBody>
        </p:sp>
        <p:sp>
          <p:nvSpPr>
            <p:cNvPr id="758" name="Google Shape;758;p34"/>
            <p:cNvSpPr/>
            <p:nvPr/>
          </p:nvSpPr>
          <p:spPr>
            <a:xfrm>
              <a:off x="4429912" y="1325823"/>
              <a:ext cx="570010" cy="569796"/>
            </a:xfrm>
            <a:custGeom>
              <a:avLst/>
              <a:gdLst/>
              <a:ahLst/>
              <a:cxnLst/>
              <a:rect l="l" t="t" r="r" b="b"/>
              <a:pathLst>
                <a:path w="21531" h="21600" extrusionOk="0">
                  <a:moveTo>
                    <a:pt x="10772" y="0"/>
                  </a:moveTo>
                  <a:cubicBezTo>
                    <a:pt x="10611" y="0"/>
                    <a:pt x="10450" y="68"/>
                    <a:pt x="10327" y="192"/>
                  </a:cubicBezTo>
                  <a:lnTo>
                    <a:pt x="5280" y="5299"/>
                  </a:lnTo>
                  <a:cubicBezTo>
                    <a:pt x="5100" y="5480"/>
                    <a:pt x="5055" y="5743"/>
                    <a:pt x="5153" y="5980"/>
                  </a:cubicBezTo>
                  <a:cubicBezTo>
                    <a:pt x="5250" y="6217"/>
                    <a:pt x="5470" y="6384"/>
                    <a:pt x="5725" y="6384"/>
                  </a:cubicBezTo>
                  <a:lnTo>
                    <a:pt x="7613" y="6384"/>
                  </a:lnTo>
                  <a:lnTo>
                    <a:pt x="7613" y="10385"/>
                  </a:lnTo>
                  <a:cubicBezTo>
                    <a:pt x="7613" y="14899"/>
                    <a:pt x="4713" y="18938"/>
                    <a:pt x="445" y="20366"/>
                  </a:cubicBezTo>
                  <a:cubicBezTo>
                    <a:pt x="152" y="20463"/>
                    <a:pt x="-28" y="20761"/>
                    <a:pt x="21" y="21068"/>
                  </a:cubicBezTo>
                  <a:cubicBezTo>
                    <a:pt x="71" y="21374"/>
                    <a:pt x="327" y="21600"/>
                    <a:pt x="636" y="21600"/>
                  </a:cubicBezTo>
                  <a:lnTo>
                    <a:pt x="10136" y="21600"/>
                  </a:lnTo>
                  <a:lnTo>
                    <a:pt x="10136" y="19706"/>
                  </a:lnTo>
                  <a:cubicBezTo>
                    <a:pt x="10136" y="19356"/>
                    <a:pt x="10424" y="19068"/>
                    <a:pt x="10772" y="19068"/>
                  </a:cubicBezTo>
                  <a:cubicBezTo>
                    <a:pt x="11120" y="19068"/>
                    <a:pt x="11408" y="19356"/>
                    <a:pt x="11408" y="19706"/>
                  </a:cubicBezTo>
                  <a:lnTo>
                    <a:pt x="11408" y="21600"/>
                  </a:lnTo>
                  <a:lnTo>
                    <a:pt x="20908" y="21600"/>
                  </a:lnTo>
                  <a:cubicBezTo>
                    <a:pt x="21217" y="21600"/>
                    <a:pt x="21473" y="21374"/>
                    <a:pt x="21523" y="21068"/>
                  </a:cubicBezTo>
                  <a:cubicBezTo>
                    <a:pt x="21572" y="20761"/>
                    <a:pt x="21392" y="20463"/>
                    <a:pt x="21099" y="20366"/>
                  </a:cubicBezTo>
                  <a:cubicBezTo>
                    <a:pt x="16831" y="18938"/>
                    <a:pt x="13931" y="14899"/>
                    <a:pt x="13932" y="10385"/>
                  </a:cubicBezTo>
                  <a:lnTo>
                    <a:pt x="13932" y="6384"/>
                  </a:lnTo>
                  <a:lnTo>
                    <a:pt x="15819" y="6384"/>
                  </a:lnTo>
                  <a:cubicBezTo>
                    <a:pt x="16074" y="6384"/>
                    <a:pt x="16294" y="6217"/>
                    <a:pt x="16391" y="5980"/>
                  </a:cubicBezTo>
                  <a:cubicBezTo>
                    <a:pt x="16489" y="5743"/>
                    <a:pt x="16444" y="5480"/>
                    <a:pt x="16264" y="5299"/>
                  </a:cubicBezTo>
                  <a:lnTo>
                    <a:pt x="11217" y="192"/>
                  </a:lnTo>
                  <a:cubicBezTo>
                    <a:pt x="11094" y="68"/>
                    <a:pt x="10933" y="0"/>
                    <a:pt x="10772" y="0"/>
                  </a:cubicBezTo>
                  <a:close/>
                  <a:moveTo>
                    <a:pt x="10772" y="3852"/>
                  </a:moveTo>
                  <a:cubicBezTo>
                    <a:pt x="11120" y="3852"/>
                    <a:pt x="11408" y="4119"/>
                    <a:pt x="11408" y="4469"/>
                  </a:cubicBezTo>
                  <a:lnTo>
                    <a:pt x="11408" y="5746"/>
                  </a:lnTo>
                  <a:cubicBezTo>
                    <a:pt x="11408" y="6096"/>
                    <a:pt x="11121" y="6384"/>
                    <a:pt x="10772" y="6384"/>
                  </a:cubicBezTo>
                  <a:cubicBezTo>
                    <a:pt x="10424" y="6384"/>
                    <a:pt x="10136" y="6096"/>
                    <a:pt x="10136" y="5746"/>
                  </a:cubicBezTo>
                  <a:lnTo>
                    <a:pt x="10136" y="4469"/>
                  </a:lnTo>
                  <a:cubicBezTo>
                    <a:pt x="10136" y="4119"/>
                    <a:pt x="10424" y="3852"/>
                    <a:pt x="10772" y="3852"/>
                  </a:cubicBezTo>
                  <a:close/>
                  <a:moveTo>
                    <a:pt x="4474" y="7640"/>
                  </a:moveTo>
                  <a:cubicBezTo>
                    <a:pt x="4313" y="7640"/>
                    <a:pt x="4131" y="7708"/>
                    <a:pt x="4008" y="7831"/>
                  </a:cubicBezTo>
                  <a:cubicBezTo>
                    <a:pt x="3761" y="8078"/>
                    <a:pt x="3761" y="8478"/>
                    <a:pt x="4008" y="8725"/>
                  </a:cubicBezTo>
                  <a:lnTo>
                    <a:pt x="5280" y="9981"/>
                  </a:lnTo>
                  <a:cubicBezTo>
                    <a:pt x="5526" y="10228"/>
                    <a:pt x="5924" y="10228"/>
                    <a:pt x="6171" y="9981"/>
                  </a:cubicBezTo>
                  <a:cubicBezTo>
                    <a:pt x="6417" y="9734"/>
                    <a:pt x="6417" y="9334"/>
                    <a:pt x="6171" y="9087"/>
                  </a:cubicBezTo>
                  <a:lnTo>
                    <a:pt x="4920" y="7831"/>
                  </a:lnTo>
                  <a:cubicBezTo>
                    <a:pt x="4796" y="7708"/>
                    <a:pt x="4636" y="7640"/>
                    <a:pt x="4474" y="7640"/>
                  </a:cubicBezTo>
                  <a:close/>
                  <a:moveTo>
                    <a:pt x="10772" y="7640"/>
                  </a:moveTo>
                  <a:cubicBezTo>
                    <a:pt x="11120" y="7640"/>
                    <a:pt x="11408" y="7929"/>
                    <a:pt x="11408" y="8278"/>
                  </a:cubicBezTo>
                  <a:lnTo>
                    <a:pt x="11408" y="9534"/>
                  </a:lnTo>
                  <a:cubicBezTo>
                    <a:pt x="11408" y="9884"/>
                    <a:pt x="11121" y="10172"/>
                    <a:pt x="10772" y="10172"/>
                  </a:cubicBezTo>
                  <a:cubicBezTo>
                    <a:pt x="10424" y="10172"/>
                    <a:pt x="10136" y="9884"/>
                    <a:pt x="10136" y="9534"/>
                  </a:cubicBezTo>
                  <a:lnTo>
                    <a:pt x="10136" y="8278"/>
                  </a:lnTo>
                  <a:cubicBezTo>
                    <a:pt x="10136" y="7929"/>
                    <a:pt x="10424" y="7640"/>
                    <a:pt x="10772" y="7640"/>
                  </a:cubicBezTo>
                  <a:close/>
                  <a:moveTo>
                    <a:pt x="17070" y="7640"/>
                  </a:moveTo>
                  <a:cubicBezTo>
                    <a:pt x="16908" y="7640"/>
                    <a:pt x="16748" y="7708"/>
                    <a:pt x="16625" y="7831"/>
                  </a:cubicBezTo>
                  <a:lnTo>
                    <a:pt x="15373" y="9087"/>
                  </a:lnTo>
                  <a:cubicBezTo>
                    <a:pt x="15127" y="9334"/>
                    <a:pt x="15127" y="9733"/>
                    <a:pt x="15373" y="9981"/>
                  </a:cubicBezTo>
                  <a:cubicBezTo>
                    <a:pt x="15620" y="10228"/>
                    <a:pt x="16018" y="10228"/>
                    <a:pt x="16264" y="9981"/>
                  </a:cubicBezTo>
                  <a:lnTo>
                    <a:pt x="17515" y="8725"/>
                  </a:lnTo>
                  <a:cubicBezTo>
                    <a:pt x="17761" y="8478"/>
                    <a:pt x="17761" y="8078"/>
                    <a:pt x="17515" y="7831"/>
                  </a:cubicBezTo>
                  <a:cubicBezTo>
                    <a:pt x="17392" y="7708"/>
                    <a:pt x="17231" y="7640"/>
                    <a:pt x="17070" y="7640"/>
                  </a:cubicBezTo>
                  <a:close/>
                  <a:moveTo>
                    <a:pt x="636" y="10172"/>
                  </a:moveTo>
                  <a:cubicBezTo>
                    <a:pt x="288" y="10172"/>
                    <a:pt x="0" y="10461"/>
                    <a:pt x="0" y="10811"/>
                  </a:cubicBezTo>
                  <a:lnTo>
                    <a:pt x="0" y="14599"/>
                  </a:lnTo>
                  <a:cubicBezTo>
                    <a:pt x="0" y="14948"/>
                    <a:pt x="288" y="15237"/>
                    <a:pt x="636" y="15237"/>
                  </a:cubicBezTo>
                  <a:lnTo>
                    <a:pt x="4432" y="15237"/>
                  </a:lnTo>
                  <a:cubicBezTo>
                    <a:pt x="4599" y="15237"/>
                    <a:pt x="4759" y="15164"/>
                    <a:pt x="4877" y="15046"/>
                  </a:cubicBezTo>
                  <a:lnTo>
                    <a:pt x="6128" y="13790"/>
                  </a:lnTo>
                  <a:cubicBezTo>
                    <a:pt x="6374" y="13543"/>
                    <a:pt x="6374" y="13143"/>
                    <a:pt x="6128" y="12896"/>
                  </a:cubicBezTo>
                  <a:lnTo>
                    <a:pt x="4877" y="11619"/>
                  </a:lnTo>
                  <a:cubicBezTo>
                    <a:pt x="4759" y="11501"/>
                    <a:pt x="4599" y="11428"/>
                    <a:pt x="4432" y="11428"/>
                  </a:cubicBezTo>
                  <a:lnTo>
                    <a:pt x="3414" y="11428"/>
                  </a:lnTo>
                  <a:lnTo>
                    <a:pt x="2354" y="10364"/>
                  </a:lnTo>
                  <a:cubicBezTo>
                    <a:pt x="2236" y="10245"/>
                    <a:pt x="2076" y="10172"/>
                    <a:pt x="1908" y="10172"/>
                  </a:cubicBezTo>
                  <a:lnTo>
                    <a:pt x="636" y="10172"/>
                  </a:lnTo>
                  <a:close/>
                  <a:moveTo>
                    <a:pt x="19636" y="10172"/>
                  </a:moveTo>
                  <a:cubicBezTo>
                    <a:pt x="19468" y="10172"/>
                    <a:pt x="19308" y="10245"/>
                    <a:pt x="19190" y="10364"/>
                  </a:cubicBezTo>
                  <a:lnTo>
                    <a:pt x="18109" y="11428"/>
                  </a:lnTo>
                  <a:lnTo>
                    <a:pt x="17112" y="11428"/>
                  </a:lnTo>
                  <a:cubicBezTo>
                    <a:pt x="16945" y="11428"/>
                    <a:pt x="16785" y="11501"/>
                    <a:pt x="16667" y="11619"/>
                  </a:cubicBezTo>
                  <a:lnTo>
                    <a:pt x="15416" y="12896"/>
                  </a:lnTo>
                  <a:cubicBezTo>
                    <a:pt x="15170" y="13143"/>
                    <a:pt x="15170" y="13543"/>
                    <a:pt x="15416" y="13790"/>
                  </a:cubicBezTo>
                  <a:lnTo>
                    <a:pt x="16667" y="15046"/>
                  </a:lnTo>
                  <a:cubicBezTo>
                    <a:pt x="16785" y="15164"/>
                    <a:pt x="16945" y="15237"/>
                    <a:pt x="17112" y="15237"/>
                  </a:cubicBezTo>
                  <a:lnTo>
                    <a:pt x="20908" y="15237"/>
                  </a:lnTo>
                  <a:cubicBezTo>
                    <a:pt x="21256" y="15237"/>
                    <a:pt x="21523" y="14948"/>
                    <a:pt x="21523" y="14599"/>
                  </a:cubicBezTo>
                  <a:lnTo>
                    <a:pt x="21523" y="10811"/>
                  </a:lnTo>
                  <a:cubicBezTo>
                    <a:pt x="21523" y="10461"/>
                    <a:pt x="21256" y="10172"/>
                    <a:pt x="20908" y="10172"/>
                  </a:cubicBezTo>
                  <a:lnTo>
                    <a:pt x="19636" y="10172"/>
                  </a:lnTo>
                  <a:close/>
                  <a:moveTo>
                    <a:pt x="10772" y="11428"/>
                  </a:moveTo>
                  <a:cubicBezTo>
                    <a:pt x="11120" y="11428"/>
                    <a:pt x="11408" y="11716"/>
                    <a:pt x="11408" y="12066"/>
                  </a:cubicBezTo>
                  <a:lnTo>
                    <a:pt x="11408" y="13343"/>
                  </a:lnTo>
                  <a:cubicBezTo>
                    <a:pt x="11408" y="13693"/>
                    <a:pt x="11121" y="13960"/>
                    <a:pt x="10772" y="13960"/>
                  </a:cubicBezTo>
                  <a:cubicBezTo>
                    <a:pt x="10424" y="13960"/>
                    <a:pt x="10136" y="13693"/>
                    <a:pt x="10136" y="13343"/>
                  </a:cubicBezTo>
                  <a:lnTo>
                    <a:pt x="10136" y="12066"/>
                  </a:lnTo>
                  <a:cubicBezTo>
                    <a:pt x="10136" y="11716"/>
                    <a:pt x="10424" y="11428"/>
                    <a:pt x="10772" y="11428"/>
                  </a:cubicBezTo>
                  <a:close/>
                  <a:moveTo>
                    <a:pt x="10772" y="15237"/>
                  </a:moveTo>
                  <a:cubicBezTo>
                    <a:pt x="11120" y="15237"/>
                    <a:pt x="11408" y="15526"/>
                    <a:pt x="11408" y="15875"/>
                  </a:cubicBezTo>
                  <a:lnTo>
                    <a:pt x="11408" y="17131"/>
                  </a:lnTo>
                  <a:cubicBezTo>
                    <a:pt x="11408" y="17481"/>
                    <a:pt x="11121" y="17769"/>
                    <a:pt x="10772" y="17769"/>
                  </a:cubicBezTo>
                  <a:cubicBezTo>
                    <a:pt x="10424" y="17769"/>
                    <a:pt x="10136" y="17481"/>
                    <a:pt x="10136" y="17131"/>
                  </a:cubicBezTo>
                  <a:lnTo>
                    <a:pt x="10136" y="15875"/>
                  </a:lnTo>
                  <a:cubicBezTo>
                    <a:pt x="10136" y="15526"/>
                    <a:pt x="10424" y="15237"/>
                    <a:pt x="10772" y="15237"/>
                  </a:cubicBezTo>
                  <a:close/>
                </a:path>
              </a:pathLst>
            </a:custGeom>
            <a:solidFill>
              <a:srgbClr val="F7F5F6"/>
            </a:solidFill>
            <a:ln>
              <a:noFill/>
            </a:ln>
          </p:spPr>
          <p:txBody>
            <a:bodyPr spcFirstLastPara="1" wrap="square" lIns="17150" tIns="17150" rIns="17150" bIns="17150" anchor="ctr" anchorCtr="0">
              <a:noAutofit/>
            </a:bodyPr>
            <a:lstStyle/>
            <a:p>
              <a:pPr marL="0" marR="0" lvl="0" indent="0" algn="l" rtl="0">
                <a:lnSpc>
                  <a:spcPct val="100000"/>
                </a:lnSpc>
                <a:spcBef>
                  <a:spcPts val="0"/>
                </a:spcBef>
                <a:spcAft>
                  <a:spcPts val="0"/>
                </a:spcAft>
                <a:buClr>
                  <a:srgbClr val="000000"/>
                </a:buClr>
                <a:buSzPts val="1100"/>
                <a:buFont typeface="Calibri"/>
                <a:buNone/>
              </a:pPr>
              <a:endParaRPr sz="1100" b="0" i="0" u="none" strike="noStrike" cap="none">
                <a:solidFill>
                  <a:srgbClr val="525455"/>
                </a:solidFill>
                <a:latin typeface="Helvetica Neue"/>
                <a:ea typeface="Helvetica Neue"/>
                <a:cs typeface="Helvetica Neue"/>
                <a:sym typeface="Helvetica Neue"/>
              </a:endParaRPr>
            </a:p>
          </p:txBody>
        </p:sp>
        <p:sp>
          <p:nvSpPr>
            <p:cNvPr id="759" name="Google Shape;759;p34"/>
            <p:cNvSpPr/>
            <p:nvPr/>
          </p:nvSpPr>
          <p:spPr>
            <a:xfrm>
              <a:off x="4838158" y="4956032"/>
              <a:ext cx="571273" cy="571501"/>
            </a:xfrm>
            <a:custGeom>
              <a:avLst/>
              <a:gdLst/>
              <a:ahLst/>
              <a:cxnLst/>
              <a:rect l="l" t="t" r="r" b="b"/>
              <a:pathLst>
                <a:path w="21475" h="21600" extrusionOk="0">
                  <a:moveTo>
                    <a:pt x="10747" y="0"/>
                  </a:moveTo>
                  <a:cubicBezTo>
                    <a:pt x="10399" y="0"/>
                    <a:pt x="10112" y="289"/>
                    <a:pt x="10112" y="638"/>
                  </a:cubicBezTo>
                  <a:lnTo>
                    <a:pt x="10112" y="1681"/>
                  </a:lnTo>
                  <a:lnTo>
                    <a:pt x="9921" y="1490"/>
                  </a:lnTo>
                  <a:cubicBezTo>
                    <a:pt x="9676" y="1243"/>
                    <a:pt x="9278" y="1243"/>
                    <a:pt x="9032" y="1490"/>
                  </a:cubicBezTo>
                  <a:cubicBezTo>
                    <a:pt x="8787" y="1737"/>
                    <a:pt x="8787" y="2136"/>
                    <a:pt x="9032" y="2383"/>
                  </a:cubicBezTo>
                  <a:lnTo>
                    <a:pt x="10302" y="3660"/>
                  </a:lnTo>
                  <a:cubicBezTo>
                    <a:pt x="10548" y="3907"/>
                    <a:pt x="10946" y="3907"/>
                    <a:pt x="11191" y="3660"/>
                  </a:cubicBezTo>
                  <a:lnTo>
                    <a:pt x="12440" y="2383"/>
                  </a:lnTo>
                  <a:cubicBezTo>
                    <a:pt x="12686" y="2136"/>
                    <a:pt x="12686" y="1737"/>
                    <a:pt x="12440" y="1490"/>
                  </a:cubicBezTo>
                  <a:cubicBezTo>
                    <a:pt x="12194" y="1243"/>
                    <a:pt x="11797" y="1243"/>
                    <a:pt x="11551" y="1490"/>
                  </a:cubicBezTo>
                  <a:lnTo>
                    <a:pt x="11361" y="1681"/>
                  </a:lnTo>
                  <a:lnTo>
                    <a:pt x="11361" y="638"/>
                  </a:lnTo>
                  <a:cubicBezTo>
                    <a:pt x="11361" y="289"/>
                    <a:pt x="11095" y="0"/>
                    <a:pt x="10747" y="0"/>
                  </a:cubicBezTo>
                  <a:close/>
                  <a:moveTo>
                    <a:pt x="4609" y="1426"/>
                  </a:moveTo>
                  <a:cubicBezTo>
                    <a:pt x="4453" y="1384"/>
                    <a:pt x="4293" y="1402"/>
                    <a:pt x="4143" y="1490"/>
                  </a:cubicBezTo>
                  <a:cubicBezTo>
                    <a:pt x="3842" y="1665"/>
                    <a:pt x="3736" y="2038"/>
                    <a:pt x="3910" y="2341"/>
                  </a:cubicBezTo>
                  <a:lnTo>
                    <a:pt x="4397" y="3213"/>
                  </a:lnTo>
                  <a:lnTo>
                    <a:pt x="4143" y="3150"/>
                  </a:lnTo>
                  <a:cubicBezTo>
                    <a:pt x="3807" y="3061"/>
                    <a:pt x="3471" y="3260"/>
                    <a:pt x="3381" y="3596"/>
                  </a:cubicBezTo>
                  <a:cubicBezTo>
                    <a:pt x="3291" y="3934"/>
                    <a:pt x="3490" y="4272"/>
                    <a:pt x="3825" y="4363"/>
                  </a:cubicBezTo>
                  <a:lnTo>
                    <a:pt x="5540" y="4831"/>
                  </a:lnTo>
                  <a:cubicBezTo>
                    <a:pt x="5872" y="4921"/>
                    <a:pt x="6232" y="4725"/>
                    <a:pt x="6323" y="4384"/>
                  </a:cubicBezTo>
                  <a:lnTo>
                    <a:pt x="6768" y="2660"/>
                  </a:lnTo>
                  <a:cubicBezTo>
                    <a:pt x="6858" y="2323"/>
                    <a:pt x="6659" y="1963"/>
                    <a:pt x="6323" y="1873"/>
                  </a:cubicBezTo>
                  <a:cubicBezTo>
                    <a:pt x="5991" y="1784"/>
                    <a:pt x="5651" y="1982"/>
                    <a:pt x="5561" y="2320"/>
                  </a:cubicBezTo>
                  <a:lnTo>
                    <a:pt x="5498" y="2575"/>
                  </a:lnTo>
                  <a:lnTo>
                    <a:pt x="4990" y="1724"/>
                  </a:lnTo>
                  <a:cubicBezTo>
                    <a:pt x="4902" y="1572"/>
                    <a:pt x="4764" y="1468"/>
                    <a:pt x="4609" y="1426"/>
                  </a:cubicBezTo>
                  <a:close/>
                  <a:moveTo>
                    <a:pt x="16864" y="1426"/>
                  </a:moveTo>
                  <a:cubicBezTo>
                    <a:pt x="16708" y="1468"/>
                    <a:pt x="16570" y="1572"/>
                    <a:pt x="16483" y="1724"/>
                  </a:cubicBezTo>
                  <a:lnTo>
                    <a:pt x="15996" y="2575"/>
                  </a:lnTo>
                  <a:lnTo>
                    <a:pt x="15933" y="2320"/>
                  </a:lnTo>
                  <a:cubicBezTo>
                    <a:pt x="15842" y="1982"/>
                    <a:pt x="15487" y="1783"/>
                    <a:pt x="15150" y="1873"/>
                  </a:cubicBezTo>
                  <a:cubicBezTo>
                    <a:pt x="14814" y="1963"/>
                    <a:pt x="14615" y="2323"/>
                    <a:pt x="14705" y="2660"/>
                  </a:cubicBezTo>
                  <a:lnTo>
                    <a:pt x="15171" y="4384"/>
                  </a:lnTo>
                  <a:cubicBezTo>
                    <a:pt x="15262" y="4724"/>
                    <a:pt x="15601" y="4921"/>
                    <a:pt x="15933" y="4831"/>
                  </a:cubicBezTo>
                  <a:lnTo>
                    <a:pt x="17668" y="4363"/>
                  </a:lnTo>
                  <a:cubicBezTo>
                    <a:pt x="18004" y="4272"/>
                    <a:pt x="18203" y="3934"/>
                    <a:pt x="18113" y="3596"/>
                  </a:cubicBezTo>
                  <a:cubicBezTo>
                    <a:pt x="18024" y="3260"/>
                    <a:pt x="17666" y="3061"/>
                    <a:pt x="17330" y="3150"/>
                  </a:cubicBezTo>
                  <a:lnTo>
                    <a:pt x="17076" y="3213"/>
                  </a:lnTo>
                  <a:lnTo>
                    <a:pt x="17584" y="2341"/>
                  </a:lnTo>
                  <a:cubicBezTo>
                    <a:pt x="17758" y="2038"/>
                    <a:pt x="17652" y="1665"/>
                    <a:pt x="17351" y="1490"/>
                  </a:cubicBezTo>
                  <a:cubicBezTo>
                    <a:pt x="17200" y="1402"/>
                    <a:pt x="17020" y="1384"/>
                    <a:pt x="16864" y="1426"/>
                  </a:cubicBezTo>
                  <a:close/>
                  <a:moveTo>
                    <a:pt x="12186" y="5363"/>
                  </a:moveTo>
                  <a:cubicBezTo>
                    <a:pt x="13906" y="5966"/>
                    <a:pt x="15150" y="7602"/>
                    <a:pt x="15150" y="9534"/>
                  </a:cubicBezTo>
                  <a:cubicBezTo>
                    <a:pt x="15150" y="11976"/>
                    <a:pt x="13176" y="13960"/>
                    <a:pt x="10747" y="13960"/>
                  </a:cubicBezTo>
                  <a:cubicBezTo>
                    <a:pt x="8318" y="13960"/>
                    <a:pt x="6344" y="11976"/>
                    <a:pt x="6344" y="9534"/>
                  </a:cubicBezTo>
                  <a:cubicBezTo>
                    <a:pt x="6344" y="7703"/>
                    <a:pt x="7453" y="6122"/>
                    <a:pt x="9032" y="5448"/>
                  </a:cubicBezTo>
                  <a:cubicBezTo>
                    <a:pt x="3654" y="6366"/>
                    <a:pt x="2407" y="8097"/>
                    <a:pt x="185" y="10342"/>
                  </a:cubicBezTo>
                  <a:cubicBezTo>
                    <a:pt x="-61" y="10590"/>
                    <a:pt x="-61" y="10989"/>
                    <a:pt x="185" y="11236"/>
                  </a:cubicBezTo>
                  <a:cubicBezTo>
                    <a:pt x="2121" y="13194"/>
                    <a:pt x="4860" y="16301"/>
                    <a:pt x="10747" y="16301"/>
                  </a:cubicBezTo>
                  <a:cubicBezTo>
                    <a:pt x="16654" y="16301"/>
                    <a:pt x="19448" y="13096"/>
                    <a:pt x="21288" y="11236"/>
                  </a:cubicBezTo>
                  <a:cubicBezTo>
                    <a:pt x="21500" y="11023"/>
                    <a:pt x="21539" y="10700"/>
                    <a:pt x="21372" y="10449"/>
                  </a:cubicBezTo>
                  <a:cubicBezTo>
                    <a:pt x="19064" y="6967"/>
                    <a:pt x="15840" y="5808"/>
                    <a:pt x="12186" y="5363"/>
                  </a:cubicBezTo>
                  <a:close/>
                  <a:moveTo>
                    <a:pt x="10747" y="6363"/>
                  </a:moveTo>
                  <a:cubicBezTo>
                    <a:pt x="9012" y="6363"/>
                    <a:pt x="7593" y="7790"/>
                    <a:pt x="7593" y="9534"/>
                  </a:cubicBezTo>
                  <a:cubicBezTo>
                    <a:pt x="7593" y="11278"/>
                    <a:pt x="9012" y="12705"/>
                    <a:pt x="10747" y="12705"/>
                  </a:cubicBezTo>
                  <a:cubicBezTo>
                    <a:pt x="12482" y="12705"/>
                    <a:pt x="13880" y="11278"/>
                    <a:pt x="13880" y="9534"/>
                  </a:cubicBezTo>
                  <a:cubicBezTo>
                    <a:pt x="13880" y="7789"/>
                    <a:pt x="12482" y="6363"/>
                    <a:pt x="10747" y="6363"/>
                  </a:cubicBezTo>
                  <a:close/>
                  <a:moveTo>
                    <a:pt x="10747" y="7640"/>
                  </a:moveTo>
                  <a:cubicBezTo>
                    <a:pt x="11788" y="7640"/>
                    <a:pt x="12631" y="8487"/>
                    <a:pt x="12631" y="9534"/>
                  </a:cubicBezTo>
                  <a:cubicBezTo>
                    <a:pt x="12631" y="10580"/>
                    <a:pt x="11788" y="11428"/>
                    <a:pt x="10747" y="11428"/>
                  </a:cubicBezTo>
                  <a:cubicBezTo>
                    <a:pt x="9706" y="11428"/>
                    <a:pt x="8863" y="10580"/>
                    <a:pt x="8863" y="9534"/>
                  </a:cubicBezTo>
                  <a:cubicBezTo>
                    <a:pt x="8863" y="8487"/>
                    <a:pt x="9706" y="7640"/>
                    <a:pt x="10747" y="7640"/>
                  </a:cubicBezTo>
                  <a:close/>
                  <a:moveTo>
                    <a:pt x="10747" y="8895"/>
                  </a:moveTo>
                  <a:cubicBezTo>
                    <a:pt x="10399" y="8895"/>
                    <a:pt x="10112" y="9184"/>
                    <a:pt x="10112" y="9534"/>
                  </a:cubicBezTo>
                  <a:cubicBezTo>
                    <a:pt x="10112" y="9883"/>
                    <a:pt x="10399" y="10172"/>
                    <a:pt x="10747" y="10172"/>
                  </a:cubicBezTo>
                  <a:cubicBezTo>
                    <a:pt x="11094" y="10172"/>
                    <a:pt x="11361" y="9883"/>
                    <a:pt x="11361" y="9534"/>
                  </a:cubicBezTo>
                  <a:cubicBezTo>
                    <a:pt x="11361" y="9184"/>
                    <a:pt x="11094" y="8895"/>
                    <a:pt x="10747" y="8895"/>
                  </a:cubicBezTo>
                  <a:close/>
                  <a:moveTo>
                    <a:pt x="5540" y="16769"/>
                  </a:moveTo>
                  <a:lnTo>
                    <a:pt x="3825" y="17216"/>
                  </a:lnTo>
                  <a:cubicBezTo>
                    <a:pt x="3490" y="17306"/>
                    <a:pt x="3291" y="17666"/>
                    <a:pt x="3381" y="18004"/>
                  </a:cubicBezTo>
                  <a:cubicBezTo>
                    <a:pt x="3471" y="18341"/>
                    <a:pt x="3807" y="18543"/>
                    <a:pt x="4143" y="18450"/>
                  </a:cubicBezTo>
                  <a:lnTo>
                    <a:pt x="4397" y="18387"/>
                  </a:lnTo>
                  <a:lnTo>
                    <a:pt x="3910" y="19238"/>
                  </a:lnTo>
                  <a:cubicBezTo>
                    <a:pt x="3736" y="19541"/>
                    <a:pt x="3842" y="19935"/>
                    <a:pt x="4143" y="20110"/>
                  </a:cubicBezTo>
                  <a:cubicBezTo>
                    <a:pt x="4443" y="20285"/>
                    <a:pt x="4816" y="20179"/>
                    <a:pt x="4990" y="19876"/>
                  </a:cubicBezTo>
                  <a:lnTo>
                    <a:pt x="5498" y="19004"/>
                  </a:lnTo>
                  <a:lnTo>
                    <a:pt x="5561" y="19259"/>
                  </a:lnTo>
                  <a:cubicBezTo>
                    <a:pt x="5652" y="19600"/>
                    <a:pt x="5991" y="19796"/>
                    <a:pt x="6323" y="19706"/>
                  </a:cubicBezTo>
                  <a:cubicBezTo>
                    <a:pt x="6659" y="19616"/>
                    <a:pt x="6858" y="19277"/>
                    <a:pt x="6768" y="18940"/>
                  </a:cubicBezTo>
                  <a:lnTo>
                    <a:pt x="6323" y="17216"/>
                  </a:lnTo>
                  <a:cubicBezTo>
                    <a:pt x="6233" y="16878"/>
                    <a:pt x="5877" y="16678"/>
                    <a:pt x="5540" y="16769"/>
                  </a:cubicBezTo>
                  <a:close/>
                  <a:moveTo>
                    <a:pt x="15933" y="16769"/>
                  </a:moveTo>
                  <a:cubicBezTo>
                    <a:pt x="15598" y="16679"/>
                    <a:pt x="15262" y="16878"/>
                    <a:pt x="15171" y="17216"/>
                  </a:cubicBezTo>
                  <a:lnTo>
                    <a:pt x="14705" y="18940"/>
                  </a:lnTo>
                  <a:cubicBezTo>
                    <a:pt x="14615" y="19277"/>
                    <a:pt x="14814" y="19616"/>
                    <a:pt x="15150" y="19706"/>
                  </a:cubicBezTo>
                  <a:cubicBezTo>
                    <a:pt x="15481" y="19796"/>
                    <a:pt x="15842" y="19600"/>
                    <a:pt x="15933" y="19259"/>
                  </a:cubicBezTo>
                  <a:lnTo>
                    <a:pt x="15996" y="19004"/>
                  </a:lnTo>
                  <a:lnTo>
                    <a:pt x="16483" y="19876"/>
                  </a:lnTo>
                  <a:cubicBezTo>
                    <a:pt x="16899" y="20601"/>
                    <a:pt x="18000" y="19963"/>
                    <a:pt x="17584" y="19238"/>
                  </a:cubicBezTo>
                  <a:lnTo>
                    <a:pt x="17076" y="18387"/>
                  </a:lnTo>
                  <a:lnTo>
                    <a:pt x="17330" y="18450"/>
                  </a:lnTo>
                  <a:cubicBezTo>
                    <a:pt x="17667" y="18544"/>
                    <a:pt x="18024" y="18341"/>
                    <a:pt x="18113" y="18004"/>
                  </a:cubicBezTo>
                  <a:cubicBezTo>
                    <a:pt x="18203" y="17666"/>
                    <a:pt x="18004" y="17306"/>
                    <a:pt x="17668" y="17216"/>
                  </a:cubicBezTo>
                  <a:lnTo>
                    <a:pt x="15933" y="16769"/>
                  </a:lnTo>
                  <a:close/>
                  <a:moveTo>
                    <a:pt x="10747" y="17748"/>
                  </a:moveTo>
                  <a:cubicBezTo>
                    <a:pt x="10586" y="17748"/>
                    <a:pt x="10425" y="17816"/>
                    <a:pt x="10302" y="17940"/>
                  </a:cubicBezTo>
                  <a:lnTo>
                    <a:pt x="9032" y="19217"/>
                  </a:lnTo>
                  <a:cubicBezTo>
                    <a:pt x="8787" y="19464"/>
                    <a:pt x="8787" y="19863"/>
                    <a:pt x="9032" y="20110"/>
                  </a:cubicBezTo>
                  <a:cubicBezTo>
                    <a:pt x="9278" y="20357"/>
                    <a:pt x="9676" y="20357"/>
                    <a:pt x="9921" y="20110"/>
                  </a:cubicBezTo>
                  <a:lnTo>
                    <a:pt x="10112" y="19919"/>
                  </a:lnTo>
                  <a:lnTo>
                    <a:pt x="10112" y="20962"/>
                  </a:lnTo>
                  <a:cubicBezTo>
                    <a:pt x="10112" y="21311"/>
                    <a:pt x="10399" y="21600"/>
                    <a:pt x="10747" y="21600"/>
                  </a:cubicBezTo>
                  <a:cubicBezTo>
                    <a:pt x="11095" y="21600"/>
                    <a:pt x="11361" y="21311"/>
                    <a:pt x="11361" y="20962"/>
                  </a:cubicBezTo>
                  <a:lnTo>
                    <a:pt x="11361" y="19919"/>
                  </a:lnTo>
                  <a:lnTo>
                    <a:pt x="11551" y="20110"/>
                  </a:lnTo>
                  <a:cubicBezTo>
                    <a:pt x="11797" y="20357"/>
                    <a:pt x="12194" y="20357"/>
                    <a:pt x="12440" y="20110"/>
                  </a:cubicBezTo>
                  <a:cubicBezTo>
                    <a:pt x="12686" y="19863"/>
                    <a:pt x="12686" y="19464"/>
                    <a:pt x="12440" y="19217"/>
                  </a:cubicBezTo>
                  <a:lnTo>
                    <a:pt x="11191" y="17940"/>
                  </a:lnTo>
                  <a:cubicBezTo>
                    <a:pt x="11068" y="17816"/>
                    <a:pt x="10908" y="17748"/>
                    <a:pt x="10747" y="17748"/>
                  </a:cubicBezTo>
                  <a:close/>
                </a:path>
              </a:pathLst>
            </a:custGeom>
            <a:solidFill>
              <a:srgbClr val="F7F5F6"/>
            </a:solidFill>
            <a:ln>
              <a:noFill/>
            </a:ln>
          </p:spPr>
          <p:txBody>
            <a:bodyPr spcFirstLastPara="1" wrap="square" lIns="17150" tIns="17150" rIns="17150" bIns="17150" anchor="ctr" anchorCtr="0">
              <a:noAutofit/>
            </a:bodyPr>
            <a:lstStyle/>
            <a:p>
              <a:pPr marL="0" marR="0" lvl="0" indent="0" algn="l" rtl="0">
                <a:lnSpc>
                  <a:spcPct val="100000"/>
                </a:lnSpc>
                <a:spcBef>
                  <a:spcPts val="0"/>
                </a:spcBef>
                <a:spcAft>
                  <a:spcPts val="0"/>
                </a:spcAft>
                <a:buClr>
                  <a:srgbClr val="000000"/>
                </a:buClr>
                <a:buSzPts val="1100"/>
                <a:buFont typeface="Calibri"/>
                <a:buNone/>
              </a:pPr>
              <a:endParaRPr sz="1100" b="0" i="0" u="none" strike="noStrike" cap="none">
                <a:solidFill>
                  <a:srgbClr val="525455"/>
                </a:solidFill>
                <a:latin typeface="Helvetica Neue"/>
                <a:ea typeface="Helvetica Neue"/>
                <a:cs typeface="Helvetica Neue"/>
                <a:sym typeface="Helvetica Neue"/>
              </a:endParaRPr>
            </a:p>
          </p:txBody>
        </p:sp>
        <p:sp>
          <p:nvSpPr>
            <p:cNvPr id="760" name="Google Shape;760;p34"/>
            <p:cNvSpPr/>
            <p:nvPr/>
          </p:nvSpPr>
          <p:spPr>
            <a:xfrm>
              <a:off x="2067973" y="4057701"/>
              <a:ext cx="465774" cy="530596"/>
            </a:xfrm>
            <a:custGeom>
              <a:avLst/>
              <a:gdLst/>
              <a:ahLst/>
              <a:cxnLst/>
              <a:rect l="l" t="t" r="r" b="b"/>
              <a:pathLst>
                <a:path w="21600" h="21600" extrusionOk="0">
                  <a:moveTo>
                    <a:pt x="6473" y="0"/>
                  </a:moveTo>
                  <a:cubicBezTo>
                    <a:pt x="6281" y="0"/>
                    <a:pt x="6099" y="73"/>
                    <a:pt x="5964" y="192"/>
                  </a:cubicBezTo>
                  <a:lnTo>
                    <a:pt x="3297" y="2532"/>
                  </a:lnTo>
                  <a:lnTo>
                    <a:pt x="7467" y="2532"/>
                  </a:lnTo>
                  <a:lnTo>
                    <a:pt x="8921" y="0"/>
                  </a:lnTo>
                  <a:lnTo>
                    <a:pt x="6473" y="0"/>
                  </a:lnTo>
                  <a:close/>
                  <a:moveTo>
                    <a:pt x="10521" y="0"/>
                  </a:moveTo>
                  <a:lnTo>
                    <a:pt x="9091" y="2532"/>
                  </a:lnTo>
                  <a:lnTo>
                    <a:pt x="12509" y="2532"/>
                  </a:lnTo>
                  <a:lnTo>
                    <a:pt x="11079" y="0"/>
                  </a:lnTo>
                  <a:lnTo>
                    <a:pt x="10521" y="0"/>
                  </a:lnTo>
                  <a:close/>
                  <a:moveTo>
                    <a:pt x="12679" y="0"/>
                  </a:moveTo>
                  <a:lnTo>
                    <a:pt x="14133" y="2532"/>
                  </a:lnTo>
                  <a:lnTo>
                    <a:pt x="18303" y="2532"/>
                  </a:lnTo>
                  <a:lnTo>
                    <a:pt x="15636" y="192"/>
                  </a:lnTo>
                  <a:cubicBezTo>
                    <a:pt x="15501" y="73"/>
                    <a:pt x="15319" y="0"/>
                    <a:pt x="15127" y="0"/>
                  </a:cubicBezTo>
                  <a:lnTo>
                    <a:pt x="12679" y="0"/>
                  </a:lnTo>
                  <a:close/>
                  <a:moveTo>
                    <a:pt x="3297" y="3788"/>
                  </a:moveTo>
                  <a:lnTo>
                    <a:pt x="9964" y="9640"/>
                  </a:lnTo>
                  <a:lnTo>
                    <a:pt x="10012" y="9491"/>
                  </a:lnTo>
                  <a:lnTo>
                    <a:pt x="7418" y="3788"/>
                  </a:lnTo>
                  <a:lnTo>
                    <a:pt x="3297" y="3788"/>
                  </a:lnTo>
                  <a:close/>
                  <a:moveTo>
                    <a:pt x="8994" y="3788"/>
                  </a:moveTo>
                  <a:lnTo>
                    <a:pt x="10812" y="7789"/>
                  </a:lnTo>
                  <a:lnTo>
                    <a:pt x="12630" y="3788"/>
                  </a:lnTo>
                  <a:lnTo>
                    <a:pt x="8994" y="3788"/>
                  </a:lnTo>
                  <a:close/>
                  <a:moveTo>
                    <a:pt x="14182" y="3788"/>
                  </a:moveTo>
                  <a:lnTo>
                    <a:pt x="11588" y="9491"/>
                  </a:lnTo>
                  <a:lnTo>
                    <a:pt x="11636" y="9640"/>
                  </a:lnTo>
                  <a:lnTo>
                    <a:pt x="18303" y="3788"/>
                  </a:lnTo>
                  <a:lnTo>
                    <a:pt x="14182" y="3788"/>
                  </a:lnTo>
                  <a:close/>
                  <a:moveTo>
                    <a:pt x="1042" y="5512"/>
                  </a:moveTo>
                  <a:cubicBezTo>
                    <a:pt x="563" y="5301"/>
                    <a:pt x="0" y="5616"/>
                    <a:pt x="0" y="6086"/>
                  </a:cubicBezTo>
                  <a:lnTo>
                    <a:pt x="0" y="12236"/>
                  </a:lnTo>
                  <a:cubicBezTo>
                    <a:pt x="0" y="15097"/>
                    <a:pt x="3218" y="16555"/>
                    <a:pt x="3079" y="16429"/>
                  </a:cubicBezTo>
                  <a:cubicBezTo>
                    <a:pt x="3846" y="16878"/>
                    <a:pt x="4315" y="17641"/>
                    <a:pt x="4315" y="18450"/>
                  </a:cubicBezTo>
                  <a:lnTo>
                    <a:pt x="4315" y="20962"/>
                  </a:lnTo>
                  <a:cubicBezTo>
                    <a:pt x="4315" y="21311"/>
                    <a:pt x="4644" y="21600"/>
                    <a:pt x="5042" y="21600"/>
                  </a:cubicBezTo>
                  <a:lnTo>
                    <a:pt x="9358" y="21600"/>
                  </a:lnTo>
                  <a:cubicBezTo>
                    <a:pt x="9756" y="21600"/>
                    <a:pt x="10085" y="21311"/>
                    <a:pt x="10085" y="20962"/>
                  </a:cubicBezTo>
                  <a:lnTo>
                    <a:pt x="10085" y="13790"/>
                  </a:lnTo>
                  <a:cubicBezTo>
                    <a:pt x="10085" y="12592"/>
                    <a:pt x="9318" y="11495"/>
                    <a:pt x="8097" y="10960"/>
                  </a:cubicBezTo>
                  <a:lnTo>
                    <a:pt x="5358" y="9747"/>
                  </a:lnTo>
                  <a:cubicBezTo>
                    <a:pt x="4878" y="9536"/>
                    <a:pt x="4315" y="9851"/>
                    <a:pt x="4315" y="10321"/>
                  </a:cubicBezTo>
                  <a:cubicBezTo>
                    <a:pt x="4344" y="10462"/>
                    <a:pt x="4137" y="11845"/>
                    <a:pt x="5309" y="12513"/>
                  </a:cubicBezTo>
                  <a:lnTo>
                    <a:pt x="6861" y="13407"/>
                  </a:lnTo>
                  <a:cubicBezTo>
                    <a:pt x="7194" y="13598"/>
                    <a:pt x="7296" y="13987"/>
                    <a:pt x="7079" y="14279"/>
                  </a:cubicBezTo>
                  <a:cubicBezTo>
                    <a:pt x="6858" y="14576"/>
                    <a:pt x="6413" y="14659"/>
                    <a:pt x="6085" y="14471"/>
                  </a:cubicBezTo>
                  <a:lnTo>
                    <a:pt x="3855" y="13194"/>
                  </a:lnTo>
                  <a:cubicBezTo>
                    <a:pt x="3241" y="12844"/>
                    <a:pt x="2861" y="12262"/>
                    <a:pt x="2861" y="11619"/>
                  </a:cubicBezTo>
                  <a:lnTo>
                    <a:pt x="2861" y="8129"/>
                  </a:lnTo>
                  <a:cubicBezTo>
                    <a:pt x="2861" y="7022"/>
                    <a:pt x="2170" y="6007"/>
                    <a:pt x="1042" y="5512"/>
                  </a:cubicBezTo>
                  <a:close/>
                  <a:moveTo>
                    <a:pt x="20558" y="5512"/>
                  </a:moveTo>
                  <a:cubicBezTo>
                    <a:pt x="19430" y="6007"/>
                    <a:pt x="18739" y="7023"/>
                    <a:pt x="18739" y="8129"/>
                  </a:cubicBezTo>
                  <a:lnTo>
                    <a:pt x="18739" y="11619"/>
                  </a:lnTo>
                  <a:cubicBezTo>
                    <a:pt x="18739" y="12262"/>
                    <a:pt x="18359" y="12844"/>
                    <a:pt x="17745" y="13194"/>
                  </a:cubicBezTo>
                  <a:lnTo>
                    <a:pt x="15515" y="14471"/>
                  </a:lnTo>
                  <a:cubicBezTo>
                    <a:pt x="15186" y="14659"/>
                    <a:pt x="14742" y="14576"/>
                    <a:pt x="14521" y="14279"/>
                  </a:cubicBezTo>
                  <a:cubicBezTo>
                    <a:pt x="14304" y="13987"/>
                    <a:pt x="14406" y="13598"/>
                    <a:pt x="14739" y="13407"/>
                  </a:cubicBezTo>
                  <a:lnTo>
                    <a:pt x="16291" y="12513"/>
                  </a:lnTo>
                  <a:cubicBezTo>
                    <a:pt x="17463" y="11845"/>
                    <a:pt x="17256" y="10462"/>
                    <a:pt x="17285" y="10321"/>
                  </a:cubicBezTo>
                  <a:cubicBezTo>
                    <a:pt x="17285" y="9851"/>
                    <a:pt x="16722" y="9536"/>
                    <a:pt x="16242" y="9747"/>
                  </a:cubicBezTo>
                  <a:lnTo>
                    <a:pt x="13503" y="10960"/>
                  </a:lnTo>
                  <a:cubicBezTo>
                    <a:pt x="12282" y="11495"/>
                    <a:pt x="11515" y="12592"/>
                    <a:pt x="11515" y="13790"/>
                  </a:cubicBezTo>
                  <a:lnTo>
                    <a:pt x="11515" y="20962"/>
                  </a:lnTo>
                  <a:cubicBezTo>
                    <a:pt x="11515" y="21311"/>
                    <a:pt x="11844" y="21600"/>
                    <a:pt x="12242" y="21600"/>
                  </a:cubicBezTo>
                  <a:lnTo>
                    <a:pt x="16558" y="21600"/>
                  </a:lnTo>
                  <a:cubicBezTo>
                    <a:pt x="16956" y="21600"/>
                    <a:pt x="17285" y="21311"/>
                    <a:pt x="17285" y="20962"/>
                  </a:cubicBezTo>
                  <a:lnTo>
                    <a:pt x="17285" y="18450"/>
                  </a:lnTo>
                  <a:cubicBezTo>
                    <a:pt x="17285" y="17641"/>
                    <a:pt x="17753" y="16878"/>
                    <a:pt x="18521" y="16429"/>
                  </a:cubicBezTo>
                  <a:cubicBezTo>
                    <a:pt x="18382" y="16555"/>
                    <a:pt x="21600" y="15097"/>
                    <a:pt x="21600" y="12236"/>
                  </a:cubicBezTo>
                  <a:lnTo>
                    <a:pt x="21600" y="6086"/>
                  </a:lnTo>
                  <a:cubicBezTo>
                    <a:pt x="21600" y="5616"/>
                    <a:pt x="21037" y="5301"/>
                    <a:pt x="20558" y="5512"/>
                  </a:cubicBezTo>
                  <a:close/>
                </a:path>
              </a:pathLst>
            </a:custGeom>
            <a:solidFill>
              <a:srgbClr val="F7F5F6"/>
            </a:solidFill>
            <a:ln>
              <a:noFill/>
            </a:ln>
          </p:spPr>
          <p:txBody>
            <a:bodyPr spcFirstLastPara="1" wrap="square" lIns="17150" tIns="17150" rIns="17150" bIns="17150" anchor="ctr" anchorCtr="0">
              <a:noAutofit/>
            </a:bodyPr>
            <a:lstStyle/>
            <a:p>
              <a:pPr marL="0" marR="0" lvl="0" indent="0" algn="l" rtl="0">
                <a:lnSpc>
                  <a:spcPct val="100000"/>
                </a:lnSpc>
                <a:spcBef>
                  <a:spcPts val="0"/>
                </a:spcBef>
                <a:spcAft>
                  <a:spcPts val="0"/>
                </a:spcAft>
                <a:buClr>
                  <a:srgbClr val="000000"/>
                </a:buClr>
                <a:buSzPts val="1100"/>
                <a:buFont typeface="Calibri"/>
                <a:buNone/>
              </a:pPr>
              <a:endParaRPr sz="1100" b="0" i="0" u="none" strike="noStrike" cap="none">
                <a:solidFill>
                  <a:srgbClr val="525455"/>
                </a:solidFill>
                <a:latin typeface="Helvetica Neue"/>
                <a:ea typeface="Helvetica Neue"/>
                <a:cs typeface="Helvetica Neue"/>
                <a:sym typeface="Helvetica Neue"/>
              </a:endParaRPr>
            </a:p>
          </p:txBody>
        </p:sp>
        <p:sp>
          <p:nvSpPr>
            <p:cNvPr id="761" name="Google Shape;761;p34"/>
            <p:cNvSpPr txBox="1"/>
            <p:nvPr/>
          </p:nvSpPr>
          <p:spPr>
            <a:xfrm>
              <a:off x="4105410" y="5683150"/>
              <a:ext cx="2070635" cy="406401"/>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lt1"/>
                </a:buClr>
                <a:buSzPts val="800"/>
                <a:buFont typeface="Barlow SemiBold"/>
                <a:buNone/>
              </a:pPr>
              <a:r>
                <a:rPr lang="en-GB" sz="800" b="0" i="0" u="none" strike="noStrike" cap="none">
                  <a:solidFill>
                    <a:schemeClr val="lt1"/>
                  </a:solidFill>
                  <a:latin typeface="Barlow SemiBold"/>
                  <a:ea typeface="Barlow SemiBold"/>
                  <a:cs typeface="Barlow SemiBold"/>
                  <a:sym typeface="Barlow SemiBold"/>
                </a:rPr>
                <a:t>Vision</a:t>
              </a:r>
              <a:endParaRPr sz="500"/>
            </a:p>
          </p:txBody>
        </p:sp>
        <p:sp>
          <p:nvSpPr>
            <p:cNvPr id="762" name="Google Shape;762;p34"/>
            <p:cNvSpPr txBox="1"/>
            <p:nvPr/>
          </p:nvSpPr>
          <p:spPr>
            <a:xfrm>
              <a:off x="1252144" y="4726417"/>
              <a:ext cx="2070634" cy="406401"/>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lt1"/>
                </a:buClr>
                <a:buSzPts val="800"/>
                <a:buFont typeface="Barlow SemiBold"/>
                <a:buNone/>
              </a:pPr>
              <a:r>
                <a:rPr lang="en-GB" sz="800" b="0" i="0" u="none" strike="noStrike" cap="none">
                  <a:solidFill>
                    <a:schemeClr val="lt1"/>
                  </a:solidFill>
                  <a:latin typeface="Barlow SemiBold"/>
                  <a:ea typeface="Barlow SemiBold"/>
                  <a:cs typeface="Barlow SemiBold"/>
                  <a:sym typeface="Barlow SemiBold"/>
                </a:rPr>
                <a:t>Values</a:t>
              </a:r>
              <a:endParaRPr sz="500"/>
            </a:p>
          </p:txBody>
        </p:sp>
        <p:sp>
          <p:nvSpPr>
            <p:cNvPr id="763" name="Google Shape;763;p34"/>
            <p:cNvSpPr/>
            <p:nvPr/>
          </p:nvSpPr>
          <p:spPr>
            <a:xfrm>
              <a:off x="4132728" y="7524701"/>
              <a:ext cx="1263615" cy="4375903"/>
            </a:xfrm>
            <a:custGeom>
              <a:avLst/>
              <a:gdLst/>
              <a:ahLst/>
              <a:cxnLst/>
              <a:rect l="l" t="t" r="r" b="b"/>
              <a:pathLst>
                <a:path w="21593" h="21586" extrusionOk="0">
                  <a:moveTo>
                    <a:pt x="7518" y="1"/>
                  </a:moveTo>
                  <a:cubicBezTo>
                    <a:pt x="5634" y="-14"/>
                    <a:pt x="3802" y="182"/>
                    <a:pt x="2407" y="548"/>
                  </a:cubicBezTo>
                  <a:cubicBezTo>
                    <a:pt x="868" y="951"/>
                    <a:pt x="-7" y="1523"/>
                    <a:pt x="0" y="2123"/>
                  </a:cubicBezTo>
                  <a:lnTo>
                    <a:pt x="0" y="3370"/>
                  </a:lnTo>
                  <a:lnTo>
                    <a:pt x="0" y="6241"/>
                  </a:lnTo>
                  <a:lnTo>
                    <a:pt x="0" y="21586"/>
                  </a:lnTo>
                  <a:lnTo>
                    <a:pt x="1378" y="21586"/>
                  </a:lnTo>
                  <a:lnTo>
                    <a:pt x="1378" y="6241"/>
                  </a:lnTo>
                  <a:lnTo>
                    <a:pt x="6800" y="6241"/>
                  </a:lnTo>
                  <a:lnTo>
                    <a:pt x="14148" y="6241"/>
                  </a:lnTo>
                  <a:cubicBezTo>
                    <a:pt x="16204" y="6243"/>
                    <a:pt x="18171" y="6000"/>
                    <a:pt x="19582" y="5568"/>
                  </a:cubicBezTo>
                  <a:cubicBezTo>
                    <a:pt x="20829" y="5186"/>
                    <a:pt x="21545" y="4685"/>
                    <a:pt x="21593" y="4160"/>
                  </a:cubicBezTo>
                  <a:lnTo>
                    <a:pt x="21593" y="1"/>
                  </a:lnTo>
                  <a:lnTo>
                    <a:pt x="7518" y="1"/>
                  </a:lnTo>
                  <a:close/>
                </a:path>
              </a:pathLst>
            </a:custGeom>
            <a:solidFill>
              <a:schemeClr val="accent3"/>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64" name="Google Shape;764;p34"/>
            <p:cNvSpPr/>
            <p:nvPr/>
          </p:nvSpPr>
          <p:spPr>
            <a:xfrm>
              <a:off x="1818816" y="6033412"/>
              <a:ext cx="1539543" cy="5850262"/>
            </a:xfrm>
            <a:custGeom>
              <a:avLst/>
              <a:gdLst/>
              <a:ahLst/>
              <a:cxnLst/>
              <a:rect l="l" t="t" r="r" b="b"/>
              <a:pathLst>
                <a:path w="21595" h="21598" extrusionOk="0">
                  <a:moveTo>
                    <a:pt x="0" y="0"/>
                  </a:moveTo>
                  <a:lnTo>
                    <a:pt x="0" y="3755"/>
                  </a:lnTo>
                  <a:cubicBezTo>
                    <a:pt x="-5" y="4302"/>
                    <a:pt x="871" y="4824"/>
                    <a:pt x="2411" y="5192"/>
                  </a:cubicBezTo>
                  <a:cubicBezTo>
                    <a:pt x="3806" y="5525"/>
                    <a:pt x="5636" y="5703"/>
                    <a:pt x="7519" y="5690"/>
                  </a:cubicBezTo>
                  <a:lnTo>
                    <a:pt x="20220" y="5690"/>
                  </a:lnTo>
                  <a:lnTo>
                    <a:pt x="20220" y="21598"/>
                  </a:lnTo>
                  <a:lnTo>
                    <a:pt x="21595" y="21598"/>
                  </a:lnTo>
                  <a:lnTo>
                    <a:pt x="21595" y="5690"/>
                  </a:lnTo>
                  <a:lnTo>
                    <a:pt x="21595" y="5448"/>
                  </a:lnTo>
                  <a:lnTo>
                    <a:pt x="21595" y="1896"/>
                  </a:lnTo>
                  <a:cubicBezTo>
                    <a:pt x="21546" y="1418"/>
                    <a:pt x="20830" y="962"/>
                    <a:pt x="19584" y="614"/>
                  </a:cubicBezTo>
                  <a:cubicBezTo>
                    <a:pt x="18173" y="220"/>
                    <a:pt x="16205" y="-2"/>
                    <a:pt x="14149" y="0"/>
                  </a:cubicBezTo>
                  <a:lnTo>
                    <a:pt x="6801" y="0"/>
                  </a:lnTo>
                  <a:lnTo>
                    <a:pt x="0" y="0"/>
                  </a:lnTo>
                  <a:close/>
                </a:path>
              </a:pathLst>
            </a:custGeom>
            <a:solidFill>
              <a:schemeClr val="accent1"/>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65" name="Google Shape;765;p34"/>
            <p:cNvSpPr/>
            <p:nvPr/>
          </p:nvSpPr>
          <p:spPr>
            <a:xfrm>
              <a:off x="3725404" y="3430047"/>
              <a:ext cx="654160" cy="3449830"/>
            </a:xfrm>
            <a:custGeom>
              <a:avLst/>
              <a:gdLst/>
              <a:ahLst/>
              <a:cxnLst/>
              <a:rect l="l" t="t" r="r" b="b"/>
              <a:pathLst>
                <a:path w="21595" h="21591" extrusionOk="0">
                  <a:moveTo>
                    <a:pt x="7519" y="1"/>
                  </a:moveTo>
                  <a:cubicBezTo>
                    <a:pt x="5635" y="-9"/>
                    <a:pt x="3803" y="120"/>
                    <a:pt x="2407" y="360"/>
                  </a:cubicBezTo>
                  <a:cubicBezTo>
                    <a:pt x="869" y="625"/>
                    <a:pt x="-5" y="1001"/>
                    <a:pt x="0" y="1394"/>
                  </a:cubicBezTo>
                  <a:lnTo>
                    <a:pt x="0" y="3055"/>
                  </a:lnTo>
                  <a:lnTo>
                    <a:pt x="0" y="4099"/>
                  </a:lnTo>
                  <a:lnTo>
                    <a:pt x="0" y="21591"/>
                  </a:lnTo>
                  <a:lnTo>
                    <a:pt x="1375" y="21591"/>
                  </a:lnTo>
                  <a:lnTo>
                    <a:pt x="1375" y="4099"/>
                  </a:lnTo>
                  <a:lnTo>
                    <a:pt x="6801" y="4099"/>
                  </a:lnTo>
                  <a:lnTo>
                    <a:pt x="14145" y="4099"/>
                  </a:lnTo>
                  <a:cubicBezTo>
                    <a:pt x="16201" y="4100"/>
                    <a:pt x="18169" y="3941"/>
                    <a:pt x="19580" y="3657"/>
                  </a:cubicBezTo>
                  <a:cubicBezTo>
                    <a:pt x="20826" y="3406"/>
                    <a:pt x="21545" y="3078"/>
                    <a:pt x="21595" y="2733"/>
                  </a:cubicBezTo>
                  <a:lnTo>
                    <a:pt x="21595" y="1"/>
                  </a:lnTo>
                  <a:lnTo>
                    <a:pt x="7519" y="1"/>
                  </a:lnTo>
                  <a:close/>
                </a:path>
              </a:pathLst>
            </a:custGeom>
            <a:solidFill>
              <a:schemeClr val="accent2"/>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66" name="Google Shape;766;p34"/>
            <p:cNvSpPr/>
            <p:nvPr/>
          </p:nvSpPr>
          <p:spPr>
            <a:xfrm>
              <a:off x="2858729" y="8475393"/>
              <a:ext cx="858209" cy="2493920"/>
            </a:xfrm>
            <a:custGeom>
              <a:avLst/>
              <a:gdLst/>
              <a:ahLst/>
              <a:cxnLst/>
              <a:rect l="l" t="t" r="r" b="b"/>
              <a:pathLst>
                <a:path w="21595" h="21584" extrusionOk="0">
                  <a:moveTo>
                    <a:pt x="14076" y="1"/>
                  </a:moveTo>
                  <a:cubicBezTo>
                    <a:pt x="15961" y="-16"/>
                    <a:pt x="17793" y="218"/>
                    <a:pt x="19188" y="654"/>
                  </a:cubicBezTo>
                  <a:cubicBezTo>
                    <a:pt x="20725" y="1134"/>
                    <a:pt x="21600" y="1816"/>
                    <a:pt x="21595" y="2530"/>
                  </a:cubicBezTo>
                  <a:lnTo>
                    <a:pt x="21595" y="5543"/>
                  </a:lnTo>
                  <a:lnTo>
                    <a:pt x="21595" y="7437"/>
                  </a:lnTo>
                  <a:lnTo>
                    <a:pt x="21595" y="21584"/>
                  </a:lnTo>
                  <a:lnTo>
                    <a:pt x="20220" y="21584"/>
                  </a:lnTo>
                  <a:lnTo>
                    <a:pt x="20220" y="7437"/>
                  </a:lnTo>
                  <a:lnTo>
                    <a:pt x="14794" y="7437"/>
                  </a:lnTo>
                  <a:lnTo>
                    <a:pt x="7450" y="7437"/>
                  </a:lnTo>
                  <a:cubicBezTo>
                    <a:pt x="5394" y="7439"/>
                    <a:pt x="3427" y="7149"/>
                    <a:pt x="2016" y="6634"/>
                  </a:cubicBezTo>
                  <a:cubicBezTo>
                    <a:pt x="768" y="6180"/>
                    <a:pt x="51" y="5584"/>
                    <a:pt x="0" y="4959"/>
                  </a:cubicBezTo>
                  <a:lnTo>
                    <a:pt x="0" y="1"/>
                  </a:lnTo>
                  <a:lnTo>
                    <a:pt x="14076" y="1"/>
                  </a:lnTo>
                  <a:close/>
                </a:path>
              </a:pathLst>
            </a:custGeom>
            <a:solidFill>
              <a:schemeClr val="accent2"/>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grpSp>
      <p:sp>
        <p:nvSpPr>
          <p:cNvPr id="767" name="Google Shape;767;p34"/>
          <p:cNvSpPr txBox="1"/>
          <p:nvPr/>
        </p:nvSpPr>
        <p:spPr>
          <a:xfrm>
            <a:off x="4203425" y="913413"/>
            <a:ext cx="2639157" cy="303929"/>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chemeClr val="dk1"/>
              </a:buClr>
              <a:buSzPts val="1700"/>
              <a:buFont typeface="Barlow"/>
              <a:buNone/>
            </a:pPr>
            <a:r>
              <a:rPr lang="en-GB" sz="1700" b="1" i="0" u="none" strike="noStrike" cap="none">
                <a:solidFill>
                  <a:schemeClr val="dk1"/>
                </a:solidFill>
                <a:latin typeface="Barlow"/>
                <a:ea typeface="Barlow"/>
                <a:cs typeface="Barlow"/>
                <a:sym typeface="Barlow"/>
              </a:rPr>
              <a:t>Vision, Mission and Values</a:t>
            </a:r>
            <a:endParaRPr sz="500"/>
          </a:p>
        </p:txBody>
      </p:sp>
      <p:sp>
        <p:nvSpPr>
          <p:cNvPr id="768" name="Google Shape;768;p34"/>
          <p:cNvSpPr txBox="1"/>
          <p:nvPr/>
        </p:nvSpPr>
        <p:spPr>
          <a:xfrm>
            <a:off x="4203425" y="1344011"/>
            <a:ext cx="4147372" cy="1038225"/>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chemeClr val="dk2"/>
              </a:buClr>
              <a:buSzPts val="900"/>
              <a:buFont typeface="Barlow Medium"/>
              <a:buNone/>
            </a:pPr>
            <a:r>
              <a:rPr lang="en-GB" sz="900" b="0" i="0" u="none" strike="noStrike" cap="none">
                <a:solidFill>
                  <a:schemeClr val="dk2"/>
                </a:solidFill>
                <a:latin typeface="Barlow Medium"/>
                <a:ea typeface="Barlow Medium"/>
                <a:cs typeface="Barlow Medium"/>
                <a:sym typeface="Barlow Medium"/>
              </a:rPr>
              <a:t>Mission, vision and values statements serve as the foundation for an organization’s strategic plan. They convey the purpose, direction and underlying values of the organization. When developed and implemented in a thoughtful and deliberate manner, these statements can serve as powerful tools that provide organizations with meaningful guidance, especially under times of rapid change. Consequently, taking the time to craft relevant mission, vision and value statements should be carefully considered.</a:t>
            </a:r>
            <a:endParaRPr sz="500"/>
          </a:p>
        </p:txBody>
      </p:sp>
      <p:grpSp>
        <p:nvGrpSpPr>
          <p:cNvPr id="769" name="Google Shape;769;p34"/>
          <p:cNvGrpSpPr/>
          <p:nvPr/>
        </p:nvGrpSpPr>
        <p:grpSpPr>
          <a:xfrm>
            <a:off x="4224338" y="2578100"/>
            <a:ext cx="4099939" cy="1666875"/>
            <a:chOff x="0" y="0"/>
            <a:chExt cx="10933169" cy="4445000"/>
          </a:xfrm>
        </p:grpSpPr>
        <p:sp>
          <p:nvSpPr>
            <p:cNvPr id="770" name="Google Shape;770;p34"/>
            <p:cNvSpPr/>
            <p:nvPr/>
          </p:nvSpPr>
          <p:spPr>
            <a:xfrm>
              <a:off x="0" y="0"/>
              <a:ext cx="10922724" cy="1270000"/>
            </a:xfrm>
            <a:prstGeom prst="roundRect">
              <a:avLst>
                <a:gd name="adj" fmla="val 15000"/>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chemeClr val="dk2"/>
                </a:solidFill>
                <a:latin typeface="Helvetica Neue"/>
                <a:ea typeface="Helvetica Neue"/>
                <a:cs typeface="Helvetica Neue"/>
                <a:sym typeface="Helvetica Neue"/>
              </a:endParaRPr>
            </a:p>
          </p:txBody>
        </p:sp>
        <p:sp>
          <p:nvSpPr>
            <p:cNvPr id="771" name="Google Shape;771;p34"/>
            <p:cNvSpPr/>
            <p:nvPr/>
          </p:nvSpPr>
          <p:spPr>
            <a:xfrm>
              <a:off x="0" y="1405466"/>
              <a:ext cx="10922724" cy="1646443"/>
            </a:xfrm>
            <a:prstGeom prst="roundRect">
              <a:avLst>
                <a:gd name="adj" fmla="val 11570"/>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chemeClr val="dk2"/>
                </a:solidFill>
                <a:latin typeface="Helvetica Neue"/>
                <a:ea typeface="Helvetica Neue"/>
                <a:cs typeface="Helvetica Neue"/>
                <a:sym typeface="Helvetica Neue"/>
              </a:endParaRPr>
            </a:p>
          </p:txBody>
        </p:sp>
        <p:sp>
          <p:nvSpPr>
            <p:cNvPr id="772" name="Google Shape;772;p34"/>
            <p:cNvSpPr/>
            <p:nvPr/>
          </p:nvSpPr>
          <p:spPr>
            <a:xfrm>
              <a:off x="0" y="3175000"/>
              <a:ext cx="10922724" cy="1270000"/>
            </a:xfrm>
            <a:prstGeom prst="roundRect">
              <a:avLst>
                <a:gd name="adj" fmla="val 15000"/>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chemeClr val="dk2"/>
                </a:solidFill>
                <a:latin typeface="Helvetica Neue"/>
                <a:ea typeface="Helvetica Neue"/>
                <a:cs typeface="Helvetica Neue"/>
                <a:sym typeface="Helvetica Neue"/>
              </a:endParaRPr>
            </a:p>
          </p:txBody>
        </p:sp>
        <p:sp>
          <p:nvSpPr>
            <p:cNvPr id="773" name="Google Shape;773;p34"/>
            <p:cNvSpPr txBox="1"/>
            <p:nvPr/>
          </p:nvSpPr>
          <p:spPr>
            <a:xfrm>
              <a:off x="254389" y="177800"/>
              <a:ext cx="10413945" cy="863600"/>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chemeClr val="accent2"/>
                </a:buClr>
                <a:buSzPts val="900"/>
                <a:buFont typeface="Barlow SemiBold"/>
                <a:buNone/>
              </a:pPr>
              <a:r>
                <a:rPr lang="en-GB" sz="900" b="0" i="0" u="none" strike="noStrike" cap="none">
                  <a:solidFill>
                    <a:schemeClr val="accent2"/>
                  </a:solidFill>
                  <a:latin typeface="Barlow SemiBold"/>
                  <a:ea typeface="Barlow SemiBold"/>
                  <a:cs typeface="Barlow SemiBold"/>
                  <a:sym typeface="Barlow SemiBold"/>
                </a:rPr>
                <a:t>Mission: </a:t>
              </a:r>
              <a:r>
                <a:rPr lang="en-GB" sz="900" b="0" i="0" u="none" strike="noStrike" cap="none">
                  <a:solidFill>
                    <a:schemeClr val="dk2"/>
                  </a:solidFill>
                  <a:latin typeface="Barlow Medium"/>
                  <a:ea typeface="Barlow Medium"/>
                  <a:cs typeface="Barlow Medium"/>
                  <a:sym typeface="Barlow Medium"/>
                </a:rPr>
                <a:t>Our Mission to provide top quality personnel to our client assuring their requirements are met in a trustworthy and efficient manner.</a:t>
              </a:r>
              <a:endParaRPr sz="500"/>
            </a:p>
          </p:txBody>
        </p:sp>
        <p:sp>
          <p:nvSpPr>
            <p:cNvPr id="774" name="Google Shape;774;p34"/>
            <p:cNvSpPr txBox="1"/>
            <p:nvPr/>
          </p:nvSpPr>
          <p:spPr>
            <a:xfrm>
              <a:off x="270199" y="1573764"/>
              <a:ext cx="10662970" cy="1244601"/>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chemeClr val="accent3"/>
                </a:buClr>
                <a:buSzPts val="900"/>
                <a:buFont typeface="Barlow SemiBold"/>
                <a:buNone/>
              </a:pPr>
              <a:r>
                <a:rPr lang="en-GB" sz="900" b="0" i="0" u="none" strike="noStrike" cap="none">
                  <a:solidFill>
                    <a:schemeClr val="accent3"/>
                  </a:solidFill>
                  <a:latin typeface="Barlow SemiBold"/>
                  <a:ea typeface="Barlow SemiBold"/>
                  <a:cs typeface="Barlow SemiBold"/>
                  <a:sym typeface="Barlow SemiBold"/>
                </a:rPr>
                <a:t>Vision: </a:t>
              </a:r>
              <a:r>
                <a:rPr lang="en-GB" sz="900" b="0" i="0" u="none" strike="noStrike" cap="none">
                  <a:solidFill>
                    <a:schemeClr val="dk2"/>
                  </a:solidFill>
                  <a:latin typeface="Barlow Medium"/>
                  <a:ea typeface="Barlow Medium"/>
                  <a:cs typeface="Barlow Medium"/>
                  <a:sym typeface="Barlow Medium"/>
                </a:rPr>
                <a:t>Our Vision is to understand and fulfill our client need through narrowing the gap between what they are looking for and what they get by applying solid field experience.</a:t>
              </a:r>
              <a:endParaRPr sz="500"/>
            </a:p>
          </p:txBody>
        </p:sp>
        <p:sp>
          <p:nvSpPr>
            <p:cNvPr id="775" name="Google Shape;775;p34"/>
            <p:cNvSpPr txBox="1"/>
            <p:nvPr/>
          </p:nvSpPr>
          <p:spPr>
            <a:xfrm>
              <a:off x="270199" y="3553369"/>
              <a:ext cx="8451541" cy="482601"/>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chemeClr val="accent1"/>
                </a:buClr>
                <a:buSzPts val="900"/>
                <a:buFont typeface="Barlow SemiBold"/>
                <a:buNone/>
              </a:pPr>
              <a:r>
                <a:rPr lang="en-GB" sz="900" b="0" i="0" u="none" strike="noStrike" cap="none">
                  <a:solidFill>
                    <a:schemeClr val="accent1"/>
                  </a:solidFill>
                  <a:latin typeface="Barlow SemiBold"/>
                  <a:ea typeface="Barlow SemiBold"/>
                  <a:cs typeface="Barlow SemiBold"/>
                  <a:sym typeface="Barlow SemiBold"/>
                </a:rPr>
                <a:t>Value:</a:t>
              </a:r>
              <a:r>
                <a:rPr lang="en-GB" sz="900" b="1" i="0" u="none" strike="noStrike" cap="none">
                  <a:solidFill>
                    <a:schemeClr val="accent1"/>
                  </a:solidFill>
                  <a:latin typeface="Barlow"/>
                  <a:ea typeface="Barlow"/>
                  <a:cs typeface="Barlow"/>
                  <a:sym typeface="Barlow"/>
                </a:rPr>
                <a:t> </a:t>
              </a:r>
              <a:r>
                <a:rPr lang="en-GB" sz="900" b="0" i="0" u="none" strike="noStrike" cap="none">
                  <a:solidFill>
                    <a:schemeClr val="dk2"/>
                  </a:solidFill>
                  <a:latin typeface="Barlow Medium"/>
                  <a:ea typeface="Barlow Medium"/>
                  <a:cs typeface="Barlow Medium"/>
                  <a:sym typeface="Barlow Medium"/>
                </a:rPr>
                <a:t>Excellence, Integrity, Knowledge, Passion, People</a:t>
              </a:r>
              <a:endParaRPr sz="500"/>
            </a:p>
          </p:txBody>
        </p:sp>
      </p:grpSp>
      <p:sp>
        <p:nvSpPr>
          <p:cNvPr id="2" name="Shape">
            <a:hlinkClick r:id="rId3"/>
            <a:extLst>
              <a:ext uri="{FF2B5EF4-FFF2-40B4-BE49-F238E27FC236}">
                <a16:creationId xmlns:a16="http://schemas.microsoft.com/office/drawing/2014/main" id="{5A86401B-EA4E-F7A5-F936-187C955EE6EE}"/>
              </a:ext>
            </a:extLst>
          </p:cNvPr>
          <p:cNvSpPr/>
          <p:nvPr/>
        </p:nvSpPr>
        <p:spPr>
          <a:xfrm>
            <a:off x="7912009" y="4634156"/>
            <a:ext cx="869980" cy="233408"/>
          </a:xfrm>
          <a:custGeom>
            <a:avLst/>
            <a:gdLst/>
            <a:ahLst/>
            <a:cxnLst>
              <a:cxn ang="0">
                <a:pos x="wd2" y="hd2"/>
              </a:cxn>
              <a:cxn ang="5400000">
                <a:pos x="wd2" y="hd2"/>
              </a:cxn>
              <a:cxn ang="10800000">
                <a:pos x="wd2" y="hd2"/>
              </a:cxn>
              <a:cxn ang="16200000">
                <a:pos x="wd2" y="hd2"/>
              </a:cxn>
            </a:cxnLst>
            <a:rect l="0" t="0" r="r" b="b"/>
            <a:pathLst>
              <a:path w="21315" h="21600" extrusionOk="0">
                <a:moveTo>
                  <a:pt x="2858" y="0"/>
                </a:moveTo>
                <a:cubicBezTo>
                  <a:pt x="2127" y="0"/>
                  <a:pt x="1395" y="1043"/>
                  <a:pt x="837" y="3151"/>
                </a:cubicBezTo>
                <a:cubicBezTo>
                  <a:pt x="-279" y="7367"/>
                  <a:pt x="-279" y="14202"/>
                  <a:pt x="837" y="18418"/>
                </a:cubicBezTo>
                <a:cubicBezTo>
                  <a:pt x="1399" y="20541"/>
                  <a:pt x="2137" y="21600"/>
                  <a:pt x="2874" y="21584"/>
                </a:cubicBezTo>
                <a:lnTo>
                  <a:pt x="5405" y="21600"/>
                </a:lnTo>
                <a:cubicBezTo>
                  <a:pt x="5467" y="21596"/>
                  <a:pt x="5522" y="21442"/>
                  <a:pt x="5539" y="21217"/>
                </a:cubicBezTo>
                <a:cubicBezTo>
                  <a:pt x="5554" y="21027"/>
                  <a:pt x="5537" y="20816"/>
                  <a:pt x="5499" y="20682"/>
                </a:cubicBezTo>
                <a:lnTo>
                  <a:pt x="5033" y="18923"/>
                </a:lnTo>
                <a:cubicBezTo>
                  <a:pt x="4992" y="18739"/>
                  <a:pt x="4975" y="18503"/>
                  <a:pt x="4980" y="18265"/>
                </a:cubicBezTo>
                <a:cubicBezTo>
                  <a:pt x="4984" y="18102"/>
                  <a:pt x="5000" y="17952"/>
                  <a:pt x="5025" y="17821"/>
                </a:cubicBezTo>
                <a:cubicBezTo>
                  <a:pt x="5027" y="17811"/>
                  <a:pt x="5031" y="17801"/>
                  <a:pt x="5033" y="17791"/>
                </a:cubicBezTo>
                <a:cubicBezTo>
                  <a:pt x="5035" y="17781"/>
                  <a:pt x="5035" y="17770"/>
                  <a:pt x="5037" y="17760"/>
                </a:cubicBezTo>
                <a:cubicBezTo>
                  <a:pt x="5040" y="17748"/>
                  <a:pt x="5042" y="17727"/>
                  <a:pt x="5045" y="17714"/>
                </a:cubicBezTo>
                <a:cubicBezTo>
                  <a:pt x="5047" y="17707"/>
                  <a:pt x="5051" y="17706"/>
                  <a:pt x="5053" y="17699"/>
                </a:cubicBezTo>
                <a:lnTo>
                  <a:pt x="5053" y="17684"/>
                </a:lnTo>
                <a:cubicBezTo>
                  <a:pt x="5988" y="13442"/>
                  <a:pt x="5932" y="7130"/>
                  <a:pt x="4879" y="3151"/>
                </a:cubicBezTo>
                <a:cubicBezTo>
                  <a:pt x="4321" y="1043"/>
                  <a:pt x="3590" y="0"/>
                  <a:pt x="2858" y="0"/>
                </a:cubicBezTo>
                <a:close/>
                <a:moveTo>
                  <a:pt x="10018" y="6517"/>
                </a:moveTo>
                <a:cubicBezTo>
                  <a:pt x="9956" y="6517"/>
                  <a:pt x="9896" y="6612"/>
                  <a:pt x="9848" y="6792"/>
                </a:cubicBezTo>
                <a:cubicBezTo>
                  <a:pt x="9753" y="7152"/>
                  <a:pt x="9753" y="7733"/>
                  <a:pt x="9848" y="8092"/>
                </a:cubicBezTo>
                <a:cubicBezTo>
                  <a:pt x="9943" y="8452"/>
                  <a:pt x="10097" y="8452"/>
                  <a:pt x="10193" y="8092"/>
                </a:cubicBezTo>
                <a:cubicBezTo>
                  <a:pt x="10288" y="7733"/>
                  <a:pt x="10288" y="7152"/>
                  <a:pt x="10193" y="6792"/>
                </a:cubicBezTo>
                <a:cubicBezTo>
                  <a:pt x="10145" y="6612"/>
                  <a:pt x="10081" y="6517"/>
                  <a:pt x="10018" y="6517"/>
                </a:cubicBezTo>
                <a:close/>
                <a:moveTo>
                  <a:pt x="13700" y="6517"/>
                </a:moveTo>
                <a:cubicBezTo>
                  <a:pt x="13637" y="6517"/>
                  <a:pt x="13573" y="6612"/>
                  <a:pt x="13526" y="6792"/>
                </a:cubicBezTo>
                <a:cubicBezTo>
                  <a:pt x="13430" y="7152"/>
                  <a:pt x="13430" y="7733"/>
                  <a:pt x="13526" y="8092"/>
                </a:cubicBezTo>
                <a:cubicBezTo>
                  <a:pt x="13621" y="8452"/>
                  <a:pt x="13779" y="8452"/>
                  <a:pt x="13874" y="8092"/>
                </a:cubicBezTo>
                <a:cubicBezTo>
                  <a:pt x="13969" y="7733"/>
                  <a:pt x="13969" y="7152"/>
                  <a:pt x="13874" y="6792"/>
                </a:cubicBezTo>
                <a:cubicBezTo>
                  <a:pt x="13826" y="6612"/>
                  <a:pt x="13762" y="6517"/>
                  <a:pt x="13700" y="6517"/>
                </a:cubicBezTo>
                <a:close/>
                <a:moveTo>
                  <a:pt x="19151" y="6517"/>
                </a:moveTo>
                <a:cubicBezTo>
                  <a:pt x="19089" y="6517"/>
                  <a:pt x="19024" y="6612"/>
                  <a:pt x="18977" y="6792"/>
                </a:cubicBezTo>
                <a:cubicBezTo>
                  <a:pt x="18882" y="7152"/>
                  <a:pt x="18882" y="7733"/>
                  <a:pt x="18977" y="8092"/>
                </a:cubicBezTo>
                <a:cubicBezTo>
                  <a:pt x="19072" y="8452"/>
                  <a:pt x="19226" y="8452"/>
                  <a:pt x="19321" y="8092"/>
                </a:cubicBezTo>
                <a:cubicBezTo>
                  <a:pt x="19416" y="7733"/>
                  <a:pt x="19416" y="7152"/>
                  <a:pt x="19321" y="6792"/>
                </a:cubicBezTo>
                <a:cubicBezTo>
                  <a:pt x="19273" y="6612"/>
                  <a:pt x="19213" y="6517"/>
                  <a:pt x="19151" y="6517"/>
                </a:cubicBezTo>
                <a:close/>
                <a:moveTo>
                  <a:pt x="11428" y="6700"/>
                </a:moveTo>
                <a:cubicBezTo>
                  <a:pt x="11327" y="6705"/>
                  <a:pt x="11225" y="6760"/>
                  <a:pt x="11128" y="6869"/>
                </a:cubicBezTo>
                <a:cubicBezTo>
                  <a:pt x="11046" y="6962"/>
                  <a:pt x="10965" y="7089"/>
                  <a:pt x="10893" y="7266"/>
                </a:cubicBezTo>
                <a:cubicBezTo>
                  <a:pt x="10736" y="7683"/>
                  <a:pt x="10641" y="8360"/>
                  <a:pt x="10638" y="9087"/>
                </a:cubicBezTo>
                <a:cubicBezTo>
                  <a:pt x="10634" y="10011"/>
                  <a:pt x="10779" y="10852"/>
                  <a:pt x="11003" y="11228"/>
                </a:cubicBezTo>
                <a:lnTo>
                  <a:pt x="11727" y="12376"/>
                </a:lnTo>
                <a:cubicBezTo>
                  <a:pt x="11779" y="12472"/>
                  <a:pt x="11821" y="12612"/>
                  <a:pt x="11857" y="12773"/>
                </a:cubicBezTo>
                <a:cubicBezTo>
                  <a:pt x="11885" y="12899"/>
                  <a:pt x="11911" y="13038"/>
                  <a:pt x="11922" y="13202"/>
                </a:cubicBezTo>
                <a:cubicBezTo>
                  <a:pt x="11949" y="13598"/>
                  <a:pt x="11902" y="14014"/>
                  <a:pt x="11817" y="14272"/>
                </a:cubicBezTo>
                <a:cubicBezTo>
                  <a:pt x="11731" y="14533"/>
                  <a:pt x="11619" y="14600"/>
                  <a:pt x="11509" y="14609"/>
                </a:cubicBezTo>
                <a:cubicBezTo>
                  <a:pt x="11344" y="14622"/>
                  <a:pt x="11173" y="14498"/>
                  <a:pt x="11067" y="14028"/>
                </a:cubicBezTo>
                <a:cubicBezTo>
                  <a:pt x="11019" y="13814"/>
                  <a:pt x="10991" y="13542"/>
                  <a:pt x="10986" y="13263"/>
                </a:cubicBezTo>
                <a:lnTo>
                  <a:pt x="10982" y="13018"/>
                </a:lnTo>
                <a:cubicBezTo>
                  <a:pt x="10981" y="12970"/>
                  <a:pt x="10976" y="12912"/>
                  <a:pt x="10966" y="12880"/>
                </a:cubicBezTo>
                <a:cubicBezTo>
                  <a:pt x="10957" y="12848"/>
                  <a:pt x="10946" y="12833"/>
                  <a:pt x="10934" y="12834"/>
                </a:cubicBezTo>
                <a:lnTo>
                  <a:pt x="10646" y="12850"/>
                </a:lnTo>
                <a:cubicBezTo>
                  <a:pt x="10633" y="12850"/>
                  <a:pt x="10622" y="12873"/>
                  <a:pt x="10614" y="12911"/>
                </a:cubicBezTo>
                <a:cubicBezTo>
                  <a:pt x="10607" y="12943"/>
                  <a:pt x="10605" y="12977"/>
                  <a:pt x="10606" y="13018"/>
                </a:cubicBezTo>
                <a:lnTo>
                  <a:pt x="10606" y="13431"/>
                </a:lnTo>
                <a:cubicBezTo>
                  <a:pt x="10604" y="13841"/>
                  <a:pt x="10639" y="14251"/>
                  <a:pt x="10699" y="14594"/>
                </a:cubicBezTo>
                <a:cubicBezTo>
                  <a:pt x="10766" y="14977"/>
                  <a:pt x="10861" y="15262"/>
                  <a:pt x="10970" y="15466"/>
                </a:cubicBezTo>
                <a:cubicBezTo>
                  <a:pt x="11157" y="15815"/>
                  <a:pt x="11369" y="15910"/>
                  <a:pt x="11578" y="15863"/>
                </a:cubicBezTo>
                <a:cubicBezTo>
                  <a:pt x="11756" y="15823"/>
                  <a:pt x="11935" y="15668"/>
                  <a:pt x="12076" y="15251"/>
                </a:cubicBezTo>
                <a:cubicBezTo>
                  <a:pt x="12157" y="15010"/>
                  <a:pt x="12220" y="14690"/>
                  <a:pt x="12262" y="14334"/>
                </a:cubicBezTo>
                <a:cubicBezTo>
                  <a:pt x="12308" y="13945"/>
                  <a:pt x="12328" y="13517"/>
                  <a:pt x="12315" y="13094"/>
                </a:cubicBezTo>
                <a:cubicBezTo>
                  <a:pt x="12304" y="12760"/>
                  <a:pt x="12272" y="12440"/>
                  <a:pt x="12222" y="12161"/>
                </a:cubicBezTo>
                <a:cubicBezTo>
                  <a:pt x="12167" y="11857"/>
                  <a:pt x="12091" y="11615"/>
                  <a:pt x="12007" y="11427"/>
                </a:cubicBezTo>
                <a:cubicBezTo>
                  <a:pt x="11946" y="11291"/>
                  <a:pt x="11881" y="11194"/>
                  <a:pt x="11817" y="11091"/>
                </a:cubicBezTo>
                <a:cubicBezTo>
                  <a:pt x="11746" y="10979"/>
                  <a:pt x="11676" y="10865"/>
                  <a:pt x="11606" y="10754"/>
                </a:cubicBezTo>
                <a:cubicBezTo>
                  <a:pt x="11465" y="10533"/>
                  <a:pt x="11325" y="10317"/>
                  <a:pt x="11185" y="10096"/>
                </a:cubicBezTo>
                <a:cubicBezTo>
                  <a:pt x="11077" y="9908"/>
                  <a:pt x="11014" y="9472"/>
                  <a:pt x="11027" y="9025"/>
                </a:cubicBezTo>
                <a:cubicBezTo>
                  <a:pt x="11035" y="8732"/>
                  <a:pt x="11073" y="8485"/>
                  <a:pt x="11132" y="8306"/>
                </a:cubicBezTo>
                <a:cubicBezTo>
                  <a:pt x="11195" y="8116"/>
                  <a:pt x="11278" y="8013"/>
                  <a:pt x="11363" y="7985"/>
                </a:cubicBezTo>
                <a:cubicBezTo>
                  <a:pt x="11457" y="7955"/>
                  <a:pt x="11551" y="8009"/>
                  <a:pt x="11638" y="8123"/>
                </a:cubicBezTo>
                <a:cubicBezTo>
                  <a:pt x="11716" y="8223"/>
                  <a:pt x="11792" y="8373"/>
                  <a:pt x="11841" y="8628"/>
                </a:cubicBezTo>
                <a:cubicBezTo>
                  <a:pt x="11868" y="8771"/>
                  <a:pt x="11882" y="8946"/>
                  <a:pt x="11893" y="9117"/>
                </a:cubicBezTo>
                <a:cubicBezTo>
                  <a:pt x="11903" y="9266"/>
                  <a:pt x="11908" y="9408"/>
                  <a:pt x="11910" y="9561"/>
                </a:cubicBezTo>
                <a:cubicBezTo>
                  <a:pt x="11910" y="9606"/>
                  <a:pt x="11916" y="9657"/>
                  <a:pt x="11926" y="9683"/>
                </a:cubicBezTo>
                <a:cubicBezTo>
                  <a:pt x="11934" y="9704"/>
                  <a:pt x="11945" y="9704"/>
                  <a:pt x="11954" y="9699"/>
                </a:cubicBezTo>
                <a:lnTo>
                  <a:pt x="12258" y="9699"/>
                </a:lnTo>
                <a:cubicBezTo>
                  <a:pt x="12269" y="9704"/>
                  <a:pt x="12279" y="9685"/>
                  <a:pt x="12286" y="9653"/>
                </a:cubicBezTo>
                <a:cubicBezTo>
                  <a:pt x="12292" y="9626"/>
                  <a:pt x="12295" y="9596"/>
                  <a:pt x="12294" y="9561"/>
                </a:cubicBezTo>
                <a:cubicBezTo>
                  <a:pt x="12300" y="9295"/>
                  <a:pt x="12297" y="9026"/>
                  <a:pt x="12282" y="8765"/>
                </a:cubicBezTo>
                <a:cubicBezTo>
                  <a:pt x="12266" y="8488"/>
                  <a:pt x="12238" y="8223"/>
                  <a:pt x="12197" y="7985"/>
                </a:cubicBezTo>
                <a:cubicBezTo>
                  <a:pt x="12137" y="7635"/>
                  <a:pt x="12047" y="7361"/>
                  <a:pt x="11950" y="7159"/>
                </a:cubicBezTo>
                <a:cubicBezTo>
                  <a:pt x="11873" y="6998"/>
                  <a:pt x="11792" y="6882"/>
                  <a:pt x="11707" y="6807"/>
                </a:cubicBezTo>
                <a:cubicBezTo>
                  <a:pt x="11616" y="6727"/>
                  <a:pt x="11522" y="6696"/>
                  <a:pt x="11428" y="6700"/>
                </a:cubicBezTo>
                <a:close/>
                <a:moveTo>
                  <a:pt x="7706" y="6807"/>
                </a:moveTo>
                <a:cubicBezTo>
                  <a:pt x="7695" y="6822"/>
                  <a:pt x="7685" y="6859"/>
                  <a:pt x="7682" y="6899"/>
                </a:cubicBezTo>
                <a:cubicBezTo>
                  <a:pt x="7678" y="6927"/>
                  <a:pt x="7677" y="6967"/>
                  <a:pt x="7678" y="7037"/>
                </a:cubicBezTo>
                <a:lnTo>
                  <a:pt x="7678" y="15527"/>
                </a:lnTo>
                <a:cubicBezTo>
                  <a:pt x="7678" y="15596"/>
                  <a:pt x="7678" y="15637"/>
                  <a:pt x="7682" y="15664"/>
                </a:cubicBezTo>
                <a:cubicBezTo>
                  <a:pt x="7685" y="15705"/>
                  <a:pt x="7695" y="15742"/>
                  <a:pt x="7706" y="15756"/>
                </a:cubicBezTo>
                <a:cubicBezTo>
                  <a:pt x="7713" y="15768"/>
                  <a:pt x="7724" y="15756"/>
                  <a:pt x="7742" y="15756"/>
                </a:cubicBezTo>
                <a:lnTo>
                  <a:pt x="8014" y="15756"/>
                </a:lnTo>
                <a:cubicBezTo>
                  <a:pt x="8032" y="15756"/>
                  <a:pt x="8043" y="15768"/>
                  <a:pt x="8050" y="15756"/>
                </a:cubicBezTo>
                <a:cubicBezTo>
                  <a:pt x="8061" y="15742"/>
                  <a:pt x="8071" y="15705"/>
                  <a:pt x="8074" y="15664"/>
                </a:cubicBezTo>
                <a:cubicBezTo>
                  <a:pt x="8077" y="15637"/>
                  <a:pt x="8074" y="15596"/>
                  <a:pt x="8074" y="15527"/>
                </a:cubicBezTo>
                <a:lnTo>
                  <a:pt x="8074" y="11901"/>
                </a:lnTo>
                <a:lnTo>
                  <a:pt x="8973" y="11901"/>
                </a:lnTo>
                <a:lnTo>
                  <a:pt x="8973" y="15527"/>
                </a:lnTo>
                <a:cubicBezTo>
                  <a:pt x="8973" y="15596"/>
                  <a:pt x="8974" y="15637"/>
                  <a:pt x="8978" y="15664"/>
                </a:cubicBezTo>
                <a:cubicBezTo>
                  <a:pt x="8981" y="15705"/>
                  <a:pt x="8991" y="15742"/>
                  <a:pt x="9002" y="15756"/>
                </a:cubicBezTo>
                <a:cubicBezTo>
                  <a:pt x="9009" y="15768"/>
                  <a:pt x="9020" y="15756"/>
                  <a:pt x="9038" y="15756"/>
                </a:cubicBezTo>
                <a:lnTo>
                  <a:pt x="9310" y="15756"/>
                </a:lnTo>
                <a:cubicBezTo>
                  <a:pt x="9328" y="15756"/>
                  <a:pt x="9339" y="15768"/>
                  <a:pt x="9346" y="15756"/>
                </a:cubicBezTo>
                <a:cubicBezTo>
                  <a:pt x="9357" y="15742"/>
                  <a:pt x="9362" y="15705"/>
                  <a:pt x="9366" y="15664"/>
                </a:cubicBezTo>
                <a:cubicBezTo>
                  <a:pt x="9369" y="15637"/>
                  <a:pt x="9370" y="15596"/>
                  <a:pt x="9370" y="15527"/>
                </a:cubicBezTo>
                <a:lnTo>
                  <a:pt x="9370" y="7037"/>
                </a:lnTo>
                <a:cubicBezTo>
                  <a:pt x="9370" y="6967"/>
                  <a:pt x="9369" y="6927"/>
                  <a:pt x="9366" y="6899"/>
                </a:cubicBezTo>
                <a:cubicBezTo>
                  <a:pt x="9362" y="6859"/>
                  <a:pt x="9357" y="6822"/>
                  <a:pt x="9346" y="6807"/>
                </a:cubicBezTo>
                <a:cubicBezTo>
                  <a:pt x="9339" y="6796"/>
                  <a:pt x="9328" y="6807"/>
                  <a:pt x="9310" y="6807"/>
                </a:cubicBezTo>
                <a:lnTo>
                  <a:pt x="9038" y="6807"/>
                </a:lnTo>
                <a:cubicBezTo>
                  <a:pt x="9020" y="6807"/>
                  <a:pt x="9009" y="6796"/>
                  <a:pt x="9002" y="6807"/>
                </a:cubicBezTo>
                <a:cubicBezTo>
                  <a:pt x="8991" y="6822"/>
                  <a:pt x="8981" y="6859"/>
                  <a:pt x="8978" y="6899"/>
                </a:cubicBezTo>
                <a:cubicBezTo>
                  <a:pt x="8974" y="6927"/>
                  <a:pt x="8973" y="6967"/>
                  <a:pt x="8973" y="7037"/>
                </a:cubicBezTo>
                <a:lnTo>
                  <a:pt x="8973" y="10601"/>
                </a:lnTo>
                <a:lnTo>
                  <a:pt x="8074" y="10601"/>
                </a:lnTo>
                <a:lnTo>
                  <a:pt x="8074" y="7037"/>
                </a:lnTo>
                <a:cubicBezTo>
                  <a:pt x="8074" y="6967"/>
                  <a:pt x="8077" y="6927"/>
                  <a:pt x="8074" y="6899"/>
                </a:cubicBezTo>
                <a:cubicBezTo>
                  <a:pt x="8071" y="6859"/>
                  <a:pt x="8061" y="6822"/>
                  <a:pt x="8050" y="6807"/>
                </a:cubicBezTo>
                <a:cubicBezTo>
                  <a:pt x="8043" y="6796"/>
                  <a:pt x="8032" y="6807"/>
                  <a:pt x="8014" y="6807"/>
                </a:cubicBezTo>
                <a:lnTo>
                  <a:pt x="7742" y="6807"/>
                </a:lnTo>
                <a:cubicBezTo>
                  <a:pt x="7724" y="6807"/>
                  <a:pt x="7713" y="6796"/>
                  <a:pt x="7706" y="6807"/>
                </a:cubicBezTo>
                <a:close/>
                <a:moveTo>
                  <a:pt x="12695" y="6807"/>
                </a:moveTo>
                <a:cubicBezTo>
                  <a:pt x="12685" y="6822"/>
                  <a:pt x="12675" y="6859"/>
                  <a:pt x="12671" y="6899"/>
                </a:cubicBezTo>
                <a:cubicBezTo>
                  <a:pt x="12668" y="6927"/>
                  <a:pt x="12671" y="6967"/>
                  <a:pt x="12671" y="7037"/>
                </a:cubicBezTo>
                <a:lnTo>
                  <a:pt x="12671" y="15527"/>
                </a:lnTo>
                <a:cubicBezTo>
                  <a:pt x="12671" y="15596"/>
                  <a:pt x="12668" y="15637"/>
                  <a:pt x="12671" y="15664"/>
                </a:cubicBezTo>
                <a:cubicBezTo>
                  <a:pt x="12675" y="15705"/>
                  <a:pt x="12685" y="15742"/>
                  <a:pt x="12695" y="15756"/>
                </a:cubicBezTo>
                <a:cubicBezTo>
                  <a:pt x="12703" y="15768"/>
                  <a:pt x="12713" y="15756"/>
                  <a:pt x="12732" y="15756"/>
                </a:cubicBezTo>
                <a:lnTo>
                  <a:pt x="13003" y="15756"/>
                </a:lnTo>
                <a:cubicBezTo>
                  <a:pt x="13022" y="15756"/>
                  <a:pt x="13032" y="15768"/>
                  <a:pt x="13040" y="15756"/>
                </a:cubicBezTo>
                <a:cubicBezTo>
                  <a:pt x="13050" y="15742"/>
                  <a:pt x="13060" y="15705"/>
                  <a:pt x="13064" y="15664"/>
                </a:cubicBezTo>
                <a:cubicBezTo>
                  <a:pt x="13067" y="15637"/>
                  <a:pt x="13068" y="15596"/>
                  <a:pt x="13068" y="15527"/>
                </a:cubicBezTo>
                <a:lnTo>
                  <a:pt x="13068" y="7037"/>
                </a:lnTo>
                <a:cubicBezTo>
                  <a:pt x="13068" y="6967"/>
                  <a:pt x="13067" y="6927"/>
                  <a:pt x="13064" y="6899"/>
                </a:cubicBezTo>
                <a:cubicBezTo>
                  <a:pt x="13060" y="6859"/>
                  <a:pt x="13050" y="6822"/>
                  <a:pt x="13040" y="6807"/>
                </a:cubicBezTo>
                <a:cubicBezTo>
                  <a:pt x="13032" y="6796"/>
                  <a:pt x="13022" y="6807"/>
                  <a:pt x="13003" y="6807"/>
                </a:cubicBezTo>
                <a:lnTo>
                  <a:pt x="12732" y="6807"/>
                </a:lnTo>
                <a:cubicBezTo>
                  <a:pt x="12713" y="6807"/>
                  <a:pt x="12703" y="6796"/>
                  <a:pt x="12695" y="6807"/>
                </a:cubicBezTo>
                <a:close/>
                <a:moveTo>
                  <a:pt x="15449" y="6807"/>
                </a:moveTo>
                <a:cubicBezTo>
                  <a:pt x="15439" y="6822"/>
                  <a:pt x="15429" y="6859"/>
                  <a:pt x="15425" y="6899"/>
                </a:cubicBezTo>
                <a:cubicBezTo>
                  <a:pt x="15422" y="6927"/>
                  <a:pt x="15421" y="6967"/>
                  <a:pt x="15421" y="7037"/>
                </a:cubicBezTo>
                <a:lnTo>
                  <a:pt x="15421" y="9882"/>
                </a:lnTo>
                <a:cubicBezTo>
                  <a:pt x="15315" y="9414"/>
                  <a:pt x="15164" y="9135"/>
                  <a:pt x="15000" y="9133"/>
                </a:cubicBezTo>
                <a:cubicBezTo>
                  <a:pt x="14732" y="9128"/>
                  <a:pt x="14499" y="9736"/>
                  <a:pt x="14388" y="10723"/>
                </a:cubicBezTo>
                <a:cubicBezTo>
                  <a:pt x="14345" y="11108"/>
                  <a:pt x="14317" y="11508"/>
                  <a:pt x="14307" y="11917"/>
                </a:cubicBezTo>
                <a:cubicBezTo>
                  <a:pt x="14297" y="12320"/>
                  <a:pt x="14300" y="12734"/>
                  <a:pt x="14315" y="13140"/>
                </a:cubicBezTo>
                <a:cubicBezTo>
                  <a:pt x="14331" y="13545"/>
                  <a:pt x="14359" y="13941"/>
                  <a:pt x="14400" y="14318"/>
                </a:cubicBezTo>
                <a:cubicBezTo>
                  <a:pt x="14445" y="14719"/>
                  <a:pt x="14507" y="15093"/>
                  <a:pt x="14595" y="15374"/>
                </a:cubicBezTo>
                <a:cubicBezTo>
                  <a:pt x="14728" y="15798"/>
                  <a:pt x="14905" y="15972"/>
                  <a:pt x="15077" y="15863"/>
                </a:cubicBezTo>
                <a:cubicBezTo>
                  <a:pt x="15211" y="15778"/>
                  <a:pt x="15329" y="15521"/>
                  <a:pt x="15421" y="15144"/>
                </a:cubicBezTo>
                <a:lnTo>
                  <a:pt x="15421" y="15527"/>
                </a:lnTo>
                <a:cubicBezTo>
                  <a:pt x="15421" y="15596"/>
                  <a:pt x="15422" y="15637"/>
                  <a:pt x="15425" y="15664"/>
                </a:cubicBezTo>
                <a:cubicBezTo>
                  <a:pt x="15429" y="15705"/>
                  <a:pt x="15439" y="15742"/>
                  <a:pt x="15449" y="15756"/>
                </a:cubicBezTo>
                <a:cubicBezTo>
                  <a:pt x="15457" y="15768"/>
                  <a:pt x="15467" y="15756"/>
                  <a:pt x="15486" y="15756"/>
                </a:cubicBezTo>
                <a:lnTo>
                  <a:pt x="15757" y="15756"/>
                </a:lnTo>
                <a:cubicBezTo>
                  <a:pt x="15776" y="15756"/>
                  <a:pt x="15786" y="15768"/>
                  <a:pt x="15794" y="15756"/>
                </a:cubicBezTo>
                <a:cubicBezTo>
                  <a:pt x="15804" y="15742"/>
                  <a:pt x="15814" y="15705"/>
                  <a:pt x="15818" y="15664"/>
                </a:cubicBezTo>
                <a:cubicBezTo>
                  <a:pt x="15821" y="15637"/>
                  <a:pt x="15818" y="15596"/>
                  <a:pt x="15818" y="15527"/>
                </a:cubicBezTo>
                <a:lnTo>
                  <a:pt x="15818" y="7037"/>
                </a:lnTo>
                <a:cubicBezTo>
                  <a:pt x="15818" y="6967"/>
                  <a:pt x="15821" y="6927"/>
                  <a:pt x="15818" y="6899"/>
                </a:cubicBezTo>
                <a:cubicBezTo>
                  <a:pt x="15814" y="6859"/>
                  <a:pt x="15804" y="6822"/>
                  <a:pt x="15794" y="6807"/>
                </a:cubicBezTo>
                <a:cubicBezTo>
                  <a:pt x="15786" y="6796"/>
                  <a:pt x="15776" y="6807"/>
                  <a:pt x="15757" y="6807"/>
                </a:cubicBezTo>
                <a:lnTo>
                  <a:pt x="15486" y="6807"/>
                </a:lnTo>
                <a:cubicBezTo>
                  <a:pt x="15467" y="6807"/>
                  <a:pt x="15457" y="6796"/>
                  <a:pt x="15449" y="6807"/>
                </a:cubicBezTo>
                <a:close/>
                <a:moveTo>
                  <a:pt x="3846" y="6838"/>
                </a:moveTo>
                <a:cubicBezTo>
                  <a:pt x="3898" y="6838"/>
                  <a:pt x="3949" y="6918"/>
                  <a:pt x="3988" y="7067"/>
                </a:cubicBezTo>
                <a:cubicBezTo>
                  <a:pt x="4067" y="7365"/>
                  <a:pt x="4067" y="7856"/>
                  <a:pt x="3988" y="8153"/>
                </a:cubicBezTo>
                <a:cubicBezTo>
                  <a:pt x="3909" y="8451"/>
                  <a:pt x="3783" y="8451"/>
                  <a:pt x="3705" y="8153"/>
                </a:cubicBezTo>
                <a:cubicBezTo>
                  <a:pt x="3626" y="7856"/>
                  <a:pt x="3626" y="7365"/>
                  <a:pt x="3705" y="7067"/>
                </a:cubicBezTo>
                <a:cubicBezTo>
                  <a:pt x="3744" y="6918"/>
                  <a:pt x="3795" y="6838"/>
                  <a:pt x="3846" y="6838"/>
                </a:cubicBezTo>
                <a:close/>
                <a:moveTo>
                  <a:pt x="1700" y="7327"/>
                </a:moveTo>
                <a:lnTo>
                  <a:pt x="2105" y="7327"/>
                </a:lnTo>
                <a:lnTo>
                  <a:pt x="2105" y="10035"/>
                </a:lnTo>
                <a:lnTo>
                  <a:pt x="2818" y="10035"/>
                </a:lnTo>
                <a:lnTo>
                  <a:pt x="2818" y="7327"/>
                </a:lnTo>
                <a:lnTo>
                  <a:pt x="3223" y="7327"/>
                </a:lnTo>
                <a:lnTo>
                  <a:pt x="3223" y="14334"/>
                </a:lnTo>
                <a:lnTo>
                  <a:pt x="2818" y="14334"/>
                </a:lnTo>
                <a:lnTo>
                  <a:pt x="2818" y="11320"/>
                </a:lnTo>
                <a:lnTo>
                  <a:pt x="2105" y="11320"/>
                </a:lnTo>
                <a:lnTo>
                  <a:pt x="2105" y="14334"/>
                </a:lnTo>
                <a:lnTo>
                  <a:pt x="1700" y="14334"/>
                </a:lnTo>
                <a:lnTo>
                  <a:pt x="1700" y="7327"/>
                </a:lnTo>
                <a:close/>
                <a:moveTo>
                  <a:pt x="3644" y="8949"/>
                </a:moveTo>
                <a:lnTo>
                  <a:pt x="4049" y="8949"/>
                </a:lnTo>
                <a:lnTo>
                  <a:pt x="4049" y="14334"/>
                </a:lnTo>
                <a:lnTo>
                  <a:pt x="3644" y="14334"/>
                </a:lnTo>
                <a:lnTo>
                  <a:pt x="3644" y="8949"/>
                </a:lnTo>
                <a:close/>
                <a:moveTo>
                  <a:pt x="16972" y="9133"/>
                </a:moveTo>
                <a:cubicBezTo>
                  <a:pt x="16837" y="9138"/>
                  <a:pt x="16697" y="9228"/>
                  <a:pt x="16575" y="9484"/>
                </a:cubicBezTo>
                <a:cubicBezTo>
                  <a:pt x="16463" y="9720"/>
                  <a:pt x="16377" y="10066"/>
                  <a:pt x="16316" y="10479"/>
                </a:cubicBezTo>
                <a:cubicBezTo>
                  <a:pt x="16256" y="10882"/>
                  <a:pt x="16223" y="11350"/>
                  <a:pt x="16211" y="11825"/>
                </a:cubicBezTo>
                <a:cubicBezTo>
                  <a:pt x="16198" y="12313"/>
                  <a:pt x="16207" y="12801"/>
                  <a:pt x="16227" y="13278"/>
                </a:cubicBezTo>
                <a:cubicBezTo>
                  <a:pt x="16246" y="13726"/>
                  <a:pt x="16272" y="14177"/>
                  <a:pt x="16332" y="14578"/>
                </a:cubicBezTo>
                <a:cubicBezTo>
                  <a:pt x="16389" y="14958"/>
                  <a:pt x="16473" y="15265"/>
                  <a:pt x="16571" y="15481"/>
                </a:cubicBezTo>
                <a:cubicBezTo>
                  <a:pt x="16670" y="15699"/>
                  <a:pt x="16783" y="15816"/>
                  <a:pt x="16899" y="15863"/>
                </a:cubicBezTo>
                <a:cubicBezTo>
                  <a:pt x="17049" y="15924"/>
                  <a:pt x="17200" y="15879"/>
                  <a:pt x="17337" y="15680"/>
                </a:cubicBezTo>
                <a:cubicBezTo>
                  <a:pt x="17468" y="15488"/>
                  <a:pt x="17583" y="15161"/>
                  <a:pt x="17669" y="14716"/>
                </a:cubicBezTo>
                <a:cubicBezTo>
                  <a:pt x="17673" y="14693"/>
                  <a:pt x="17678" y="14652"/>
                  <a:pt x="17677" y="14624"/>
                </a:cubicBezTo>
                <a:cubicBezTo>
                  <a:pt x="17676" y="14596"/>
                  <a:pt x="17670" y="14583"/>
                  <a:pt x="17665" y="14563"/>
                </a:cubicBezTo>
                <a:lnTo>
                  <a:pt x="17454" y="13875"/>
                </a:lnTo>
                <a:cubicBezTo>
                  <a:pt x="17447" y="13849"/>
                  <a:pt x="17436" y="13844"/>
                  <a:pt x="17426" y="13844"/>
                </a:cubicBezTo>
                <a:cubicBezTo>
                  <a:pt x="17413" y="13844"/>
                  <a:pt x="17401" y="13866"/>
                  <a:pt x="17393" y="13905"/>
                </a:cubicBezTo>
                <a:cubicBezTo>
                  <a:pt x="17378" y="13978"/>
                  <a:pt x="17362" y="14040"/>
                  <a:pt x="17345" y="14104"/>
                </a:cubicBezTo>
                <a:cubicBezTo>
                  <a:pt x="17276" y="14354"/>
                  <a:pt x="17192" y="14565"/>
                  <a:pt x="17098" y="14609"/>
                </a:cubicBezTo>
                <a:cubicBezTo>
                  <a:pt x="16939" y="14682"/>
                  <a:pt x="16773" y="14532"/>
                  <a:pt x="16676" y="14043"/>
                </a:cubicBezTo>
                <a:cubicBezTo>
                  <a:pt x="16648" y="13897"/>
                  <a:pt x="16624" y="13740"/>
                  <a:pt x="16612" y="13569"/>
                </a:cubicBezTo>
                <a:cubicBezTo>
                  <a:pt x="16599" y="13395"/>
                  <a:pt x="16596" y="13216"/>
                  <a:pt x="16600" y="13033"/>
                </a:cubicBezTo>
                <a:lnTo>
                  <a:pt x="17677" y="13033"/>
                </a:lnTo>
                <a:cubicBezTo>
                  <a:pt x="17686" y="13037"/>
                  <a:pt x="17694" y="13026"/>
                  <a:pt x="17701" y="13003"/>
                </a:cubicBezTo>
                <a:cubicBezTo>
                  <a:pt x="17708" y="12981"/>
                  <a:pt x="17712" y="12945"/>
                  <a:pt x="17713" y="12911"/>
                </a:cubicBezTo>
                <a:cubicBezTo>
                  <a:pt x="17726" y="12436"/>
                  <a:pt x="17723" y="11958"/>
                  <a:pt x="17701" y="11488"/>
                </a:cubicBezTo>
                <a:cubicBezTo>
                  <a:pt x="17682" y="11089"/>
                  <a:pt x="17650" y="10690"/>
                  <a:pt x="17596" y="10341"/>
                </a:cubicBezTo>
                <a:cubicBezTo>
                  <a:pt x="17535" y="9951"/>
                  <a:pt x="17447" y="9632"/>
                  <a:pt x="17341" y="9423"/>
                </a:cubicBezTo>
                <a:cubicBezTo>
                  <a:pt x="17225" y="9198"/>
                  <a:pt x="17098" y="9127"/>
                  <a:pt x="16972" y="9133"/>
                </a:cubicBezTo>
                <a:close/>
                <a:moveTo>
                  <a:pt x="20483" y="9163"/>
                </a:moveTo>
                <a:cubicBezTo>
                  <a:pt x="20252" y="9205"/>
                  <a:pt x="20032" y="9567"/>
                  <a:pt x="19896" y="10280"/>
                </a:cubicBezTo>
                <a:cubicBezTo>
                  <a:pt x="19780" y="10890"/>
                  <a:pt x="19748" y="11656"/>
                  <a:pt x="19746" y="12406"/>
                </a:cubicBezTo>
                <a:cubicBezTo>
                  <a:pt x="19744" y="13416"/>
                  <a:pt x="19802" y="14461"/>
                  <a:pt x="19997" y="15144"/>
                </a:cubicBezTo>
                <a:cubicBezTo>
                  <a:pt x="20088" y="15461"/>
                  <a:pt x="20198" y="15653"/>
                  <a:pt x="20313" y="15772"/>
                </a:cubicBezTo>
                <a:cubicBezTo>
                  <a:pt x="20432" y="15894"/>
                  <a:pt x="20561" y="15937"/>
                  <a:pt x="20686" y="15848"/>
                </a:cubicBezTo>
                <a:cubicBezTo>
                  <a:pt x="20846" y="15734"/>
                  <a:pt x="20986" y="15438"/>
                  <a:pt x="21091" y="14991"/>
                </a:cubicBezTo>
                <a:cubicBezTo>
                  <a:pt x="21194" y="14555"/>
                  <a:pt x="21261" y="13983"/>
                  <a:pt x="21293" y="13385"/>
                </a:cubicBezTo>
                <a:cubicBezTo>
                  <a:pt x="21321" y="12868"/>
                  <a:pt x="21320" y="12335"/>
                  <a:pt x="21301" y="11825"/>
                </a:cubicBezTo>
                <a:cubicBezTo>
                  <a:pt x="21284" y="11319"/>
                  <a:pt x="21246" y="10826"/>
                  <a:pt x="21172" y="10387"/>
                </a:cubicBezTo>
                <a:cubicBezTo>
                  <a:pt x="21109" y="10017"/>
                  <a:pt x="21024" y="9723"/>
                  <a:pt x="20925" y="9515"/>
                </a:cubicBezTo>
                <a:cubicBezTo>
                  <a:pt x="20822" y="9300"/>
                  <a:pt x="20705" y="9190"/>
                  <a:pt x="20585" y="9163"/>
                </a:cubicBezTo>
                <a:cubicBezTo>
                  <a:pt x="20551" y="9156"/>
                  <a:pt x="20517" y="9157"/>
                  <a:pt x="20483" y="9163"/>
                </a:cubicBezTo>
                <a:close/>
                <a:moveTo>
                  <a:pt x="9885" y="9224"/>
                </a:moveTo>
                <a:cubicBezTo>
                  <a:pt x="9866" y="9224"/>
                  <a:pt x="9856" y="9228"/>
                  <a:pt x="9848" y="9240"/>
                </a:cubicBezTo>
                <a:cubicBezTo>
                  <a:pt x="9838" y="9254"/>
                  <a:pt x="9828" y="9276"/>
                  <a:pt x="9824" y="9316"/>
                </a:cubicBezTo>
                <a:cubicBezTo>
                  <a:pt x="9821" y="9344"/>
                  <a:pt x="9820" y="9384"/>
                  <a:pt x="9820" y="9454"/>
                </a:cubicBezTo>
                <a:lnTo>
                  <a:pt x="9820" y="15527"/>
                </a:lnTo>
                <a:cubicBezTo>
                  <a:pt x="9820" y="15596"/>
                  <a:pt x="9821" y="15637"/>
                  <a:pt x="9824" y="15664"/>
                </a:cubicBezTo>
                <a:cubicBezTo>
                  <a:pt x="9828" y="15705"/>
                  <a:pt x="9838" y="15742"/>
                  <a:pt x="9848" y="15756"/>
                </a:cubicBezTo>
                <a:cubicBezTo>
                  <a:pt x="9856" y="15768"/>
                  <a:pt x="9866" y="15756"/>
                  <a:pt x="9885" y="15756"/>
                </a:cubicBezTo>
                <a:lnTo>
                  <a:pt x="10156" y="15756"/>
                </a:lnTo>
                <a:cubicBezTo>
                  <a:pt x="10174" y="15756"/>
                  <a:pt x="10185" y="15768"/>
                  <a:pt x="10193" y="15756"/>
                </a:cubicBezTo>
                <a:cubicBezTo>
                  <a:pt x="10203" y="15742"/>
                  <a:pt x="10213" y="15705"/>
                  <a:pt x="10217" y="15664"/>
                </a:cubicBezTo>
                <a:cubicBezTo>
                  <a:pt x="10220" y="15637"/>
                  <a:pt x="10221" y="15596"/>
                  <a:pt x="10221" y="15527"/>
                </a:cubicBezTo>
                <a:lnTo>
                  <a:pt x="10221" y="9454"/>
                </a:lnTo>
                <a:cubicBezTo>
                  <a:pt x="10221" y="9384"/>
                  <a:pt x="10220" y="9344"/>
                  <a:pt x="10217" y="9316"/>
                </a:cubicBezTo>
                <a:cubicBezTo>
                  <a:pt x="10213" y="9276"/>
                  <a:pt x="10203" y="9254"/>
                  <a:pt x="10193" y="9240"/>
                </a:cubicBezTo>
                <a:cubicBezTo>
                  <a:pt x="10185" y="9228"/>
                  <a:pt x="10175" y="9224"/>
                  <a:pt x="10156" y="9224"/>
                </a:cubicBezTo>
                <a:lnTo>
                  <a:pt x="9885" y="9224"/>
                </a:lnTo>
                <a:close/>
                <a:moveTo>
                  <a:pt x="13566" y="9224"/>
                </a:moveTo>
                <a:cubicBezTo>
                  <a:pt x="13548" y="9224"/>
                  <a:pt x="13533" y="9228"/>
                  <a:pt x="13526" y="9240"/>
                </a:cubicBezTo>
                <a:cubicBezTo>
                  <a:pt x="13515" y="9254"/>
                  <a:pt x="13509" y="9276"/>
                  <a:pt x="13505" y="9316"/>
                </a:cubicBezTo>
                <a:cubicBezTo>
                  <a:pt x="13502" y="9344"/>
                  <a:pt x="13501" y="9384"/>
                  <a:pt x="13501" y="9454"/>
                </a:cubicBezTo>
                <a:lnTo>
                  <a:pt x="13501" y="15527"/>
                </a:lnTo>
                <a:cubicBezTo>
                  <a:pt x="13501" y="15596"/>
                  <a:pt x="13502" y="15637"/>
                  <a:pt x="13505" y="15664"/>
                </a:cubicBezTo>
                <a:cubicBezTo>
                  <a:pt x="13509" y="15705"/>
                  <a:pt x="13515" y="15742"/>
                  <a:pt x="13526" y="15756"/>
                </a:cubicBezTo>
                <a:cubicBezTo>
                  <a:pt x="13533" y="15768"/>
                  <a:pt x="13548" y="15756"/>
                  <a:pt x="13566" y="15756"/>
                </a:cubicBezTo>
                <a:lnTo>
                  <a:pt x="13837" y="15756"/>
                </a:lnTo>
                <a:cubicBezTo>
                  <a:pt x="13856" y="15756"/>
                  <a:pt x="13867" y="15768"/>
                  <a:pt x="13874" y="15756"/>
                </a:cubicBezTo>
                <a:cubicBezTo>
                  <a:pt x="13885" y="15742"/>
                  <a:pt x="13890" y="15705"/>
                  <a:pt x="13894" y="15664"/>
                </a:cubicBezTo>
                <a:cubicBezTo>
                  <a:pt x="13897" y="15637"/>
                  <a:pt x="13898" y="15596"/>
                  <a:pt x="13898" y="15527"/>
                </a:cubicBezTo>
                <a:lnTo>
                  <a:pt x="13898" y="9454"/>
                </a:lnTo>
                <a:cubicBezTo>
                  <a:pt x="13898" y="9384"/>
                  <a:pt x="13897" y="9344"/>
                  <a:pt x="13894" y="9316"/>
                </a:cubicBezTo>
                <a:cubicBezTo>
                  <a:pt x="13890" y="9276"/>
                  <a:pt x="13884" y="9254"/>
                  <a:pt x="13874" y="9240"/>
                </a:cubicBezTo>
                <a:cubicBezTo>
                  <a:pt x="13867" y="9228"/>
                  <a:pt x="13856" y="9224"/>
                  <a:pt x="13837" y="9224"/>
                </a:cubicBezTo>
                <a:lnTo>
                  <a:pt x="13566" y="9224"/>
                </a:lnTo>
                <a:close/>
                <a:moveTo>
                  <a:pt x="19013" y="9224"/>
                </a:moveTo>
                <a:cubicBezTo>
                  <a:pt x="18995" y="9224"/>
                  <a:pt x="18984" y="9228"/>
                  <a:pt x="18977" y="9240"/>
                </a:cubicBezTo>
                <a:cubicBezTo>
                  <a:pt x="18966" y="9254"/>
                  <a:pt x="18960" y="9276"/>
                  <a:pt x="18957" y="9316"/>
                </a:cubicBezTo>
                <a:cubicBezTo>
                  <a:pt x="18953" y="9344"/>
                  <a:pt x="18953" y="9384"/>
                  <a:pt x="18953" y="9454"/>
                </a:cubicBezTo>
                <a:lnTo>
                  <a:pt x="18953" y="15527"/>
                </a:lnTo>
                <a:cubicBezTo>
                  <a:pt x="18953" y="15596"/>
                  <a:pt x="18953" y="15637"/>
                  <a:pt x="18957" y="15664"/>
                </a:cubicBezTo>
                <a:cubicBezTo>
                  <a:pt x="18960" y="15705"/>
                  <a:pt x="18966" y="15742"/>
                  <a:pt x="18977" y="15756"/>
                </a:cubicBezTo>
                <a:cubicBezTo>
                  <a:pt x="18984" y="15768"/>
                  <a:pt x="18995" y="15756"/>
                  <a:pt x="19013" y="15756"/>
                </a:cubicBezTo>
                <a:lnTo>
                  <a:pt x="19285" y="15756"/>
                </a:lnTo>
                <a:cubicBezTo>
                  <a:pt x="19303" y="15756"/>
                  <a:pt x="19314" y="15768"/>
                  <a:pt x="19321" y="15756"/>
                </a:cubicBezTo>
                <a:cubicBezTo>
                  <a:pt x="19332" y="15742"/>
                  <a:pt x="19341" y="15705"/>
                  <a:pt x="19345" y="15664"/>
                </a:cubicBezTo>
                <a:cubicBezTo>
                  <a:pt x="19348" y="15637"/>
                  <a:pt x="19349" y="15596"/>
                  <a:pt x="19349" y="15527"/>
                </a:cubicBezTo>
                <a:lnTo>
                  <a:pt x="19349" y="9454"/>
                </a:lnTo>
                <a:cubicBezTo>
                  <a:pt x="19349" y="9384"/>
                  <a:pt x="19348" y="9344"/>
                  <a:pt x="19345" y="9316"/>
                </a:cubicBezTo>
                <a:cubicBezTo>
                  <a:pt x="19342" y="9276"/>
                  <a:pt x="19332" y="9254"/>
                  <a:pt x="19321" y="9240"/>
                </a:cubicBezTo>
                <a:cubicBezTo>
                  <a:pt x="19314" y="9228"/>
                  <a:pt x="19303" y="9224"/>
                  <a:pt x="19285" y="9224"/>
                </a:cubicBezTo>
                <a:lnTo>
                  <a:pt x="19013" y="9224"/>
                </a:lnTo>
                <a:close/>
                <a:moveTo>
                  <a:pt x="15056" y="10402"/>
                </a:moveTo>
                <a:cubicBezTo>
                  <a:pt x="15149" y="10385"/>
                  <a:pt x="15234" y="10553"/>
                  <a:pt x="15295" y="10815"/>
                </a:cubicBezTo>
                <a:cubicBezTo>
                  <a:pt x="15408" y="11295"/>
                  <a:pt x="15415" y="11964"/>
                  <a:pt x="15413" y="12605"/>
                </a:cubicBezTo>
                <a:cubicBezTo>
                  <a:pt x="15411" y="13145"/>
                  <a:pt x="15403" y="13705"/>
                  <a:pt x="15316" y="14135"/>
                </a:cubicBezTo>
                <a:cubicBezTo>
                  <a:pt x="15234" y="14540"/>
                  <a:pt x="15095" y="14736"/>
                  <a:pt x="14967" y="14578"/>
                </a:cubicBezTo>
                <a:cubicBezTo>
                  <a:pt x="14857" y="14442"/>
                  <a:pt x="14783" y="14073"/>
                  <a:pt x="14741" y="13660"/>
                </a:cubicBezTo>
                <a:cubicBezTo>
                  <a:pt x="14708" y="13343"/>
                  <a:pt x="14696" y="13001"/>
                  <a:pt x="14692" y="12666"/>
                </a:cubicBezTo>
                <a:cubicBezTo>
                  <a:pt x="14688" y="12323"/>
                  <a:pt x="14692" y="11978"/>
                  <a:pt x="14716" y="11641"/>
                </a:cubicBezTo>
                <a:cubicBezTo>
                  <a:pt x="14763" y="10997"/>
                  <a:pt x="14885" y="10434"/>
                  <a:pt x="15056" y="10402"/>
                </a:cubicBezTo>
                <a:close/>
                <a:moveTo>
                  <a:pt x="16940" y="10402"/>
                </a:moveTo>
                <a:cubicBezTo>
                  <a:pt x="16968" y="10398"/>
                  <a:pt x="16993" y="10397"/>
                  <a:pt x="17021" y="10417"/>
                </a:cubicBezTo>
                <a:cubicBezTo>
                  <a:pt x="17136" y="10503"/>
                  <a:pt x="17234" y="10809"/>
                  <a:pt x="17284" y="11213"/>
                </a:cubicBezTo>
                <a:cubicBezTo>
                  <a:pt x="17312" y="11444"/>
                  <a:pt x="17326" y="11693"/>
                  <a:pt x="17320" y="11947"/>
                </a:cubicBezTo>
                <a:lnTo>
                  <a:pt x="16595" y="11947"/>
                </a:lnTo>
                <a:cubicBezTo>
                  <a:pt x="16596" y="11725"/>
                  <a:pt x="16607" y="11497"/>
                  <a:pt x="16624" y="11289"/>
                </a:cubicBezTo>
                <a:cubicBezTo>
                  <a:pt x="16640" y="11096"/>
                  <a:pt x="16663" y="10920"/>
                  <a:pt x="16701" y="10769"/>
                </a:cubicBezTo>
                <a:cubicBezTo>
                  <a:pt x="16743" y="10603"/>
                  <a:pt x="16797" y="10501"/>
                  <a:pt x="16855" y="10448"/>
                </a:cubicBezTo>
                <a:cubicBezTo>
                  <a:pt x="16882" y="10423"/>
                  <a:pt x="16912" y="10406"/>
                  <a:pt x="16940" y="10402"/>
                </a:cubicBezTo>
                <a:close/>
                <a:moveTo>
                  <a:pt x="20524" y="10402"/>
                </a:moveTo>
                <a:cubicBezTo>
                  <a:pt x="20595" y="10392"/>
                  <a:pt x="20666" y="10466"/>
                  <a:pt x="20726" y="10616"/>
                </a:cubicBezTo>
                <a:cubicBezTo>
                  <a:pt x="20822" y="10855"/>
                  <a:pt x="20877" y="11248"/>
                  <a:pt x="20901" y="11672"/>
                </a:cubicBezTo>
                <a:cubicBezTo>
                  <a:pt x="20912" y="11873"/>
                  <a:pt x="20915" y="12080"/>
                  <a:pt x="20917" y="12284"/>
                </a:cubicBezTo>
                <a:cubicBezTo>
                  <a:pt x="20919" y="12491"/>
                  <a:pt x="20920" y="12693"/>
                  <a:pt x="20917" y="12896"/>
                </a:cubicBezTo>
                <a:cubicBezTo>
                  <a:pt x="20910" y="13291"/>
                  <a:pt x="20889" y="13681"/>
                  <a:pt x="20828" y="14012"/>
                </a:cubicBezTo>
                <a:cubicBezTo>
                  <a:pt x="20746" y="14451"/>
                  <a:pt x="20607" y="14685"/>
                  <a:pt x="20467" y="14594"/>
                </a:cubicBezTo>
                <a:cubicBezTo>
                  <a:pt x="20332" y="14505"/>
                  <a:pt x="20222" y="14122"/>
                  <a:pt x="20176" y="13630"/>
                </a:cubicBezTo>
                <a:cubicBezTo>
                  <a:pt x="20158" y="13449"/>
                  <a:pt x="20153" y="13267"/>
                  <a:pt x="20147" y="13079"/>
                </a:cubicBezTo>
                <a:cubicBezTo>
                  <a:pt x="20142" y="12887"/>
                  <a:pt x="20140" y="12690"/>
                  <a:pt x="20139" y="12498"/>
                </a:cubicBezTo>
                <a:cubicBezTo>
                  <a:pt x="20138" y="12122"/>
                  <a:pt x="20142" y="11739"/>
                  <a:pt x="20180" y="11381"/>
                </a:cubicBezTo>
                <a:cubicBezTo>
                  <a:pt x="20228" y="10922"/>
                  <a:pt x="20325" y="10554"/>
                  <a:pt x="20451" y="10433"/>
                </a:cubicBezTo>
                <a:cubicBezTo>
                  <a:pt x="20474" y="10410"/>
                  <a:pt x="20500" y="10406"/>
                  <a:pt x="20524" y="10402"/>
                </a:cubicBezTo>
                <a:close/>
                <a:moveTo>
                  <a:pt x="18252" y="13982"/>
                </a:moveTo>
                <a:cubicBezTo>
                  <a:pt x="18190" y="13982"/>
                  <a:pt x="18125" y="14062"/>
                  <a:pt x="18078" y="14242"/>
                </a:cubicBezTo>
                <a:cubicBezTo>
                  <a:pt x="17983" y="14601"/>
                  <a:pt x="17983" y="15183"/>
                  <a:pt x="18078" y="15542"/>
                </a:cubicBezTo>
                <a:cubicBezTo>
                  <a:pt x="18173" y="15902"/>
                  <a:pt x="18327" y="15902"/>
                  <a:pt x="18422" y="15542"/>
                </a:cubicBezTo>
                <a:cubicBezTo>
                  <a:pt x="18517" y="15183"/>
                  <a:pt x="18517" y="14601"/>
                  <a:pt x="18422" y="14242"/>
                </a:cubicBezTo>
                <a:cubicBezTo>
                  <a:pt x="18374" y="14062"/>
                  <a:pt x="18314" y="13982"/>
                  <a:pt x="18252" y="13982"/>
                </a:cubicBezTo>
                <a:close/>
              </a:path>
            </a:pathLst>
          </a:custGeom>
          <a:solidFill>
            <a:srgbClr val="A7A7A7"/>
          </a:solidFill>
          <a:ln w="12700">
            <a:miter lim="400000"/>
          </a:ln>
        </p:spPr>
        <p:txBody>
          <a:bodyPr lIns="50800" tIns="50800" rIns="50800" bIns="50800" anchor="ctr"/>
          <a:lstStyle/>
          <a:p>
            <a:pPr>
              <a:defRPr sz="3200">
                <a:solidFill>
                  <a:srgbClr val="FFFFFF"/>
                </a:solidFill>
                <a:latin typeface="Helvetica Light"/>
                <a:ea typeface="Helvetica Light"/>
                <a:cs typeface="Helvetica Light"/>
                <a:sym typeface="Helvetica Light"/>
              </a:defRPr>
            </a:pPr>
            <a:endParaRPr/>
          </a:p>
        </p:txBody>
      </p:sp>
    </p:spTree>
  </p:cSld>
  <p:clrMapOvr>
    <a:masterClrMapping/>
  </p:clrMapOvr>
</p:sld>
</file>

<file path=ppt/theme/theme1.xml><?xml version="1.0" encoding="utf-8"?>
<a:theme xmlns:a="http://schemas.openxmlformats.org/drawingml/2006/main" name="White">
  <a:themeElements>
    <a:clrScheme name="CP - 01">
      <a:dk1>
        <a:srgbClr val="525455"/>
      </a:dk1>
      <a:lt1>
        <a:srgbClr val="F7F5F7"/>
      </a:lt1>
      <a:dk2>
        <a:srgbClr val="9D9F9D"/>
      </a:dk2>
      <a:lt2>
        <a:srgbClr val="E8E9DF"/>
      </a:lt2>
      <a:accent1>
        <a:srgbClr val="EF754A"/>
      </a:accent1>
      <a:accent2>
        <a:srgbClr val="956D98"/>
      </a:accent2>
      <a:accent3>
        <a:srgbClr val="405C72"/>
      </a:accent3>
      <a:accent4>
        <a:srgbClr val="E9E8DF"/>
      </a:accent4>
      <a:accent5>
        <a:srgbClr val="C3C5BE"/>
      </a:accent5>
      <a:accent6>
        <a:srgbClr val="EF754A"/>
      </a:accent6>
      <a:hlink>
        <a:srgbClr val="EE744A"/>
      </a:hlink>
      <a:folHlink>
        <a:srgbClr val="3F5D7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155</Words>
  <Application>Microsoft Macintosh PowerPoint</Application>
  <PresentationFormat>On-screen Show (16:9)</PresentationFormat>
  <Paragraphs>8</Paragraphs>
  <Slides>1</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vt:i4>
      </vt:variant>
    </vt:vector>
  </HeadingPairs>
  <TitlesOfParts>
    <vt:vector size="9" baseType="lpstr">
      <vt:lpstr>Arial</vt:lpstr>
      <vt:lpstr>Barlow Medium</vt:lpstr>
      <vt:lpstr>Barlow</vt:lpstr>
      <vt:lpstr>Calibri</vt:lpstr>
      <vt:lpstr>Helvetica Light</vt:lpstr>
      <vt:lpstr>Helvetica Neue</vt:lpstr>
      <vt:lpstr>Barlow SemiBold</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3</cp:revision>
  <dcterms:modified xsi:type="dcterms:W3CDTF">2023-04-18T06:10:30Z</dcterms:modified>
</cp:coreProperties>
</file>