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
  </p:notesMasterIdLst>
  <p:sldIdLst>
    <p:sldId id="274" r:id="rId2"/>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525455"/>
        </a:solidFill>
        <a:effectLst/>
        <a:uFillTx/>
        <a:latin typeface="Helvetica Neue Medium"/>
        <a:ea typeface="Helvetica Neue Medium"/>
        <a:cs typeface="Helvetica Neue Medium"/>
        <a:sym typeface="Helvetica Neue Medium"/>
      </a:defRPr>
    </a:lvl1pPr>
    <a:lvl2pPr marL="0" marR="0" indent="0" algn="ctr" defTabSz="8255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525455"/>
        </a:solidFill>
        <a:effectLst/>
        <a:uFillTx/>
        <a:latin typeface="Helvetica Neue Medium"/>
        <a:ea typeface="Helvetica Neue Medium"/>
        <a:cs typeface="Helvetica Neue Medium"/>
        <a:sym typeface="Helvetica Neue Medium"/>
      </a:defRPr>
    </a:lvl2pPr>
    <a:lvl3pPr marL="0" marR="0" indent="0" algn="ctr" defTabSz="8255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525455"/>
        </a:solidFill>
        <a:effectLst/>
        <a:uFillTx/>
        <a:latin typeface="Helvetica Neue Medium"/>
        <a:ea typeface="Helvetica Neue Medium"/>
        <a:cs typeface="Helvetica Neue Medium"/>
        <a:sym typeface="Helvetica Neue Medium"/>
      </a:defRPr>
    </a:lvl3pPr>
    <a:lvl4pPr marL="0" marR="0" indent="0" algn="ctr" defTabSz="8255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525455"/>
        </a:solidFill>
        <a:effectLst/>
        <a:uFillTx/>
        <a:latin typeface="Helvetica Neue Medium"/>
        <a:ea typeface="Helvetica Neue Medium"/>
        <a:cs typeface="Helvetica Neue Medium"/>
        <a:sym typeface="Helvetica Neue Medium"/>
      </a:defRPr>
    </a:lvl4pPr>
    <a:lvl5pPr marL="0" marR="0" indent="0" algn="ctr" defTabSz="8255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525455"/>
        </a:solidFill>
        <a:effectLst/>
        <a:uFillTx/>
        <a:latin typeface="Helvetica Neue Medium"/>
        <a:ea typeface="Helvetica Neue Medium"/>
        <a:cs typeface="Helvetica Neue Medium"/>
        <a:sym typeface="Helvetica Neue Medium"/>
      </a:defRPr>
    </a:lvl5pPr>
    <a:lvl6pPr marL="0" marR="0" indent="0" algn="ctr" defTabSz="8255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525455"/>
        </a:solidFill>
        <a:effectLst/>
        <a:uFillTx/>
        <a:latin typeface="Helvetica Neue Medium"/>
        <a:ea typeface="Helvetica Neue Medium"/>
        <a:cs typeface="Helvetica Neue Medium"/>
        <a:sym typeface="Helvetica Neue Medium"/>
      </a:defRPr>
    </a:lvl6pPr>
    <a:lvl7pPr marL="0" marR="0" indent="0" algn="ctr" defTabSz="8255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525455"/>
        </a:solidFill>
        <a:effectLst/>
        <a:uFillTx/>
        <a:latin typeface="Helvetica Neue Medium"/>
        <a:ea typeface="Helvetica Neue Medium"/>
        <a:cs typeface="Helvetica Neue Medium"/>
        <a:sym typeface="Helvetica Neue Medium"/>
      </a:defRPr>
    </a:lvl7pPr>
    <a:lvl8pPr marL="0" marR="0" indent="0" algn="ctr" defTabSz="8255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525455"/>
        </a:solidFill>
        <a:effectLst/>
        <a:uFillTx/>
        <a:latin typeface="Helvetica Neue Medium"/>
        <a:ea typeface="Helvetica Neue Medium"/>
        <a:cs typeface="Helvetica Neue Medium"/>
        <a:sym typeface="Helvetica Neue Medium"/>
      </a:defRPr>
    </a:lvl8pPr>
    <a:lvl9pPr marL="0" marR="0" indent="0" algn="ctr" defTabSz="8255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525455"/>
        </a:solidFill>
        <a:effectLst/>
        <a:uFillTx/>
        <a:latin typeface="Helvetica Neue Medium"/>
        <a:ea typeface="Helvetica Neue Medium"/>
        <a:cs typeface="Helvetica Neue Medium"/>
        <a:sym typeface="Helvetica Neue Medium"/>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
          <a:latin typeface="Helvetica Neue Medium"/>
          <a:ea typeface="Helvetica Neue Medium"/>
          <a:cs typeface="Helvetica Neue Medium"/>
        </a:font>
        <a:srgbClr val="525455"/>
      </a:tcTxStyle>
      <a:tcStyle>
        <a:tcBdr>
          <a:left>
            <a:ln w="12700" cap="flat">
              <a:solidFill>
                <a:srgbClr val="F7F5F7"/>
              </a:solidFill>
              <a:prstDash val="solid"/>
              <a:round/>
            </a:ln>
          </a:left>
          <a:right>
            <a:ln w="12700" cap="flat">
              <a:solidFill>
                <a:srgbClr val="F7F5F7"/>
              </a:solidFill>
              <a:prstDash val="solid"/>
              <a:round/>
            </a:ln>
          </a:right>
          <a:top>
            <a:ln w="12700" cap="flat">
              <a:solidFill>
                <a:srgbClr val="F7F5F7"/>
              </a:solidFill>
              <a:prstDash val="solid"/>
              <a:round/>
            </a:ln>
          </a:top>
          <a:bottom>
            <a:ln w="12700" cap="flat">
              <a:solidFill>
                <a:srgbClr val="F7F5F7"/>
              </a:solidFill>
              <a:prstDash val="solid"/>
              <a:round/>
            </a:ln>
          </a:bottom>
          <a:insideH>
            <a:ln w="12700" cap="flat">
              <a:solidFill>
                <a:srgbClr val="F7F5F7"/>
              </a:solidFill>
              <a:prstDash val="solid"/>
              <a:round/>
            </a:ln>
          </a:insideH>
          <a:insideV>
            <a:ln w="12700" cap="flat">
              <a:solidFill>
                <a:srgbClr val="F7F5F7"/>
              </a:solidFill>
              <a:prstDash val="solid"/>
              <a:round/>
            </a:ln>
          </a:insideV>
        </a:tcBdr>
        <a:fill>
          <a:solidFill>
            <a:srgbClr val="F9D5CE"/>
          </a:solidFill>
        </a:fill>
      </a:tcStyle>
    </a:wholeTbl>
    <a:band2H>
      <a:tcTxStyle/>
      <a:tcStyle>
        <a:tcBdr/>
        <a:fill>
          <a:solidFill>
            <a:srgbClr val="FCEBE8"/>
          </a:solidFill>
        </a:fill>
      </a:tcStyle>
    </a:band2H>
    <a:firstCol>
      <a:tcTxStyle b="on" i="off">
        <a:fontRef idx="major">
          <a:srgbClr val="F7F5F7"/>
        </a:fontRef>
        <a:srgbClr val="F7F5F7"/>
      </a:tcTxStyle>
      <a:tcStyle>
        <a:tcBdr>
          <a:left>
            <a:ln w="12700" cap="flat">
              <a:solidFill>
                <a:srgbClr val="F7F5F7"/>
              </a:solidFill>
              <a:prstDash val="solid"/>
              <a:round/>
            </a:ln>
          </a:left>
          <a:right>
            <a:ln w="12700" cap="flat">
              <a:solidFill>
                <a:srgbClr val="F7F5F7"/>
              </a:solidFill>
              <a:prstDash val="solid"/>
              <a:round/>
            </a:ln>
          </a:right>
          <a:top>
            <a:ln w="12700" cap="flat">
              <a:solidFill>
                <a:srgbClr val="F7F5F7"/>
              </a:solidFill>
              <a:prstDash val="solid"/>
              <a:round/>
            </a:ln>
          </a:top>
          <a:bottom>
            <a:ln w="12700" cap="flat">
              <a:solidFill>
                <a:srgbClr val="F7F5F7"/>
              </a:solidFill>
              <a:prstDash val="solid"/>
              <a:round/>
            </a:ln>
          </a:bottom>
          <a:insideH>
            <a:ln w="12700" cap="flat">
              <a:solidFill>
                <a:srgbClr val="F7F5F7"/>
              </a:solidFill>
              <a:prstDash val="solid"/>
              <a:round/>
            </a:ln>
          </a:insideH>
          <a:insideV>
            <a:ln w="12700" cap="flat">
              <a:solidFill>
                <a:srgbClr val="F7F5F7"/>
              </a:solidFill>
              <a:prstDash val="solid"/>
              <a:round/>
            </a:ln>
          </a:insideV>
        </a:tcBdr>
        <a:fill>
          <a:solidFill>
            <a:schemeClr val="accent1"/>
          </a:solidFill>
        </a:fill>
      </a:tcStyle>
    </a:firstCol>
    <a:lastRow>
      <a:tcTxStyle b="on" i="off">
        <a:fontRef idx="major">
          <a:srgbClr val="F7F5F7"/>
        </a:fontRef>
        <a:srgbClr val="F7F5F7"/>
      </a:tcTxStyle>
      <a:tcStyle>
        <a:tcBdr>
          <a:left>
            <a:ln w="12700" cap="flat">
              <a:solidFill>
                <a:srgbClr val="F7F5F7"/>
              </a:solidFill>
              <a:prstDash val="solid"/>
              <a:round/>
            </a:ln>
          </a:left>
          <a:right>
            <a:ln w="12700" cap="flat">
              <a:solidFill>
                <a:srgbClr val="F7F5F7"/>
              </a:solidFill>
              <a:prstDash val="solid"/>
              <a:round/>
            </a:ln>
          </a:right>
          <a:top>
            <a:ln w="38100" cap="flat">
              <a:solidFill>
                <a:srgbClr val="F7F5F7"/>
              </a:solidFill>
              <a:prstDash val="solid"/>
              <a:round/>
            </a:ln>
          </a:top>
          <a:bottom>
            <a:ln w="12700" cap="flat">
              <a:solidFill>
                <a:srgbClr val="F7F5F7"/>
              </a:solidFill>
              <a:prstDash val="solid"/>
              <a:round/>
            </a:ln>
          </a:bottom>
          <a:insideH>
            <a:ln w="12700" cap="flat">
              <a:solidFill>
                <a:srgbClr val="F7F5F7"/>
              </a:solidFill>
              <a:prstDash val="solid"/>
              <a:round/>
            </a:ln>
          </a:insideH>
          <a:insideV>
            <a:ln w="12700" cap="flat">
              <a:solidFill>
                <a:srgbClr val="F7F5F7"/>
              </a:solidFill>
              <a:prstDash val="solid"/>
              <a:round/>
            </a:ln>
          </a:insideV>
        </a:tcBdr>
        <a:fill>
          <a:solidFill>
            <a:schemeClr val="accent1"/>
          </a:solidFill>
        </a:fill>
      </a:tcStyle>
    </a:lastRow>
    <a:firstRow>
      <a:tcTxStyle b="on" i="off">
        <a:fontRef idx="major">
          <a:srgbClr val="F7F5F7"/>
        </a:fontRef>
        <a:srgbClr val="F7F5F7"/>
      </a:tcTxStyle>
      <a:tcStyle>
        <a:tcBdr>
          <a:left>
            <a:ln w="12700" cap="flat">
              <a:solidFill>
                <a:srgbClr val="F7F5F7"/>
              </a:solidFill>
              <a:prstDash val="solid"/>
              <a:round/>
            </a:ln>
          </a:left>
          <a:right>
            <a:ln w="12700" cap="flat">
              <a:solidFill>
                <a:srgbClr val="F7F5F7"/>
              </a:solidFill>
              <a:prstDash val="solid"/>
              <a:round/>
            </a:ln>
          </a:right>
          <a:top>
            <a:ln w="12700" cap="flat">
              <a:solidFill>
                <a:srgbClr val="F7F5F7"/>
              </a:solidFill>
              <a:prstDash val="solid"/>
              <a:round/>
            </a:ln>
          </a:top>
          <a:bottom>
            <a:ln w="38100" cap="flat">
              <a:solidFill>
                <a:srgbClr val="F7F5F7"/>
              </a:solidFill>
              <a:prstDash val="solid"/>
              <a:round/>
            </a:ln>
          </a:bottom>
          <a:insideH>
            <a:ln w="12700" cap="flat">
              <a:solidFill>
                <a:srgbClr val="F7F5F7"/>
              </a:solidFill>
              <a:prstDash val="solid"/>
              <a:round/>
            </a:ln>
          </a:insideH>
          <a:insideV>
            <a:ln w="12700" cap="flat">
              <a:solidFill>
                <a:srgbClr val="F7F5F7"/>
              </a:solidFill>
              <a:prstDash val="solid"/>
              <a:round/>
            </a:ln>
          </a:insideV>
        </a:tcBdr>
        <a:fill>
          <a:solidFill>
            <a:schemeClr val="accent1"/>
          </a:solidFill>
        </a:fill>
      </a:tcStyle>
    </a:firstRow>
  </a:tblStyle>
  <a:tblStyle styleId="{C7B018BB-80A7-4F77-B60F-C8B233D01FF8}" styleName="">
    <a:tblBg/>
    <a:wholeTbl>
      <a:tcTxStyle b="off" i="off">
        <a:font>
          <a:latin typeface="Helvetica Neue Medium"/>
          <a:ea typeface="Helvetica Neue Medium"/>
          <a:cs typeface="Helvetica Neue Medium"/>
        </a:font>
        <a:srgbClr val="525455"/>
      </a:tcTxStyle>
      <a:tcStyle>
        <a:tcBdr>
          <a:left>
            <a:ln w="12700" cap="flat">
              <a:solidFill>
                <a:srgbClr val="F7F5F7"/>
              </a:solidFill>
              <a:prstDash val="solid"/>
              <a:round/>
            </a:ln>
          </a:left>
          <a:right>
            <a:ln w="12700" cap="flat">
              <a:solidFill>
                <a:srgbClr val="F7F5F7"/>
              </a:solidFill>
              <a:prstDash val="solid"/>
              <a:round/>
            </a:ln>
          </a:right>
          <a:top>
            <a:ln w="12700" cap="flat">
              <a:solidFill>
                <a:srgbClr val="F7F5F7"/>
              </a:solidFill>
              <a:prstDash val="solid"/>
              <a:round/>
            </a:ln>
          </a:top>
          <a:bottom>
            <a:ln w="12700" cap="flat">
              <a:solidFill>
                <a:srgbClr val="F7F5F7"/>
              </a:solidFill>
              <a:prstDash val="solid"/>
              <a:round/>
            </a:ln>
          </a:bottom>
          <a:insideH>
            <a:ln w="12700" cap="flat">
              <a:solidFill>
                <a:srgbClr val="F7F5F7"/>
              </a:solidFill>
              <a:prstDash val="solid"/>
              <a:round/>
            </a:ln>
          </a:insideH>
          <a:insideV>
            <a:ln w="12700" cap="flat">
              <a:solidFill>
                <a:srgbClr val="F7F5F7"/>
              </a:solidFill>
              <a:prstDash val="solid"/>
              <a:round/>
            </a:ln>
          </a:insideV>
        </a:tcBdr>
        <a:fill>
          <a:solidFill>
            <a:srgbClr val="CDD1D4"/>
          </a:solidFill>
        </a:fill>
      </a:tcStyle>
    </a:wholeTbl>
    <a:band2H>
      <a:tcTxStyle/>
      <a:tcStyle>
        <a:tcBdr/>
        <a:fill>
          <a:solidFill>
            <a:srgbClr val="E8E9EB"/>
          </a:solidFill>
        </a:fill>
      </a:tcStyle>
    </a:band2H>
    <a:firstCol>
      <a:tcTxStyle b="on" i="off">
        <a:fontRef idx="major">
          <a:srgbClr val="F7F5F7"/>
        </a:fontRef>
        <a:srgbClr val="F7F5F7"/>
      </a:tcTxStyle>
      <a:tcStyle>
        <a:tcBdr>
          <a:left>
            <a:ln w="12700" cap="flat">
              <a:solidFill>
                <a:srgbClr val="F7F5F7"/>
              </a:solidFill>
              <a:prstDash val="solid"/>
              <a:round/>
            </a:ln>
          </a:left>
          <a:right>
            <a:ln w="12700" cap="flat">
              <a:solidFill>
                <a:srgbClr val="F7F5F7"/>
              </a:solidFill>
              <a:prstDash val="solid"/>
              <a:round/>
            </a:ln>
          </a:right>
          <a:top>
            <a:ln w="12700" cap="flat">
              <a:solidFill>
                <a:srgbClr val="F7F5F7"/>
              </a:solidFill>
              <a:prstDash val="solid"/>
              <a:round/>
            </a:ln>
          </a:top>
          <a:bottom>
            <a:ln w="12700" cap="flat">
              <a:solidFill>
                <a:srgbClr val="F7F5F7"/>
              </a:solidFill>
              <a:prstDash val="solid"/>
              <a:round/>
            </a:ln>
          </a:bottom>
          <a:insideH>
            <a:ln w="12700" cap="flat">
              <a:solidFill>
                <a:srgbClr val="F7F5F7"/>
              </a:solidFill>
              <a:prstDash val="solid"/>
              <a:round/>
            </a:ln>
          </a:insideH>
          <a:insideV>
            <a:ln w="12700" cap="flat">
              <a:solidFill>
                <a:srgbClr val="F7F5F7"/>
              </a:solidFill>
              <a:prstDash val="solid"/>
              <a:round/>
            </a:ln>
          </a:insideV>
        </a:tcBdr>
        <a:fill>
          <a:solidFill>
            <a:schemeClr val="accent3"/>
          </a:solidFill>
        </a:fill>
      </a:tcStyle>
    </a:firstCol>
    <a:lastRow>
      <a:tcTxStyle b="on" i="off">
        <a:fontRef idx="major">
          <a:srgbClr val="F7F5F7"/>
        </a:fontRef>
        <a:srgbClr val="F7F5F7"/>
      </a:tcTxStyle>
      <a:tcStyle>
        <a:tcBdr>
          <a:left>
            <a:ln w="12700" cap="flat">
              <a:solidFill>
                <a:srgbClr val="F7F5F7"/>
              </a:solidFill>
              <a:prstDash val="solid"/>
              <a:round/>
            </a:ln>
          </a:left>
          <a:right>
            <a:ln w="12700" cap="flat">
              <a:solidFill>
                <a:srgbClr val="F7F5F7"/>
              </a:solidFill>
              <a:prstDash val="solid"/>
              <a:round/>
            </a:ln>
          </a:right>
          <a:top>
            <a:ln w="38100" cap="flat">
              <a:solidFill>
                <a:srgbClr val="F7F5F7"/>
              </a:solidFill>
              <a:prstDash val="solid"/>
              <a:round/>
            </a:ln>
          </a:top>
          <a:bottom>
            <a:ln w="12700" cap="flat">
              <a:solidFill>
                <a:srgbClr val="F7F5F7"/>
              </a:solidFill>
              <a:prstDash val="solid"/>
              <a:round/>
            </a:ln>
          </a:bottom>
          <a:insideH>
            <a:ln w="12700" cap="flat">
              <a:solidFill>
                <a:srgbClr val="F7F5F7"/>
              </a:solidFill>
              <a:prstDash val="solid"/>
              <a:round/>
            </a:ln>
          </a:insideH>
          <a:insideV>
            <a:ln w="12700" cap="flat">
              <a:solidFill>
                <a:srgbClr val="F7F5F7"/>
              </a:solidFill>
              <a:prstDash val="solid"/>
              <a:round/>
            </a:ln>
          </a:insideV>
        </a:tcBdr>
        <a:fill>
          <a:solidFill>
            <a:schemeClr val="accent3"/>
          </a:solidFill>
        </a:fill>
      </a:tcStyle>
    </a:lastRow>
    <a:firstRow>
      <a:tcTxStyle b="on" i="off">
        <a:fontRef idx="major">
          <a:srgbClr val="F7F5F7"/>
        </a:fontRef>
        <a:srgbClr val="F7F5F7"/>
      </a:tcTxStyle>
      <a:tcStyle>
        <a:tcBdr>
          <a:left>
            <a:ln w="12700" cap="flat">
              <a:solidFill>
                <a:srgbClr val="F7F5F7"/>
              </a:solidFill>
              <a:prstDash val="solid"/>
              <a:round/>
            </a:ln>
          </a:left>
          <a:right>
            <a:ln w="12700" cap="flat">
              <a:solidFill>
                <a:srgbClr val="F7F5F7"/>
              </a:solidFill>
              <a:prstDash val="solid"/>
              <a:round/>
            </a:ln>
          </a:right>
          <a:top>
            <a:ln w="12700" cap="flat">
              <a:solidFill>
                <a:srgbClr val="F7F5F7"/>
              </a:solidFill>
              <a:prstDash val="solid"/>
              <a:round/>
            </a:ln>
          </a:top>
          <a:bottom>
            <a:ln w="38100" cap="flat">
              <a:solidFill>
                <a:srgbClr val="F7F5F7"/>
              </a:solidFill>
              <a:prstDash val="solid"/>
              <a:round/>
            </a:ln>
          </a:bottom>
          <a:insideH>
            <a:ln w="12700" cap="flat">
              <a:solidFill>
                <a:srgbClr val="F7F5F7"/>
              </a:solidFill>
              <a:prstDash val="solid"/>
              <a:round/>
            </a:ln>
          </a:insideH>
          <a:insideV>
            <a:ln w="12700" cap="flat">
              <a:solidFill>
                <a:srgbClr val="F7F5F7"/>
              </a:solidFill>
              <a:prstDash val="solid"/>
              <a:round/>
            </a:ln>
          </a:insideV>
        </a:tcBdr>
        <a:fill>
          <a:solidFill>
            <a:schemeClr val="accent3"/>
          </a:solidFill>
        </a:fill>
      </a:tcStyle>
    </a:firstRow>
  </a:tblStyle>
  <a:tblStyle styleId="{EEE7283C-3CF3-47DC-8721-378D4A62B228}" styleName="">
    <a:tblBg/>
    <a:wholeTbl>
      <a:tcTxStyle b="off" i="off">
        <a:font>
          <a:latin typeface="Helvetica Neue Medium"/>
          <a:ea typeface="Helvetica Neue Medium"/>
          <a:cs typeface="Helvetica Neue Medium"/>
        </a:font>
        <a:srgbClr val="525455"/>
      </a:tcTxStyle>
      <a:tcStyle>
        <a:tcBdr>
          <a:left>
            <a:ln w="12700" cap="flat">
              <a:solidFill>
                <a:srgbClr val="F7F5F7"/>
              </a:solidFill>
              <a:prstDash val="solid"/>
              <a:round/>
            </a:ln>
          </a:left>
          <a:right>
            <a:ln w="12700" cap="flat">
              <a:solidFill>
                <a:srgbClr val="F7F5F7"/>
              </a:solidFill>
              <a:prstDash val="solid"/>
              <a:round/>
            </a:ln>
          </a:right>
          <a:top>
            <a:ln w="12700" cap="flat">
              <a:solidFill>
                <a:srgbClr val="F7F5F7"/>
              </a:solidFill>
              <a:prstDash val="solid"/>
              <a:round/>
            </a:ln>
          </a:top>
          <a:bottom>
            <a:ln w="12700" cap="flat">
              <a:solidFill>
                <a:srgbClr val="F7F5F7"/>
              </a:solidFill>
              <a:prstDash val="solid"/>
              <a:round/>
            </a:ln>
          </a:bottom>
          <a:insideH>
            <a:ln w="12700" cap="flat">
              <a:solidFill>
                <a:srgbClr val="F7F5F7"/>
              </a:solidFill>
              <a:prstDash val="solid"/>
              <a:round/>
            </a:ln>
          </a:insideH>
          <a:insideV>
            <a:ln w="12700" cap="flat">
              <a:solidFill>
                <a:srgbClr val="F7F5F7"/>
              </a:solidFill>
              <a:prstDash val="solid"/>
              <a:round/>
            </a:ln>
          </a:insideV>
        </a:tcBdr>
        <a:fill>
          <a:solidFill>
            <a:srgbClr val="F9D5CE"/>
          </a:solidFill>
        </a:fill>
      </a:tcStyle>
    </a:wholeTbl>
    <a:band2H>
      <a:tcTxStyle/>
      <a:tcStyle>
        <a:tcBdr/>
        <a:fill>
          <a:solidFill>
            <a:srgbClr val="FCEBE8"/>
          </a:solidFill>
        </a:fill>
      </a:tcStyle>
    </a:band2H>
    <a:firstCol>
      <a:tcTxStyle b="on" i="off">
        <a:fontRef idx="major">
          <a:srgbClr val="F7F5F7"/>
        </a:fontRef>
        <a:srgbClr val="F7F5F7"/>
      </a:tcTxStyle>
      <a:tcStyle>
        <a:tcBdr>
          <a:left>
            <a:ln w="12700" cap="flat">
              <a:solidFill>
                <a:srgbClr val="F7F5F7"/>
              </a:solidFill>
              <a:prstDash val="solid"/>
              <a:round/>
            </a:ln>
          </a:left>
          <a:right>
            <a:ln w="12700" cap="flat">
              <a:solidFill>
                <a:srgbClr val="F7F5F7"/>
              </a:solidFill>
              <a:prstDash val="solid"/>
              <a:round/>
            </a:ln>
          </a:right>
          <a:top>
            <a:ln w="12700" cap="flat">
              <a:solidFill>
                <a:srgbClr val="F7F5F7"/>
              </a:solidFill>
              <a:prstDash val="solid"/>
              <a:round/>
            </a:ln>
          </a:top>
          <a:bottom>
            <a:ln w="12700" cap="flat">
              <a:solidFill>
                <a:srgbClr val="F7F5F7"/>
              </a:solidFill>
              <a:prstDash val="solid"/>
              <a:round/>
            </a:ln>
          </a:bottom>
          <a:insideH>
            <a:ln w="12700" cap="flat">
              <a:solidFill>
                <a:srgbClr val="F7F5F7"/>
              </a:solidFill>
              <a:prstDash val="solid"/>
              <a:round/>
            </a:ln>
          </a:insideH>
          <a:insideV>
            <a:ln w="12700" cap="flat">
              <a:solidFill>
                <a:srgbClr val="F7F5F7"/>
              </a:solidFill>
              <a:prstDash val="solid"/>
              <a:round/>
            </a:ln>
          </a:insideV>
        </a:tcBdr>
        <a:fill>
          <a:solidFill>
            <a:schemeClr val="accent1"/>
          </a:solidFill>
        </a:fill>
      </a:tcStyle>
    </a:firstCol>
    <a:lastRow>
      <a:tcTxStyle b="on" i="off">
        <a:fontRef idx="major">
          <a:srgbClr val="F7F5F7"/>
        </a:fontRef>
        <a:srgbClr val="F7F5F7"/>
      </a:tcTxStyle>
      <a:tcStyle>
        <a:tcBdr>
          <a:left>
            <a:ln w="12700" cap="flat">
              <a:solidFill>
                <a:srgbClr val="F7F5F7"/>
              </a:solidFill>
              <a:prstDash val="solid"/>
              <a:round/>
            </a:ln>
          </a:left>
          <a:right>
            <a:ln w="12700" cap="flat">
              <a:solidFill>
                <a:srgbClr val="F7F5F7"/>
              </a:solidFill>
              <a:prstDash val="solid"/>
              <a:round/>
            </a:ln>
          </a:right>
          <a:top>
            <a:ln w="38100" cap="flat">
              <a:solidFill>
                <a:srgbClr val="F7F5F7"/>
              </a:solidFill>
              <a:prstDash val="solid"/>
              <a:round/>
            </a:ln>
          </a:top>
          <a:bottom>
            <a:ln w="12700" cap="flat">
              <a:solidFill>
                <a:srgbClr val="F7F5F7"/>
              </a:solidFill>
              <a:prstDash val="solid"/>
              <a:round/>
            </a:ln>
          </a:bottom>
          <a:insideH>
            <a:ln w="12700" cap="flat">
              <a:solidFill>
                <a:srgbClr val="F7F5F7"/>
              </a:solidFill>
              <a:prstDash val="solid"/>
              <a:round/>
            </a:ln>
          </a:insideH>
          <a:insideV>
            <a:ln w="12700" cap="flat">
              <a:solidFill>
                <a:srgbClr val="F7F5F7"/>
              </a:solidFill>
              <a:prstDash val="solid"/>
              <a:round/>
            </a:ln>
          </a:insideV>
        </a:tcBdr>
        <a:fill>
          <a:solidFill>
            <a:schemeClr val="accent1"/>
          </a:solidFill>
        </a:fill>
      </a:tcStyle>
    </a:lastRow>
    <a:firstRow>
      <a:tcTxStyle b="on" i="off">
        <a:fontRef idx="major">
          <a:srgbClr val="F7F5F7"/>
        </a:fontRef>
        <a:srgbClr val="F7F5F7"/>
      </a:tcTxStyle>
      <a:tcStyle>
        <a:tcBdr>
          <a:left>
            <a:ln w="12700" cap="flat">
              <a:solidFill>
                <a:srgbClr val="F7F5F7"/>
              </a:solidFill>
              <a:prstDash val="solid"/>
              <a:round/>
            </a:ln>
          </a:left>
          <a:right>
            <a:ln w="12700" cap="flat">
              <a:solidFill>
                <a:srgbClr val="F7F5F7"/>
              </a:solidFill>
              <a:prstDash val="solid"/>
              <a:round/>
            </a:ln>
          </a:right>
          <a:top>
            <a:ln w="12700" cap="flat">
              <a:solidFill>
                <a:srgbClr val="F7F5F7"/>
              </a:solidFill>
              <a:prstDash val="solid"/>
              <a:round/>
            </a:ln>
          </a:top>
          <a:bottom>
            <a:ln w="38100" cap="flat">
              <a:solidFill>
                <a:srgbClr val="F7F5F7"/>
              </a:solidFill>
              <a:prstDash val="solid"/>
              <a:round/>
            </a:ln>
          </a:bottom>
          <a:insideH>
            <a:ln w="12700" cap="flat">
              <a:solidFill>
                <a:srgbClr val="F7F5F7"/>
              </a:solidFill>
              <a:prstDash val="solid"/>
              <a:round/>
            </a:ln>
          </a:insideH>
          <a:insideV>
            <a:ln w="12700" cap="flat">
              <a:solidFill>
                <a:srgbClr val="F7F5F7"/>
              </a:solidFill>
              <a:prstDash val="solid"/>
              <a:round/>
            </a:ln>
          </a:insideV>
        </a:tcBdr>
        <a:fill>
          <a:solidFill>
            <a:schemeClr val="accent1"/>
          </a:solidFill>
        </a:fill>
      </a:tcStyle>
    </a:firstRow>
  </a:tblStyle>
  <a:tblStyle styleId="{CF821DB8-F4EB-4A41-A1BA-3FCAFE7338EE}" styleName="">
    <a:tblBg/>
    <a:wholeTbl>
      <a:tcTxStyle b="off" i="off">
        <a:font>
          <a:latin typeface="Helvetica Neue Medium"/>
          <a:ea typeface="Helvetica Neue Medium"/>
          <a:cs typeface="Helvetica Neue Medium"/>
        </a:font>
        <a:srgbClr val="525455"/>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9E9E9"/>
          </a:solidFill>
        </a:fill>
      </a:tcStyle>
    </a:wholeTbl>
    <a:band2H>
      <a:tcTxStyle/>
      <a:tcStyle>
        <a:tcBdr/>
        <a:fill>
          <a:solidFill>
            <a:srgbClr val="F7F5F7"/>
          </a:solidFill>
        </a:fill>
      </a:tcStyle>
    </a:band2H>
    <a:firstCol>
      <a:tcTxStyle b="on" i="off">
        <a:fontRef idx="major">
          <a:srgbClr val="F7F5F7"/>
        </a:fontRef>
        <a:srgbClr val="F7F5F7"/>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525455"/>
        </a:fontRef>
        <a:srgbClr val="525455"/>
      </a:tcTxStyle>
      <a:tcStyle>
        <a:tcBdr>
          <a:left>
            <a:ln w="12700" cap="flat">
              <a:noFill/>
              <a:miter lim="400000"/>
            </a:ln>
          </a:left>
          <a:right>
            <a:ln w="12700" cap="flat">
              <a:noFill/>
              <a:miter lim="400000"/>
            </a:ln>
          </a:right>
          <a:top>
            <a:ln w="50800" cap="flat">
              <a:solidFill>
                <a:srgbClr val="525455"/>
              </a:solidFill>
              <a:prstDash val="solid"/>
              <a:round/>
            </a:ln>
          </a:top>
          <a:bottom>
            <a:ln w="25400" cap="flat">
              <a:solidFill>
                <a:srgbClr val="525455"/>
              </a:solidFill>
              <a:prstDash val="solid"/>
              <a:round/>
            </a:ln>
          </a:bottom>
          <a:insideH>
            <a:ln w="12700" cap="flat">
              <a:noFill/>
              <a:miter lim="400000"/>
            </a:ln>
          </a:insideH>
          <a:insideV>
            <a:ln w="12700" cap="flat">
              <a:noFill/>
              <a:miter lim="400000"/>
            </a:ln>
          </a:insideV>
        </a:tcBdr>
        <a:fill>
          <a:solidFill>
            <a:srgbClr val="F7F5F7"/>
          </a:solidFill>
        </a:fill>
      </a:tcStyle>
    </a:lastRow>
    <a:firstRow>
      <a:tcTxStyle b="on" i="off">
        <a:fontRef idx="major">
          <a:srgbClr val="F7F5F7"/>
        </a:fontRef>
        <a:srgbClr val="F7F5F7"/>
      </a:tcTxStyle>
      <a:tcStyle>
        <a:tcBdr>
          <a:left>
            <a:ln w="12700" cap="flat">
              <a:noFill/>
              <a:miter lim="400000"/>
            </a:ln>
          </a:left>
          <a:right>
            <a:ln w="12700" cap="flat">
              <a:noFill/>
              <a:miter lim="400000"/>
            </a:ln>
          </a:right>
          <a:top>
            <a:ln w="25400" cap="flat">
              <a:solidFill>
                <a:srgbClr val="525455"/>
              </a:solidFill>
              <a:prstDash val="solid"/>
              <a:round/>
            </a:ln>
          </a:top>
          <a:bottom>
            <a:ln w="25400" cap="flat">
              <a:solidFill>
                <a:srgbClr val="525455"/>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33BA23B1-9221-436E-865A-0063620EA4FD}" styleName="">
    <a:tblBg/>
    <a:wholeTbl>
      <a:tcTxStyle b="off" i="off">
        <a:font>
          <a:latin typeface="Helvetica Neue Medium"/>
          <a:ea typeface="Helvetica Neue Medium"/>
          <a:cs typeface="Helvetica Neue Medium"/>
        </a:font>
        <a:srgbClr val="525455"/>
      </a:tcTxStyle>
      <a:tcStyle>
        <a:tcBdr>
          <a:left>
            <a:ln w="12700" cap="flat">
              <a:solidFill>
                <a:srgbClr val="F7F5F7"/>
              </a:solidFill>
              <a:prstDash val="solid"/>
              <a:round/>
            </a:ln>
          </a:left>
          <a:right>
            <a:ln w="12700" cap="flat">
              <a:solidFill>
                <a:srgbClr val="F7F5F7"/>
              </a:solidFill>
              <a:prstDash val="solid"/>
              <a:round/>
            </a:ln>
          </a:right>
          <a:top>
            <a:ln w="12700" cap="flat">
              <a:solidFill>
                <a:srgbClr val="F7F5F7"/>
              </a:solidFill>
              <a:prstDash val="solid"/>
              <a:round/>
            </a:ln>
          </a:top>
          <a:bottom>
            <a:ln w="12700" cap="flat">
              <a:solidFill>
                <a:srgbClr val="F7F5F7"/>
              </a:solidFill>
              <a:prstDash val="solid"/>
              <a:round/>
            </a:ln>
          </a:bottom>
          <a:insideH>
            <a:ln w="12700" cap="flat">
              <a:solidFill>
                <a:srgbClr val="F7F5F7"/>
              </a:solidFill>
              <a:prstDash val="solid"/>
              <a:round/>
            </a:ln>
          </a:insideH>
          <a:insideV>
            <a:ln w="12700" cap="flat">
              <a:solidFill>
                <a:srgbClr val="F7F5F7"/>
              </a:solidFill>
              <a:prstDash val="solid"/>
              <a:round/>
            </a:ln>
          </a:insideV>
        </a:tcBdr>
        <a:fill>
          <a:solidFill>
            <a:srgbClr val="CFCFD0"/>
          </a:solidFill>
        </a:fill>
      </a:tcStyle>
    </a:wholeTbl>
    <a:band2H>
      <a:tcTxStyle/>
      <a:tcStyle>
        <a:tcBdr/>
        <a:fill>
          <a:solidFill>
            <a:srgbClr val="E9E9E9"/>
          </a:solidFill>
        </a:fill>
      </a:tcStyle>
    </a:band2H>
    <a:firstCol>
      <a:tcTxStyle b="on" i="off">
        <a:fontRef idx="major">
          <a:srgbClr val="F7F5F7"/>
        </a:fontRef>
        <a:srgbClr val="F7F5F7"/>
      </a:tcTxStyle>
      <a:tcStyle>
        <a:tcBdr>
          <a:left>
            <a:ln w="12700" cap="flat">
              <a:solidFill>
                <a:srgbClr val="F7F5F7"/>
              </a:solidFill>
              <a:prstDash val="solid"/>
              <a:round/>
            </a:ln>
          </a:left>
          <a:right>
            <a:ln w="12700" cap="flat">
              <a:solidFill>
                <a:srgbClr val="F7F5F7"/>
              </a:solidFill>
              <a:prstDash val="solid"/>
              <a:round/>
            </a:ln>
          </a:right>
          <a:top>
            <a:ln w="12700" cap="flat">
              <a:solidFill>
                <a:srgbClr val="F7F5F7"/>
              </a:solidFill>
              <a:prstDash val="solid"/>
              <a:round/>
            </a:ln>
          </a:top>
          <a:bottom>
            <a:ln w="12700" cap="flat">
              <a:solidFill>
                <a:srgbClr val="F7F5F7"/>
              </a:solidFill>
              <a:prstDash val="solid"/>
              <a:round/>
            </a:ln>
          </a:bottom>
          <a:insideH>
            <a:ln w="12700" cap="flat">
              <a:solidFill>
                <a:srgbClr val="F7F5F7"/>
              </a:solidFill>
              <a:prstDash val="solid"/>
              <a:round/>
            </a:ln>
          </a:insideH>
          <a:insideV>
            <a:ln w="12700" cap="flat">
              <a:solidFill>
                <a:srgbClr val="F7F5F7"/>
              </a:solidFill>
              <a:prstDash val="solid"/>
              <a:round/>
            </a:ln>
          </a:insideV>
        </a:tcBdr>
        <a:fill>
          <a:solidFill>
            <a:srgbClr val="525455"/>
          </a:solidFill>
        </a:fill>
      </a:tcStyle>
    </a:firstCol>
    <a:lastRow>
      <a:tcTxStyle b="on" i="off">
        <a:fontRef idx="major">
          <a:srgbClr val="F7F5F7"/>
        </a:fontRef>
        <a:srgbClr val="F7F5F7"/>
      </a:tcTxStyle>
      <a:tcStyle>
        <a:tcBdr>
          <a:left>
            <a:ln w="12700" cap="flat">
              <a:solidFill>
                <a:srgbClr val="F7F5F7"/>
              </a:solidFill>
              <a:prstDash val="solid"/>
              <a:round/>
            </a:ln>
          </a:left>
          <a:right>
            <a:ln w="12700" cap="flat">
              <a:solidFill>
                <a:srgbClr val="F7F5F7"/>
              </a:solidFill>
              <a:prstDash val="solid"/>
              <a:round/>
            </a:ln>
          </a:right>
          <a:top>
            <a:ln w="38100" cap="flat">
              <a:solidFill>
                <a:srgbClr val="F7F5F7"/>
              </a:solidFill>
              <a:prstDash val="solid"/>
              <a:round/>
            </a:ln>
          </a:top>
          <a:bottom>
            <a:ln w="12700" cap="flat">
              <a:solidFill>
                <a:srgbClr val="F7F5F7"/>
              </a:solidFill>
              <a:prstDash val="solid"/>
              <a:round/>
            </a:ln>
          </a:bottom>
          <a:insideH>
            <a:ln w="12700" cap="flat">
              <a:solidFill>
                <a:srgbClr val="F7F5F7"/>
              </a:solidFill>
              <a:prstDash val="solid"/>
              <a:round/>
            </a:ln>
          </a:insideH>
          <a:insideV>
            <a:ln w="12700" cap="flat">
              <a:solidFill>
                <a:srgbClr val="F7F5F7"/>
              </a:solidFill>
              <a:prstDash val="solid"/>
              <a:round/>
            </a:ln>
          </a:insideV>
        </a:tcBdr>
        <a:fill>
          <a:solidFill>
            <a:srgbClr val="525455"/>
          </a:solidFill>
        </a:fill>
      </a:tcStyle>
    </a:lastRow>
    <a:firstRow>
      <a:tcTxStyle b="on" i="off">
        <a:fontRef idx="major">
          <a:srgbClr val="F7F5F7"/>
        </a:fontRef>
        <a:srgbClr val="F7F5F7"/>
      </a:tcTxStyle>
      <a:tcStyle>
        <a:tcBdr>
          <a:left>
            <a:ln w="12700" cap="flat">
              <a:solidFill>
                <a:srgbClr val="F7F5F7"/>
              </a:solidFill>
              <a:prstDash val="solid"/>
              <a:round/>
            </a:ln>
          </a:left>
          <a:right>
            <a:ln w="12700" cap="flat">
              <a:solidFill>
                <a:srgbClr val="F7F5F7"/>
              </a:solidFill>
              <a:prstDash val="solid"/>
              <a:round/>
            </a:ln>
          </a:right>
          <a:top>
            <a:ln w="12700" cap="flat">
              <a:solidFill>
                <a:srgbClr val="F7F5F7"/>
              </a:solidFill>
              <a:prstDash val="solid"/>
              <a:round/>
            </a:ln>
          </a:top>
          <a:bottom>
            <a:ln w="38100" cap="flat">
              <a:solidFill>
                <a:srgbClr val="F7F5F7"/>
              </a:solidFill>
              <a:prstDash val="solid"/>
              <a:round/>
            </a:ln>
          </a:bottom>
          <a:insideH>
            <a:ln w="12700" cap="flat">
              <a:solidFill>
                <a:srgbClr val="F7F5F7"/>
              </a:solidFill>
              <a:prstDash val="solid"/>
              <a:round/>
            </a:ln>
          </a:insideH>
          <a:insideV>
            <a:ln w="12700" cap="flat">
              <a:solidFill>
                <a:srgbClr val="F7F5F7"/>
              </a:solidFill>
              <a:prstDash val="solid"/>
              <a:round/>
            </a:ln>
          </a:insideV>
        </a:tcBdr>
        <a:fill>
          <a:solidFill>
            <a:srgbClr val="525455"/>
          </a:solidFill>
        </a:fill>
      </a:tcStyle>
    </a:firstRow>
  </a:tblStyle>
  <a:tblStyle styleId="{2708684C-4D16-4618-839F-0558EEFCDFE6}" styleName="">
    <a:tblBg/>
    <a:wholeTbl>
      <a:tcTxStyle b="off" i="off">
        <a:font>
          <a:latin typeface="Helvetica Neue Medium"/>
          <a:ea typeface="Helvetica Neue Medium"/>
          <a:cs typeface="Helvetica Neue Medium"/>
        </a:font>
        <a:srgbClr val="525455"/>
      </a:tcTxStyle>
      <a:tcStyle>
        <a:tcBdr>
          <a:left>
            <a:ln w="12700" cap="flat">
              <a:solidFill>
                <a:srgbClr val="525455"/>
              </a:solidFill>
              <a:prstDash val="solid"/>
              <a:round/>
            </a:ln>
          </a:left>
          <a:right>
            <a:ln w="12700" cap="flat">
              <a:solidFill>
                <a:srgbClr val="525455"/>
              </a:solidFill>
              <a:prstDash val="solid"/>
              <a:round/>
            </a:ln>
          </a:right>
          <a:top>
            <a:ln w="12700" cap="flat">
              <a:solidFill>
                <a:srgbClr val="525455"/>
              </a:solidFill>
              <a:prstDash val="solid"/>
              <a:round/>
            </a:ln>
          </a:top>
          <a:bottom>
            <a:ln w="12700" cap="flat">
              <a:solidFill>
                <a:srgbClr val="525455"/>
              </a:solidFill>
              <a:prstDash val="solid"/>
              <a:round/>
            </a:ln>
          </a:bottom>
          <a:insideH>
            <a:ln w="12700" cap="flat">
              <a:solidFill>
                <a:srgbClr val="525455"/>
              </a:solidFill>
              <a:prstDash val="solid"/>
              <a:round/>
            </a:ln>
          </a:insideH>
          <a:insideV>
            <a:ln w="12700" cap="flat">
              <a:solidFill>
                <a:srgbClr val="525455"/>
              </a:solidFill>
              <a:prstDash val="solid"/>
              <a:round/>
            </a:ln>
          </a:insideV>
        </a:tcBdr>
        <a:fill>
          <a:solidFill>
            <a:srgbClr val="525455">
              <a:alpha val="20000"/>
            </a:srgbClr>
          </a:solidFill>
        </a:fill>
      </a:tcStyle>
    </a:wholeTbl>
    <a:band2H>
      <a:tcTxStyle/>
      <a:tcStyle>
        <a:tcBdr/>
        <a:fill>
          <a:solidFill>
            <a:srgbClr val="FFFFFF"/>
          </a:solidFill>
        </a:fill>
      </a:tcStyle>
    </a:band2H>
    <a:firstCol>
      <a:tcTxStyle b="on" i="off">
        <a:fontRef idx="major">
          <a:srgbClr val="525455"/>
        </a:fontRef>
        <a:srgbClr val="525455"/>
      </a:tcTxStyle>
      <a:tcStyle>
        <a:tcBdr>
          <a:left>
            <a:ln w="12700" cap="flat">
              <a:solidFill>
                <a:srgbClr val="525455"/>
              </a:solidFill>
              <a:prstDash val="solid"/>
              <a:round/>
            </a:ln>
          </a:left>
          <a:right>
            <a:ln w="12700" cap="flat">
              <a:solidFill>
                <a:srgbClr val="525455"/>
              </a:solidFill>
              <a:prstDash val="solid"/>
              <a:round/>
            </a:ln>
          </a:right>
          <a:top>
            <a:ln w="12700" cap="flat">
              <a:solidFill>
                <a:srgbClr val="525455"/>
              </a:solidFill>
              <a:prstDash val="solid"/>
              <a:round/>
            </a:ln>
          </a:top>
          <a:bottom>
            <a:ln w="12700" cap="flat">
              <a:solidFill>
                <a:srgbClr val="525455"/>
              </a:solidFill>
              <a:prstDash val="solid"/>
              <a:round/>
            </a:ln>
          </a:bottom>
          <a:insideH>
            <a:ln w="12700" cap="flat">
              <a:solidFill>
                <a:srgbClr val="525455"/>
              </a:solidFill>
              <a:prstDash val="solid"/>
              <a:round/>
            </a:ln>
          </a:insideH>
          <a:insideV>
            <a:ln w="12700" cap="flat">
              <a:solidFill>
                <a:srgbClr val="525455"/>
              </a:solidFill>
              <a:prstDash val="solid"/>
              <a:round/>
            </a:ln>
          </a:insideV>
        </a:tcBdr>
        <a:fill>
          <a:solidFill>
            <a:srgbClr val="525455">
              <a:alpha val="20000"/>
            </a:srgbClr>
          </a:solidFill>
        </a:fill>
      </a:tcStyle>
    </a:firstCol>
    <a:lastRow>
      <a:tcTxStyle b="on" i="off">
        <a:fontRef idx="major">
          <a:srgbClr val="525455"/>
        </a:fontRef>
        <a:srgbClr val="525455"/>
      </a:tcTxStyle>
      <a:tcStyle>
        <a:tcBdr>
          <a:left>
            <a:ln w="12700" cap="flat">
              <a:solidFill>
                <a:srgbClr val="525455"/>
              </a:solidFill>
              <a:prstDash val="solid"/>
              <a:round/>
            </a:ln>
          </a:left>
          <a:right>
            <a:ln w="12700" cap="flat">
              <a:solidFill>
                <a:srgbClr val="525455"/>
              </a:solidFill>
              <a:prstDash val="solid"/>
              <a:round/>
            </a:ln>
          </a:right>
          <a:top>
            <a:ln w="50800" cap="flat">
              <a:solidFill>
                <a:srgbClr val="525455"/>
              </a:solidFill>
              <a:prstDash val="solid"/>
              <a:round/>
            </a:ln>
          </a:top>
          <a:bottom>
            <a:ln w="12700" cap="flat">
              <a:solidFill>
                <a:srgbClr val="525455"/>
              </a:solidFill>
              <a:prstDash val="solid"/>
              <a:round/>
            </a:ln>
          </a:bottom>
          <a:insideH>
            <a:ln w="12700" cap="flat">
              <a:solidFill>
                <a:srgbClr val="525455"/>
              </a:solidFill>
              <a:prstDash val="solid"/>
              <a:round/>
            </a:ln>
          </a:insideH>
          <a:insideV>
            <a:ln w="12700" cap="flat">
              <a:solidFill>
                <a:srgbClr val="525455"/>
              </a:solidFill>
              <a:prstDash val="solid"/>
              <a:round/>
            </a:ln>
          </a:insideV>
        </a:tcBdr>
        <a:fill>
          <a:noFill/>
        </a:fill>
      </a:tcStyle>
    </a:lastRow>
    <a:firstRow>
      <a:tcTxStyle b="on" i="off">
        <a:fontRef idx="major">
          <a:srgbClr val="525455"/>
        </a:fontRef>
        <a:srgbClr val="525455"/>
      </a:tcTxStyle>
      <a:tcStyle>
        <a:tcBdr>
          <a:left>
            <a:ln w="12700" cap="flat">
              <a:solidFill>
                <a:srgbClr val="525455"/>
              </a:solidFill>
              <a:prstDash val="solid"/>
              <a:round/>
            </a:ln>
          </a:left>
          <a:right>
            <a:ln w="12700" cap="flat">
              <a:solidFill>
                <a:srgbClr val="525455"/>
              </a:solidFill>
              <a:prstDash val="solid"/>
              <a:round/>
            </a:ln>
          </a:right>
          <a:top>
            <a:ln w="12700" cap="flat">
              <a:solidFill>
                <a:srgbClr val="525455"/>
              </a:solidFill>
              <a:prstDash val="solid"/>
              <a:round/>
            </a:ln>
          </a:top>
          <a:bottom>
            <a:ln w="25400" cap="flat">
              <a:solidFill>
                <a:srgbClr val="525455"/>
              </a:solidFill>
              <a:prstDash val="solid"/>
              <a:round/>
            </a:ln>
          </a:bottom>
          <a:insideH>
            <a:ln w="12700" cap="flat">
              <a:solidFill>
                <a:srgbClr val="525455"/>
              </a:solidFill>
              <a:prstDash val="solid"/>
              <a:round/>
            </a:ln>
          </a:insideH>
          <a:insideV>
            <a:ln w="12700" cap="flat">
              <a:solidFill>
                <a:srgbClr val="525455"/>
              </a:solidFill>
              <a:prstDash val="solid"/>
              <a:round/>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530"/>
    <p:restoredTop sz="94668"/>
  </p:normalViewPr>
  <p:slideViewPr>
    <p:cSldViewPr snapToGrid="0" snapToObjects="1" showGuides="1">
      <p:cViewPr varScale="1">
        <p:scale>
          <a:sx n="52" d="100"/>
          <a:sy n="52" d="100"/>
        </p:scale>
        <p:origin x="960" y="23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4" name="Shape 24"/>
          <p:cNvSpPr>
            <a:spLocks noGrp="1" noRot="1" noChangeAspect="1"/>
          </p:cNvSpPr>
          <p:nvPr>
            <p:ph type="sldImg"/>
          </p:nvPr>
        </p:nvSpPr>
        <p:spPr>
          <a:xfrm>
            <a:off x="1143000" y="685800"/>
            <a:ext cx="4572000" cy="3429000"/>
          </a:xfrm>
          <a:prstGeom prst="rect">
            <a:avLst/>
          </a:prstGeom>
        </p:spPr>
        <p:txBody>
          <a:bodyPr/>
          <a:lstStyle/>
          <a:p>
            <a:endParaRPr/>
          </a:p>
        </p:txBody>
      </p:sp>
      <p:sp>
        <p:nvSpPr>
          <p:cNvPr id="25" name="Shape 25"/>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mj-lt"/>
        <a:ea typeface="+mj-ea"/>
        <a:cs typeface="+mj-cs"/>
        <a:sym typeface="Helvetica Neue"/>
      </a:defRPr>
    </a:lvl1pPr>
    <a:lvl2pPr indent="228600" defTabSz="457200" latinLnBrk="0">
      <a:lnSpc>
        <a:spcPct val="117999"/>
      </a:lnSpc>
      <a:defRPr sz="2200">
        <a:latin typeface="+mj-lt"/>
        <a:ea typeface="+mj-ea"/>
        <a:cs typeface="+mj-cs"/>
        <a:sym typeface="Helvetica Neue"/>
      </a:defRPr>
    </a:lvl2pPr>
    <a:lvl3pPr indent="457200" defTabSz="457200" latinLnBrk="0">
      <a:lnSpc>
        <a:spcPct val="117999"/>
      </a:lnSpc>
      <a:defRPr sz="2200">
        <a:latin typeface="+mj-lt"/>
        <a:ea typeface="+mj-ea"/>
        <a:cs typeface="+mj-cs"/>
        <a:sym typeface="Helvetica Neue"/>
      </a:defRPr>
    </a:lvl3pPr>
    <a:lvl4pPr indent="685800" defTabSz="457200" latinLnBrk="0">
      <a:lnSpc>
        <a:spcPct val="117999"/>
      </a:lnSpc>
      <a:defRPr sz="2200">
        <a:latin typeface="+mj-lt"/>
        <a:ea typeface="+mj-ea"/>
        <a:cs typeface="+mj-cs"/>
        <a:sym typeface="Helvetica Neue"/>
      </a:defRPr>
    </a:lvl4pPr>
    <a:lvl5pPr indent="914400" defTabSz="457200" latinLnBrk="0">
      <a:lnSpc>
        <a:spcPct val="117999"/>
      </a:lnSpc>
      <a:defRPr sz="2200">
        <a:latin typeface="+mj-lt"/>
        <a:ea typeface="+mj-ea"/>
        <a:cs typeface="+mj-cs"/>
        <a:sym typeface="Helvetica Neue"/>
      </a:defRPr>
    </a:lvl5pPr>
    <a:lvl6pPr indent="1143000" defTabSz="457200" latinLnBrk="0">
      <a:lnSpc>
        <a:spcPct val="117999"/>
      </a:lnSpc>
      <a:defRPr sz="2200">
        <a:latin typeface="+mj-lt"/>
        <a:ea typeface="+mj-ea"/>
        <a:cs typeface="+mj-cs"/>
        <a:sym typeface="Helvetica Neue"/>
      </a:defRPr>
    </a:lvl6pPr>
    <a:lvl7pPr indent="1371600" defTabSz="457200" latinLnBrk="0">
      <a:lnSpc>
        <a:spcPct val="117999"/>
      </a:lnSpc>
      <a:defRPr sz="2200">
        <a:latin typeface="+mj-lt"/>
        <a:ea typeface="+mj-ea"/>
        <a:cs typeface="+mj-cs"/>
        <a:sym typeface="Helvetica Neue"/>
      </a:defRPr>
    </a:lvl7pPr>
    <a:lvl8pPr indent="1600200" defTabSz="457200" latinLnBrk="0">
      <a:lnSpc>
        <a:spcPct val="117999"/>
      </a:lnSpc>
      <a:defRPr sz="2200">
        <a:latin typeface="+mj-lt"/>
        <a:ea typeface="+mj-ea"/>
        <a:cs typeface="+mj-cs"/>
        <a:sym typeface="Helvetica Neue"/>
      </a:defRPr>
    </a:lvl8pPr>
    <a:lvl9pPr indent="1828800" defTabSz="457200" latinLnBrk="0">
      <a:lnSpc>
        <a:spcPct val="117999"/>
      </a:lnSpc>
      <a:defRPr sz="2200">
        <a:latin typeface="+mj-lt"/>
        <a:ea typeface="+mj-ea"/>
        <a:cs typeface="+mj-cs"/>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Main Slide">
    <p:spTree>
      <p:nvGrpSpPr>
        <p:cNvPr id="1" name=""/>
        <p:cNvGrpSpPr/>
        <p:nvPr/>
      </p:nvGrpSpPr>
      <p:grpSpPr>
        <a:xfrm>
          <a:off x="0" y="0"/>
          <a:ext cx="0" cy="0"/>
          <a:chOff x="0" y="0"/>
          <a:chExt cx="0" cy="0"/>
        </a:xfrm>
      </p:grpSpPr>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Blank">
    <p:spTree>
      <p:nvGrpSpPr>
        <p:cNvPr id="1" name=""/>
        <p:cNvGrpSpPr/>
        <p:nvPr/>
      </p:nvGrpSpPr>
      <p:grpSpPr>
        <a:xfrm>
          <a:off x="0" y="0"/>
          <a:ext cx="0" cy="0"/>
          <a:chOff x="0" y="0"/>
          <a:chExt cx="0" cy="0"/>
        </a:xfrm>
      </p:grpSpPr>
    </p:spTree>
  </p:cSld>
  <p:clrMapOvr>
    <a:masterClrMapping/>
  </p:clrMapOvr>
  <p:transition spd="med"/>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Lst>
  <p:transition spd="med"/>
  <p:txStyles>
    <p:titleStyle>
      <a:lvl1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Helvetica Neue Medium"/>
          <a:ea typeface="Helvetica Neue Medium"/>
          <a:cs typeface="Helvetica Neue Medium"/>
          <a:sym typeface="Helvetica Neue Medium"/>
        </a:defRPr>
      </a:lvl1pPr>
      <a:lvl2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Helvetica Neue Medium"/>
          <a:ea typeface="Helvetica Neue Medium"/>
          <a:cs typeface="Helvetica Neue Medium"/>
          <a:sym typeface="Helvetica Neue Medium"/>
        </a:defRPr>
      </a:lvl2pPr>
      <a:lvl3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Helvetica Neue Medium"/>
          <a:ea typeface="Helvetica Neue Medium"/>
          <a:cs typeface="Helvetica Neue Medium"/>
          <a:sym typeface="Helvetica Neue Medium"/>
        </a:defRPr>
      </a:lvl3pPr>
      <a:lvl4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Helvetica Neue Medium"/>
          <a:ea typeface="Helvetica Neue Medium"/>
          <a:cs typeface="Helvetica Neue Medium"/>
          <a:sym typeface="Helvetica Neue Medium"/>
        </a:defRPr>
      </a:lvl4pPr>
      <a:lvl5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Helvetica Neue Medium"/>
          <a:ea typeface="Helvetica Neue Medium"/>
          <a:cs typeface="Helvetica Neue Medium"/>
          <a:sym typeface="Helvetica Neue Medium"/>
        </a:defRPr>
      </a:lvl5pPr>
      <a:lvl6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Helvetica Neue Medium"/>
          <a:ea typeface="Helvetica Neue Medium"/>
          <a:cs typeface="Helvetica Neue Medium"/>
          <a:sym typeface="Helvetica Neue Medium"/>
        </a:defRPr>
      </a:lvl6pPr>
      <a:lvl7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Helvetica Neue Medium"/>
          <a:ea typeface="Helvetica Neue Medium"/>
          <a:cs typeface="Helvetica Neue Medium"/>
          <a:sym typeface="Helvetica Neue Medium"/>
        </a:defRPr>
      </a:lvl7pPr>
      <a:lvl8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Helvetica Neue Medium"/>
          <a:ea typeface="Helvetica Neue Medium"/>
          <a:cs typeface="Helvetica Neue Medium"/>
          <a:sym typeface="Helvetica Neue Medium"/>
        </a:defRPr>
      </a:lvl8pPr>
      <a:lvl9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Helvetica Neue Medium"/>
          <a:ea typeface="Helvetica Neue Medium"/>
          <a:cs typeface="Helvetica Neue Medium"/>
          <a:sym typeface="Helvetica Neue Medium"/>
        </a:defRPr>
      </a:lvl9pPr>
    </p:titleStyle>
    <p:bodyStyle>
      <a:lvl1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mj-lt"/>
          <a:ea typeface="+mj-ea"/>
          <a:cs typeface="+mj-cs"/>
          <a:sym typeface="Helvetica Neue"/>
        </a:defRPr>
      </a:lvl1pPr>
      <a:lvl2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mj-lt"/>
          <a:ea typeface="+mj-ea"/>
          <a:cs typeface="+mj-cs"/>
          <a:sym typeface="Helvetica Neue"/>
        </a:defRPr>
      </a:lvl2pPr>
      <a:lvl3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mj-lt"/>
          <a:ea typeface="+mj-ea"/>
          <a:cs typeface="+mj-cs"/>
          <a:sym typeface="Helvetica Neue"/>
        </a:defRPr>
      </a:lvl3pPr>
      <a:lvl4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mj-lt"/>
          <a:ea typeface="+mj-ea"/>
          <a:cs typeface="+mj-cs"/>
          <a:sym typeface="Helvetica Neue"/>
        </a:defRPr>
      </a:lvl4pPr>
      <a:lvl5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mj-lt"/>
          <a:ea typeface="+mj-ea"/>
          <a:cs typeface="+mj-cs"/>
          <a:sym typeface="Helvetica Neue"/>
        </a:defRPr>
      </a:lvl5pPr>
      <a:lvl6pPr marL="3889375" marR="0" indent="-714375" algn="ctr" defTabSz="825500" rtl="0" latinLnBrk="0">
        <a:lnSpc>
          <a:spcPct val="100000"/>
        </a:lnSpc>
        <a:spcBef>
          <a:spcPts val="0"/>
        </a:spcBef>
        <a:spcAft>
          <a:spcPts val="0"/>
        </a:spcAft>
        <a:buClrTx/>
        <a:buSzPct val="125000"/>
        <a:buFontTx/>
        <a:buChar char="•"/>
        <a:tabLst/>
        <a:defRPr sz="5400" b="0" i="0" u="none" strike="noStrike" cap="none" spc="0" baseline="0">
          <a:solidFill>
            <a:srgbClr val="000000"/>
          </a:solidFill>
          <a:uFillTx/>
          <a:latin typeface="+mj-lt"/>
          <a:ea typeface="+mj-ea"/>
          <a:cs typeface="+mj-cs"/>
          <a:sym typeface="Helvetica Neue"/>
        </a:defRPr>
      </a:lvl6pPr>
      <a:lvl7pPr marL="4524375" marR="0" indent="-714375" algn="ctr" defTabSz="825500" rtl="0" latinLnBrk="0">
        <a:lnSpc>
          <a:spcPct val="100000"/>
        </a:lnSpc>
        <a:spcBef>
          <a:spcPts val="0"/>
        </a:spcBef>
        <a:spcAft>
          <a:spcPts val="0"/>
        </a:spcAft>
        <a:buClrTx/>
        <a:buSzPct val="125000"/>
        <a:buFontTx/>
        <a:buChar char="•"/>
        <a:tabLst/>
        <a:defRPr sz="5400" b="0" i="0" u="none" strike="noStrike" cap="none" spc="0" baseline="0">
          <a:solidFill>
            <a:srgbClr val="000000"/>
          </a:solidFill>
          <a:uFillTx/>
          <a:latin typeface="+mj-lt"/>
          <a:ea typeface="+mj-ea"/>
          <a:cs typeface="+mj-cs"/>
          <a:sym typeface="Helvetica Neue"/>
        </a:defRPr>
      </a:lvl7pPr>
      <a:lvl8pPr marL="5159375" marR="0" indent="-714375" algn="ctr" defTabSz="825500" rtl="0" latinLnBrk="0">
        <a:lnSpc>
          <a:spcPct val="100000"/>
        </a:lnSpc>
        <a:spcBef>
          <a:spcPts val="0"/>
        </a:spcBef>
        <a:spcAft>
          <a:spcPts val="0"/>
        </a:spcAft>
        <a:buClrTx/>
        <a:buSzPct val="125000"/>
        <a:buFontTx/>
        <a:buChar char="•"/>
        <a:tabLst/>
        <a:defRPr sz="5400" b="0" i="0" u="none" strike="noStrike" cap="none" spc="0" baseline="0">
          <a:solidFill>
            <a:srgbClr val="000000"/>
          </a:solidFill>
          <a:uFillTx/>
          <a:latin typeface="+mj-lt"/>
          <a:ea typeface="+mj-ea"/>
          <a:cs typeface="+mj-cs"/>
          <a:sym typeface="Helvetica Neue"/>
        </a:defRPr>
      </a:lvl8pPr>
      <a:lvl9pPr marL="5794375" marR="0" indent="-714375" algn="ctr" defTabSz="825500" rtl="0" latinLnBrk="0">
        <a:lnSpc>
          <a:spcPct val="100000"/>
        </a:lnSpc>
        <a:spcBef>
          <a:spcPts val="0"/>
        </a:spcBef>
        <a:spcAft>
          <a:spcPts val="0"/>
        </a:spcAft>
        <a:buClrTx/>
        <a:buSzPct val="125000"/>
        <a:buFontTx/>
        <a:buChar char="•"/>
        <a:tabLst/>
        <a:defRPr sz="5400" b="0" i="0" u="none" strike="noStrike" cap="none" spc="0" baseline="0">
          <a:solidFill>
            <a:srgbClr val="000000"/>
          </a:solidFill>
          <a:uFillTx/>
          <a:latin typeface="+mj-lt"/>
          <a:ea typeface="+mj-ea"/>
          <a:cs typeface="+mj-cs"/>
          <a:sym typeface="Helvetica Neue"/>
        </a:defRPr>
      </a:lvl9pPr>
    </p:bodyStyle>
    <p:otherStyle>
      <a:lvl1pPr marL="0" marR="0" indent="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1pPr>
      <a:lvl2pPr marL="0" marR="0" indent="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2pPr>
      <a:lvl3pPr marL="0" marR="0" indent="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3pPr>
      <a:lvl4pPr marL="0" marR="0" indent="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4pPr>
      <a:lvl5pPr marL="0" marR="0" indent="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5pPr>
      <a:lvl6pPr marL="0" marR="0" indent="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6pPr>
      <a:lvl7pPr marL="0" marR="0" indent="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7pPr>
      <a:lvl8pPr marL="0" marR="0" indent="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8pPr>
      <a:lvl9pPr marL="0" marR="0" indent="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hyperlink" Target="https://hislide.io/"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7F5F6"/>
        </a:solidFill>
        <a:effectLst/>
      </p:bgPr>
    </p:bg>
    <p:spTree>
      <p:nvGrpSpPr>
        <p:cNvPr id="1" name=""/>
        <p:cNvGrpSpPr/>
        <p:nvPr/>
      </p:nvGrpSpPr>
      <p:grpSpPr>
        <a:xfrm>
          <a:off x="0" y="0"/>
          <a:ext cx="0" cy="0"/>
          <a:chOff x="0" y="0"/>
          <a:chExt cx="0" cy="0"/>
        </a:xfrm>
      </p:grpSpPr>
      <p:grpSp>
        <p:nvGrpSpPr>
          <p:cNvPr id="692" name="Group"/>
          <p:cNvGrpSpPr/>
          <p:nvPr/>
        </p:nvGrpSpPr>
        <p:grpSpPr>
          <a:xfrm>
            <a:off x="2243725" y="1815521"/>
            <a:ext cx="7841763" cy="11917545"/>
            <a:chOff x="0" y="0"/>
            <a:chExt cx="7841761" cy="11917543"/>
          </a:xfrm>
        </p:grpSpPr>
        <p:sp>
          <p:nvSpPr>
            <p:cNvPr id="647" name="Shape"/>
            <p:cNvSpPr/>
            <p:nvPr/>
          </p:nvSpPr>
          <p:spPr>
            <a:xfrm>
              <a:off x="3649204" y="839312"/>
              <a:ext cx="2100662" cy="11078232"/>
            </a:xfrm>
            <a:custGeom>
              <a:avLst/>
              <a:gdLst/>
              <a:ahLst/>
              <a:cxnLst>
                <a:cxn ang="0">
                  <a:pos x="wd2" y="hd2"/>
                </a:cxn>
                <a:cxn ang="5400000">
                  <a:pos x="wd2" y="hd2"/>
                </a:cxn>
                <a:cxn ang="10800000">
                  <a:pos x="wd2" y="hd2"/>
                </a:cxn>
                <a:cxn ang="16200000">
                  <a:pos x="wd2" y="hd2"/>
                </a:cxn>
              </a:cxnLst>
              <a:rect l="0" t="0" r="r" b="b"/>
              <a:pathLst>
                <a:path w="21595" h="21591" extrusionOk="0">
                  <a:moveTo>
                    <a:pt x="7519" y="1"/>
                  </a:moveTo>
                  <a:cubicBezTo>
                    <a:pt x="5635" y="-9"/>
                    <a:pt x="3803" y="120"/>
                    <a:pt x="2407" y="360"/>
                  </a:cubicBezTo>
                  <a:cubicBezTo>
                    <a:pt x="869" y="625"/>
                    <a:pt x="-5" y="1001"/>
                    <a:pt x="0" y="1394"/>
                  </a:cubicBezTo>
                  <a:lnTo>
                    <a:pt x="0" y="3055"/>
                  </a:lnTo>
                  <a:lnTo>
                    <a:pt x="0" y="4099"/>
                  </a:lnTo>
                  <a:lnTo>
                    <a:pt x="0" y="21591"/>
                  </a:lnTo>
                  <a:lnTo>
                    <a:pt x="1375" y="21591"/>
                  </a:lnTo>
                  <a:lnTo>
                    <a:pt x="1375" y="4099"/>
                  </a:lnTo>
                  <a:lnTo>
                    <a:pt x="6801" y="4099"/>
                  </a:lnTo>
                  <a:lnTo>
                    <a:pt x="14145" y="4099"/>
                  </a:lnTo>
                  <a:cubicBezTo>
                    <a:pt x="16201" y="4100"/>
                    <a:pt x="18169" y="3941"/>
                    <a:pt x="19580" y="3657"/>
                  </a:cubicBezTo>
                  <a:cubicBezTo>
                    <a:pt x="20826" y="3406"/>
                    <a:pt x="21545" y="3078"/>
                    <a:pt x="21595" y="2733"/>
                  </a:cubicBezTo>
                  <a:lnTo>
                    <a:pt x="21595" y="1"/>
                  </a:lnTo>
                  <a:lnTo>
                    <a:pt x="7519" y="1"/>
                  </a:lnTo>
                  <a:close/>
                </a:path>
              </a:pathLst>
            </a:custGeom>
            <a:solidFill>
              <a:schemeClr val="accent2"/>
            </a:solidFill>
            <a:ln w="12700" cap="flat">
              <a:noFill/>
              <a:miter lim="400000"/>
            </a:ln>
            <a:effectLst/>
          </p:spPr>
          <p:txBody>
            <a:bodyPr wrap="square" lIns="45718" tIns="45718" rIns="45718" bIns="45718" numCol="1" anchor="t">
              <a:noAutofit/>
            </a:bodyPr>
            <a:lstStyle/>
            <a:p>
              <a:endParaRPr/>
            </a:p>
          </p:txBody>
        </p:sp>
        <p:sp>
          <p:nvSpPr>
            <p:cNvPr id="648" name="Shape"/>
            <p:cNvSpPr/>
            <p:nvPr/>
          </p:nvSpPr>
          <p:spPr>
            <a:xfrm>
              <a:off x="4073463" y="4431823"/>
              <a:ext cx="2100663" cy="7485721"/>
            </a:xfrm>
            <a:custGeom>
              <a:avLst/>
              <a:gdLst/>
              <a:ahLst/>
              <a:cxnLst>
                <a:cxn ang="0">
                  <a:pos x="wd2" y="hd2"/>
                </a:cxn>
                <a:cxn ang="5400000">
                  <a:pos x="wd2" y="hd2"/>
                </a:cxn>
                <a:cxn ang="10800000">
                  <a:pos x="wd2" y="hd2"/>
                </a:cxn>
                <a:cxn ang="16200000">
                  <a:pos x="wd2" y="hd2"/>
                </a:cxn>
              </a:cxnLst>
              <a:rect l="0" t="0" r="r" b="b"/>
              <a:pathLst>
                <a:path w="21595" h="21586" extrusionOk="0">
                  <a:moveTo>
                    <a:pt x="7519" y="0"/>
                  </a:moveTo>
                  <a:cubicBezTo>
                    <a:pt x="5635" y="-14"/>
                    <a:pt x="3803" y="176"/>
                    <a:pt x="2407" y="531"/>
                  </a:cubicBezTo>
                  <a:cubicBezTo>
                    <a:pt x="869" y="923"/>
                    <a:pt x="-5" y="1480"/>
                    <a:pt x="0" y="2063"/>
                  </a:cubicBezTo>
                  <a:lnTo>
                    <a:pt x="0" y="3275"/>
                  </a:lnTo>
                  <a:lnTo>
                    <a:pt x="0" y="6065"/>
                  </a:lnTo>
                  <a:lnTo>
                    <a:pt x="0" y="21586"/>
                  </a:lnTo>
                  <a:lnTo>
                    <a:pt x="1379" y="21586"/>
                  </a:lnTo>
                  <a:lnTo>
                    <a:pt x="1379" y="6065"/>
                  </a:lnTo>
                  <a:lnTo>
                    <a:pt x="6801" y="6065"/>
                  </a:lnTo>
                  <a:lnTo>
                    <a:pt x="14149" y="6065"/>
                  </a:lnTo>
                  <a:cubicBezTo>
                    <a:pt x="16205" y="6066"/>
                    <a:pt x="18173" y="5830"/>
                    <a:pt x="19584" y="5410"/>
                  </a:cubicBezTo>
                  <a:cubicBezTo>
                    <a:pt x="20830" y="5039"/>
                    <a:pt x="21545" y="4552"/>
                    <a:pt x="21595" y="4043"/>
                  </a:cubicBezTo>
                  <a:lnTo>
                    <a:pt x="21595" y="0"/>
                  </a:lnTo>
                  <a:lnTo>
                    <a:pt x="7519" y="0"/>
                  </a:lnTo>
                  <a:close/>
                </a:path>
              </a:pathLst>
            </a:custGeom>
            <a:solidFill>
              <a:schemeClr val="accent3"/>
            </a:solidFill>
            <a:ln w="12700" cap="flat">
              <a:noFill/>
              <a:miter lim="400000"/>
            </a:ln>
            <a:effectLst/>
          </p:spPr>
          <p:txBody>
            <a:bodyPr wrap="square" lIns="45718" tIns="45718" rIns="45718" bIns="45718" numCol="1" anchor="t">
              <a:noAutofit/>
            </a:bodyPr>
            <a:lstStyle/>
            <a:p>
              <a:endParaRPr/>
            </a:p>
          </p:txBody>
        </p:sp>
        <p:sp>
          <p:nvSpPr>
            <p:cNvPr id="649" name="Shape"/>
            <p:cNvSpPr/>
            <p:nvPr/>
          </p:nvSpPr>
          <p:spPr>
            <a:xfrm>
              <a:off x="1268483" y="3553797"/>
              <a:ext cx="2100662" cy="8363747"/>
            </a:xfrm>
            <a:custGeom>
              <a:avLst/>
              <a:gdLst/>
              <a:ahLst/>
              <a:cxnLst>
                <a:cxn ang="0">
                  <a:pos x="wd2" y="hd2"/>
                </a:cxn>
                <a:cxn ang="5400000">
                  <a:pos x="wd2" y="hd2"/>
                </a:cxn>
                <a:cxn ang="10800000">
                  <a:pos x="wd2" y="hd2"/>
                </a:cxn>
                <a:cxn ang="16200000">
                  <a:pos x="wd2" y="hd2"/>
                </a:cxn>
              </a:cxnLst>
              <a:rect l="0" t="0" r="r" b="b"/>
              <a:pathLst>
                <a:path w="21595" h="21599" extrusionOk="0">
                  <a:moveTo>
                    <a:pt x="0" y="0"/>
                  </a:moveTo>
                  <a:lnTo>
                    <a:pt x="0" y="3585"/>
                  </a:lnTo>
                  <a:cubicBezTo>
                    <a:pt x="-5" y="4106"/>
                    <a:pt x="873" y="4605"/>
                    <a:pt x="2411" y="4956"/>
                  </a:cubicBezTo>
                  <a:cubicBezTo>
                    <a:pt x="3807" y="5274"/>
                    <a:pt x="5635" y="5444"/>
                    <a:pt x="7519" y="5431"/>
                  </a:cubicBezTo>
                  <a:lnTo>
                    <a:pt x="20220" y="5431"/>
                  </a:lnTo>
                  <a:lnTo>
                    <a:pt x="20220" y="21599"/>
                  </a:lnTo>
                  <a:lnTo>
                    <a:pt x="21595" y="21599"/>
                  </a:lnTo>
                  <a:lnTo>
                    <a:pt x="21595" y="5431"/>
                  </a:lnTo>
                  <a:lnTo>
                    <a:pt x="21595" y="5201"/>
                  </a:lnTo>
                  <a:lnTo>
                    <a:pt x="21595" y="1810"/>
                  </a:lnTo>
                  <a:cubicBezTo>
                    <a:pt x="21545" y="1354"/>
                    <a:pt x="20830" y="919"/>
                    <a:pt x="19584" y="587"/>
                  </a:cubicBezTo>
                  <a:cubicBezTo>
                    <a:pt x="18173" y="211"/>
                    <a:pt x="16205" y="-1"/>
                    <a:pt x="14149" y="0"/>
                  </a:cubicBezTo>
                  <a:lnTo>
                    <a:pt x="6801" y="0"/>
                  </a:lnTo>
                  <a:lnTo>
                    <a:pt x="0" y="0"/>
                  </a:lnTo>
                  <a:close/>
                </a:path>
              </a:pathLst>
            </a:custGeom>
            <a:solidFill>
              <a:schemeClr val="accent1"/>
            </a:solidFill>
            <a:ln w="12700" cap="flat">
              <a:noFill/>
              <a:miter lim="400000"/>
            </a:ln>
            <a:effectLst/>
          </p:spPr>
          <p:txBody>
            <a:bodyPr wrap="square" lIns="45718" tIns="45718" rIns="45718" bIns="45718" numCol="1" anchor="t">
              <a:noAutofit/>
            </a:bodyPr>
            <a:lstStyle/>
            <a:p>
              <a:endParaRPr/>
            </a:p>
          </p:txBody>
        </p:sp>
        <p:sp>
          <p:nvSpPr>
            <p:cNvPr id="650" name="Circle"/>
            <p:cNvSpPr/>
            <p:nvPr/>
          </p:nvSpPr>
          <p:spPr>
            <a:xfrm>
              <a:off x="4488794" y="7250978"/>
              <a:ext cx="1220500" cy="1220500"/>
            </a:xfrm>
            <a:prstGeom prst="ellipse">
              <a:avLst/>
            </a:prstGeom>
            <a:solidFill>
              <a:schemeClr val="accent4"/>
            </a:solidFill>
            <a:ln w="12700" cap="flat">
              <a:noFill/>
              <a:miter lim="400000"/>
            </a:ln>
            <a:effectLst/>
          </p:spPr>
          <p:txBody>
            <a:bodyPr wrap="square" lIns="0" tIns="0" rIns="0" bIns="0" numCol="1" anchor="ctr">
              <a:noAutofit/>
            </a:bodyPr>
            <a:lstStyle/>
            <a:p>
              <a:endParaRPr/>
            </a:p>
          </p:txBody>
        </p:sp>
        <p:sp>
          <p:nvSpPr>
            <p:cNvPr id="651" name="Circle"/>
            <p:cNvSpPr/>
            <p:nvPr/>
          </p:nvSpPr>
          <p:spPr>
            <a:xfrm>
              <a:off x="1708564" y="6006379"/>
              <a:ext cx="1220500" cy="1220500"/>
            </a:xfrm>
            <a:prstGeom prst="ellipse">
              <a:avLst/>
            </a:prstGeom>
            <a:solidFill>
              <a:schemeClr val="accent4"/>
            </a:solidFill>
            <a:ln w="12700" cap="flat">
              <a:noFill/>
              <a:miter lim="400000"/>
            </a:ln>
            <a:effectLst/>
          </p:spPr>
          <p:txBody>
            <a:bodyPr wrap="square" lIns="0" tIns="0" rIns="0" bIns="0" numCol="1" anchor="ctr">
              <a:noAutofit/>
            </a:bodyPr>
            <a:lstStyle/>
            <a:p>
              <a:endParaRPr/>
            </a:p>
          </p:txBody>
        </p:sp>
        <p:sp>
          <p:nvSpPr>
            <p:cNvPr id="652" name="Circle"/>
            <p:cNvSpPr/>
            <p:nvPr/>
          </p:nvSpPr>
          <p:spPr>
            <a:xfrm>
              <a:off x="4698885" y="3352264"/>
              <a:ext cx="784282" cy="784282"/>
            </a:xfrm>
            <a:prstGeom prst="ellipse">
              <a:avLst/>
            </a:prstGeom>
            <a:solidFill>
              <a:schemeClr val="accent4"/>
            </a:solidFill>
            <a:ln w="12700" cap="flat">
              <a:noFill/>
              <a:miter lim="400000"/>
            </a:ln>
            <a:effectLst/>
          </p:spPr>
          <p:txBody>
            <a:bodyPr wrap="square" lIns="0" tIns="0" rIns="0" bIns="0" numCol="1" anchor="ctr">
              <a:noAutofit/>
            </a:bodyPr>
            <a:lstStyle/>
            <a:p>
              <a:endParaRPr/>
            </a:p>
          </p:txBody>
        </p:sp>
        <p:sp>
          <p:nvSpPr>
            <p:cNvPr id="653" name="Circle"/>
            <p:cNvSpPr/>
            <p:nvPr/>
          </p:nvSpPr>
          <p:spPr>
            <a:xfrm>
              <a:off x="2184284" y="1659990"/>
              <a:ext cx="1028756" cy="1028756"/>
            </a:xfrm>
            <a:prstGeom prst="ellipse">
              <a:avLst/>
            </a:prstGeom>
            <a:solidFill>
              <a:schemeClr val="accent4"/>
            </a:solidFill>
            <a:ln w="12700" cap="flat">
              <a:noFill/>
              <a:miter lim="400000"/>
            </a:ln>
            <a:effectLst/>
          </p:spPr>
          <p:txBody>
            <a:bodyPr wrap="square" lIns="0" tIns="0" rIns="0" bIns="0" numCol="1" anchor="ctr">
              <a:noAutofit/>
            </a:bodyPr>
            <a:lstStyle/>
            <a:p>
              <a:endParaRPr/>
            </a:p>
          </p:txBody>
        </p:sp>
        <p:sp>
          <p:nvSpPr>
            <p:cNvPr id="654" name="Circle"/>
            <p:cNvSpPr/>
            <p:nvPr/>
          </p:nvSpPr>
          <p:spPr>
            <a:xfrm>
              <a:off x="2949201" y="850107"/>
              <a:ext cx="396389" cy="396388"/>
            </a:xfrm>
            <a:prstGeom prst="ellipse">
              <a:avLst/>
            </a:prstGeom>
            <a:solidFill>
              <a:schemeClr val="accent4"/>
            </a:solidFill>
            <a:ln w="12700" cap="flat">
              <a:noFill/>
              <a:miter lim="400000"/>
            </a:ln>
            <a:effectLst/>
          </p:spPr>
          <p:txBody>
            <a:bodyPr wrap="square" lIns="0" tIns="0" rIns="0" bIns="0" numCol="1" anchor="ctr">
              <a:noAutofit/>
            </a:bodyPr>
            <a:lstStyle/>
            <a:p>
              <a:endParaRPr/>
            </a:p>
          </p:txBody>
        </p:sp>
        <p:sp>
          <p:nvSpPr>
            <p:cNvPr id="655" name="Circle"/>
            <p:cNvSpPr/>
            <p:nvPr/>
          </p:nvSpPr>
          <p:spPr>
            <a:xfrm>
              <a:off x="1382868" y="2602707"/>
              <a:ext cx="396388" cy="396388"/>
            </a:xfrm>
            <a:prstGeom prst="ellipse">
              <a:avLst/>
            </a:prstGeom>
            <a:solidFill>
              <a:schemeClr val="accent4"/>
            </a:solidFill>
            <a:ln w="12700" cap="flat">
              <a:noFill/>
              <a:miter lim="400000"/>
            </a:ln>
            <a:effectLst/>
          </p:spPr>
          <p:txBody>
            <a:bodyPr wrap="square" lIns="0" tIns="0" rIns="0" bIns="0" numCol="1" anchor="ctr">
              <a:noAutofit/>
            </a:bodyPr>
            <a:lstStyle/>
            <a:p>
              <a:endParaRPr/>
            </a:p>
          </p:txBody>
        </p:sp>
        <p:sp>
          <p:nvSpPr>
            <p:cNvPr id="656" name="Circle"/>
            <p:cNvSpPr/>
            <p:nvPr/>
          </p:nvSpPr>
          <p:spPr>
            <a:xfrm>
              <a:off x="2644401" y="7538773"/>
              <a:ext cx="396389" cy="396389"/>
            </a:xfrm>
            <a:prstGeom prst="ellipse">
              <a:avLst/>
            </a:prstGeom>
            <a:solidFill>
              <a:schemeClr val="accent4"/>
            </a:solidFill>
            <a:ln w="12700" cap="flat">
              <a:noFill/>
              <a:miter lim="400000"/>
            </a:ln>
            <a:effectLst/>
          </p:spPr>
          <p:txBody>
            <a:bodyPr wrap="square" lIns="0" tIns="0" rIns="0" bIns="0" numCol="1" anchor="ctr">
              <a:noAutofit/>
            </a:bodyPr>
            <a:lstStyle/>
            <a:p>
              <a:endParaRPr/>
            </a:p>
          </p:txBody>
        </p:sp>
        <p:sp>
          <p:nvSpPr>
            <p:cNvPr id="657" name="Circle"/>
            <p:cNvSpPr/>
            <p:nvPr/>
          </p:nvSpPr>
          <p:spPr>
            <a:xfrm>
              <a:off x="5937935" y="6615907"/>
              <a:ext cx="396388" cy="396388"/>
            </a:xfrm>
            <a:prstGeom prst="ellipse">
              <a:avLst/>
            </a:prstGeom>
            <a:solidFill>
              <a:schemeClr val="accent4"/>
            </a:solidFill>
            <a:ln w="12700" cap="flat">
              <a:noFill/>
              <a:miter lim="400000"/>
            </a:ln>
            <a:effectLst/>
          </p:spPr>
          <p:txBody>
            <a:bodyPr wrap="square" lIns="0" tIns="0" rIns="0" bIns="0" numCol="1" anchor="ctr">
              <a:noAutofit/>
            </a:bodyPr>
            <a:lstStyle/>
            <a:p>
              <a:endParaRPr/>
            </a:p>
          </p:txBody>
        </p:sp>
        <p:sp>
          <p:nvSpPr>
            <p:cNvPr id="658" name="Circle"/>
            <p:cNvSpPr/>
            <p:nvPr/>
          </p:nvSpPr>
          <p:spPr>
            <a:xfrm>
              <a:off x="5658534" y="2882106"/>
              <a:ext cx="396389" cy="396389"/>
            </a:xfrm>
            <a:prstGeom prst="ellipse">
              <a:avLst/>
            </a:prstGeom>
            <a:solidFill>
              <a:schemeClr val="accent4"/>
            </a:solidFill>
            <a:ln w="12700" cap="flat">
              <a:noFill/>
              <a:miter lim="400000"/>
            </a:ln>
            <a:effectLst/>
          </p:spPr>
          <p:txBody>
            <a:bodyPr wrap="square" lIns="0" tIns="0" rIns="0" bIns="0" numCol="1" anchor="ctr">
              <a:noAutofit/>
            </a:bodyPr>
            <a:lstStyle/>
            <a:p>
              <a:endParaRPr/>
            </a:p>
          </p:txBody>
        </p:sp>
        <p:sp>
          <p:nvSpPr>
            <p:cNvPr id="659" name="Circle"/>
            <p:cNvSpPr/>
            <p:nvPr/>
          </p:nvSpPr>
          <p:spPr>
            <a:xfrm>
              <a:off x="1453163" y="1150296"/>
              <a:ext cx="190440" cy="190440"/>
            </a:xfrm>
            <a:prstGeom prst="ellipse">
              <a:avLst/>
            </a:prstGeom>
            <a:solidFill>
              <a:schemeClr val="accent4"/>
            </a:solidFill>
            <a:ln w="12700" cap="flat">
              <a:noFill/>
              <a:miter lim="400000"/>
            </a:ln>
            <a:effectLst/>
          </p:spPr>
          <p:txBody>
            <a:bodyPr wrap="square" lIns="0" tIns="0" rIns="0" bIns="0" numCol="1" anchor="ctr">
              <a:noAutofit/>
            </a:bodyPr>
            <a:lstStyle/>
            <a:p>
              <a:endParaRPr/>
            </a:p>
          </p:txBody>
        </p:sp>
        <p:sp>
          <p:nvSpPr>
            <p:cNvPr id="660" name="Circle"/>
            <p:cNvSpPr/>
            <p:nvPr/>
          </p:nvSpPr>
          <p:spPr>
            <a:xfrm>
              <a:off x="496430" y="3292363"/>
              <a:ext cx="190440" cy="190440"/>
            </a:xfrm>
            <a:prstGeom prst="ellipse">
              <a:avLst/>
            </a:prstGeom>
            <a:solidFill>
              <a:schemeClr val="accent4"/>
            </a:solidFill>
            <a:ln w="12700" cap="flat">
              <a:noFill/>
              <a:miter lim="400000"/>
            </a:ln>
            <a:effectLst/>
          </p:spPr>
          <p:txBody>
            <a:bodyPr wrap="square" lIns="0" tIns="0" rIns="0" bIns="0" numCol="1" anchor="ctr">
              <a:noAutofit/>
            </a:bodyPr>
            <a:lstStyle/>
            <a:p>
              <a:endParaRPr/>
            </a:p>
          </p:txBody>
        </p:sp>
        <p:sp>
          <p:nvSpPr>
            <p:cNvPr id="661" name="Circle"/>
            <p:cNvSpPr/>
            <p:nvPr/>
          </p:nvSpPr>
          <p:spPr>
            <a:xfrm>
              <a:off x="979030" y="6060963"/>
              <a:ext cx="190440" cy="190440"/>
            </a:xfrm>
            <a:prstGeom prst="ellipse">
              <a:avLst/>
            </a:prstGeom>
            <a:solidFill>
              <a:schemeClr val="accent4"/>
            </a:solidFill>
            <a:ln w="12700" cap="flat">
              <a:noFill/>
              <a:miter lim="400000"/>
            </a:ln>
            <a:effectLst/>
          </p:spPr>
          <p:txBody>
            <a:bodyPr wrap="square" lIns="0" tIns="0" rIns="0" bIns="0" numCol="1" anchor="ctr">
              <a:noAutofit/>
            </a:bodyPr>
            <a:lstStyle/>
            <a:p>
              <a:endParaRPr/>
            </a:p>
          </p:txBody>
        </p:sp>
        <p:sp>
          <p:nvSpPr>
            <p:cNvPr id="662" name="Circle"/>
            <p:cNvSpPr/>
            <p:nvPr/>
          </p:nvSpPr>
          <p:spPr>
            <a:xfrm>
              <a:off x="1851097" y="7728896"/>
              <a:ext cx="190440" cy="190440"/>
            </a:xfrm>
            <a:prstGeom prst="ellipse">
              <a:avLst/>
            </a:prstGeom>
            <a:solidFill>
              <a:schemeClr val="accent4"/>
            </a:solidFill>
            <a:ln w="12700" cap="flat">
              <a:noFill/>
              <a:miter lim="400000"/>
            </a:ln>
            <a:effectLst/>
          </p:spPr>
          <p:txBody>
            <a:bodyPr wrap="square" lIns="0" tIns="0" rIns="0" bIns="0" numCol="1" anchor="ctr">
              <a:noAutofit/>
            </a:bodyPr>
            <a:lstStyle/>
            <a:p>
              <a:endParaRPr/>
            </a:p>
          </p:txBody>
        </p:sp>
        <p:sp>
          <p:nvSpPr>
            <p:cNvPr id="663" name="Circle"/>
            <p:cNvSpPr/>
            <p:nvPr/>
          </p:nvSpPr>
          <p:spPr>
            <a:xfrm>
              <a:off x="5381697" y="6806029"/>
              <a:ext cx="190440" cy="190440"/>
            </a:xfrm>
            <a:prstGeom prst="ellipse">
              <a:avLst/>
            </a:prstGeom>
            <a:solidFill>
              <a:schemeClr val="accent4"/>
            </a:solidFill>
            <a:ln w="12700" cap="flat">
              <a:noFill/>
              <a:miter lim="400000"/>
            </a:ln>
            <a:effectLst/>
          </p:spPr>
          <p:txBody>
            <a:bodyPr wrap="square" lIns="0" tIns="0" rIns="0" bIns="0" numCol="1" anchor="ctr">
              <a:noAutofit/>
            </a:bodyPr>
            <a:lstStyle/>
            <a:p>
              <a:endParaRPr/>
            </a:p>
          </p:txBody>
        </p:sp>
        <p:sp>
          <p:nvSpPr>
            <p:cNvPr id="664" name="Circle"/>
            <p:cNvSpPr/>
            <p:nvPr/>
          </p:nvSpPr>
          <p:spPr>
            <a:xfrm>
              <a:off x="6304564" y="1920762"/>
              <a:ext cx="190440" cy="190441"/>
            </a:xfrm>
            <a:prstGeom prst="ellipse">
              <a:avLst/>
            </a:prstGeom>
            <a:solidFill>
              <a:schemeClr val="accent4"/>
            </a:solidFill>
            <a:ln w="12700" cap="flat">
              <a:noFill/>
              <a:miter lim="400000"/>
            </a:ln>
            <a:effectLst/>
          </p:spPr>
          <p:txBody>
            <a:bodyPr wrap="square" lIns="0" tIns="0" rIns="0" bIns="0" numCol="1" anchor="ctr">
              <a:noAutofit/>
            </a:bodyPr>
            <a:lstStyle/>
            <a:p>
              <a:endParaRPr/>
            </a:p>
          </p:txBody>
        </p:sp>
        <p:sp>
          <p:nvSpPr>
            <p:cNvPr id="665" name="Circle"/>
            <p:cNvSpPr/>
            <p:nvPr/>
          </p:nvSpPr>
          <p:spPr>
            <a:xfrm>
              <a:off x="6279164" y="3758029"/>
              <a:ext cx="190440" cy="190440"/>
            </a:xfrm>
            <a:prstGeom prst="ellipse">
              <a:avLst/>
            </a:prstGeom>
            <a:solidFill>
              <a:schemeClr val="accent4"/>
            </a:solidFill>
            <a:ln w="12700" cap="flat">
              <a:noFill/>
              <a:miter lim="400000"/>
            </a:ln>
            <a:effectLst/>
          </p:spPr>
          <p:txBody>
            <a:bodyPr wrap="square" lIns="0" tIns="0" rIns="0" bIns="0" numCol="1" anchor="ctr">
              <a:noAutofit/>
            </a:bodyPr>
            <a:lstStyle/>
            <a:p>
              <a:endParaRPr/>
            </a:p>
          </p:txBody>
        </p:sp>
        <p:sp>
          <p:nvSpPr>
            <p:cNvPr id="666" name="Circle"/>
            <p:cNvSpPr/>
            <p:nvPr/>
          </p:nvSpPr>
          <p:spPr>
            <a:xfrm>
              <a:off x="2816297" y="8575562"/>
              <a:ext cx="190441" cy="190440"/>
            </a:xfrm>
            <a:prstGeom prst="ellipse">
              <a:avLst/>
            </a:prstGeom>
            <a:solidFill>
              <a:schemeClr val="accent4"/>
            </a:solidFill>
            <a:ln w="12700" cap="flat">
              <a:noFill/>
              <a:miter lim="400000"/>
            </a:ln>
            <a:effectLst/>
          </p:spPr>
          <p:txBody>
            <a:bodyPr wrap="square" lIns="0" tIns="0" rIns="0" bIns="0" numCol="1" anchor="ctr">
              <a:noAutofit/>
            </a:bodyPr>
            <a:lstStyle/>
            <a:p>
              <a:endParaRPr/>
            </a:p>
          </p:txBody>
        </p:sp>
        <p:sp>
          <p:nvSpPr>
            <p:cNvPr id="667" name="Circle"/>
            <p:cNvSpPr/>
            <p:nvPr/>
          </p:nvSpPr>
          <p:spPr>
            <a:xfrm>
              <a:off x="6651697" y="5146562"/>
              <a:ext cx="190441" cy="190440"/>
            </a:xfrm>
            <a:prstGeom prst="ellipse">
              <a:avLst/>
            </a:prstGeom>
            <a:solidFill>
              <a:schemeClr val="accent4"/>
            </a:solidFill>
            <a:ln w="12700" cap="flat">
              <a:noFill/>
              <a:miter lim="400000"/>
            </a:ln>
            <a:effectLst/>
          </p:spPr>
          <p:txBody>
            <a:bodyPr wrap="square" lIns="0" tIns="0" rIns="0" bIns="0" numCol="1" anchor="ctr">
              <a:noAutofit/>
            </a:bodyPr>
            <a:lstStyle/>
            <a:p>
              <a:endParaRPr/>
            </a:p>
          </p:txBody>
        </p:sp>
        <p:sp>
          <p:nvSpPr>
            <p:cNvPr id="668" name="Circle"/>
            <p:cNvSpPr/>
            <p:nvPr/>
          </p:nvSpPr>
          <p:spPr>
            <a:xfrm>
              <a:off x="7205133" y="2658533"/>
              <a:ext cx="94763" cy="94763"/>
            </a:xfrm>
            <a:prstGeom prst="ellipse">
              <a:avLst/>
            </a:prstGeom>
            <a:solidFill>
              <a:schemeClr val="accent4"/>
            </a:solidFill>
            <a:ln w="12700" cap="flat">
              <a:noFill/>
              <a:miter lim="400000"/>
            </a:ln>
            <a:effectLst/>
          </p:spPr>
          <p:txBody>
            <a:bodyPr wrap="square" lIns="0" tIns="0" rIns="0" bIns="0" numCol="1" anchor="ctr">
              <a:noAutofit/>
            </a:bodyPr>
            <a:lstStyle/>
            <a:p>
              <a:endParaRPr/>
            </a:p>
          </p:txBody>
        </p:sp>
        <p:sp>
          <p:nvSpPr>
            <p:cNvPr id="669" name="Circle"/>
            <p:cNvSpPr/>
            <p:nvPr/>
          </p:nvSpPr>
          <p:spPr>
            <a:xfrm>
              <a:off x="7264400" y="6239933"/>
              <a:ext cx="94762" cy="94763"/>
            </a:xfrm>
            <a:prstGeom prst="ellipse">
              <a:avLst/>
            </a:prstGeom>
            <a:solidFill>
              <a:schemeClr val="accent4"/>
            </a:solidFill>
            <a:ln w="12700" cap="flat">
              <a:noFill/>
              <a:miter lim="400000"/>
            </a:ln>
            <a:effectLst/>
          </p:spPr>
          <p:txBody>
            <a:bodyPr wrap="square" lIns="0" tIns="0" rIns="0" bIns="0" numCol="1" anchor="ctr">
              <a:noAutofit/>
            </a:bodyPr>
            <a:lstStyle/>
            <a:p>
              <a:endParaRPr/>
            </a:p>
          </p:txBody>
        </p:sp>
        <p:sp>
          <p:nvSpPr>
            <p:cNvPr id="670" name="Circle"/>
            <p:cNvSpPr/>
            <p:nvPr/>
          </p:nvSpPr>
          <p:spPr>
            <a:xfrm>
              <a:off x="6680200" y="7958666"/>
              <a:ext cx="94762" cy="94763"/>
            </a:xfrm>
            <a:prstGeom prst="ellipse">
              <a:avLst/>
            </a:prstGeom>
            <a:solidFill>
              <a:schemeClr val="accent4"/>
            </a:solidFill>
            <a:ln w="12700" cap="flat">
              <a:noFill/>
              <a:miter lim="400000"/>
            </a:ln>
            <a:effectLst/>
          </p:spPr>
          <p:txBody>
            <a:bodyPr wrap="square" lIns="0" tIns="0" rIns="0" bIns="0" numCol="1" anchor="ctr">
              <a:noAutofit/>
            </a:bodyPr>
            <a:lstStyle/>
            <a:p>
              <a:endParaRPr/>
            </a:p>
          </p:txBody>
        </p:sp>
        <p:sp>
          <p:nvSpPr>
            <p:cNvPr id="671" name="Circle"/>
            <p:cNvSpPr/>
            <p:nvPr/>
          </p:nvSpPr>
          <p:spPr>
            <a:xfrm>
              <a:off x="4741333" y="9000066"/>
              <a:ext cx="94763" cy="94763"/>
            </a:xfrm>
            <a:prstGeom prst="ellipse">
              <a:avLst/>
            </a:prstGeom>
            <a:solidFill>
              <a:schemeClr val="accent4"/>
            </a:solidFill>
            <a:ln w="12700" cap="flat">
              <a:noFill/>
              <a:miter lim="400000"/>
            </a:ln>
            <a:effectLst/>
          </p:spPr>
          <p:txBody>
            <a:bodyPr wrap="square" lIns="0" tIns="0" rIns="0" bIns="0" numCol="1" anchor="ctr">
              <a:noAutofit/>
            </a:bodyPr>
            <a:lstStyle/>
            <a:p>
              <a:endParaRPr/>
            </a:p>
          </p:txBody>
        </p:sp>
        <p:sp>
          <p:nvSpPr>
            <p:cNvPr id="672" name="Circle"/>
            <p:cNvSpPr/>
            <p:nvPr/>
          </p:nvSpPr>
          <p:spPr>
            <a:xfrm>
              <a:off x="855133" y="7349066"/>
              <a:ext cx="94762" cy="94763"/>
            </a:xfrm>
            <a:prstGeom prst="ellipse">
              <a:avLst/>
            </a:prstGeom>
            <a:solidFill>
              <a:schemeClr val="accent4"/>
            </a:solidFill>
            <a:ln w="12700" cap="flat">
              <a:noFill/>
              <a:miter lim="400000"/>
            </a:ln>
            <a:effectLst/>
          </p:spPr>
          <p:txBody>
            <a:bodyPr wrap="square" lIns="0" tIns="0" rIns="0" bIns="0" numCol="1" anchor="ctr">
              <a:noAutofit/>
            </a:bodyPr>
            <a:lstStyle/>
            <a:p>
              <a:endParaRPr/>
            </a:p>
          </p:txBody>
        </p:sp>
        <p:sp>
          <p:nvSpPr>
            <p:cNvPr id="673" name="Circle"/>
            <p:cNvSpPr/>
            <p:nvPr/>
          </p:nvSpPr>
          <p:spPr>
            <a:xfrm>
              <a:off x="0" y="4851400"/>
              <a:ext cx="94762" cy="94762"/>
            </a:xfrm>
            <a:prstGeom prst="ellipse">
              <a:avLst/>
            </a:prstGeom>
            <a:solidFill>
              <a:schemeClr val="accent4"/>
            </a:solidFill>
            <a:ln w="12700" cap="flat">
              <a:noFill/>
              <a:miter lim="400000"/>
            </a:ln>
            <a:effectLst/>
          </p:spPr>
          <p:txBody>
            <a:bodyPr wrap="square" lIns="0" tIns="0" rIns="0" bIns="0" numCol="1" anchor="ctr">
              <a:noAutofit/>
            </a:bodyPr>
            <a:lstStyle/>
            <a:p>
              <a:endParaRPr/>
            </a:p>
          </p:txBody>
        </p:sp>
        <p:sp>
          <p:nvSpPr>
            <p:cNvPr id="674" name="Circle"/>
            <p:cNvSpPr/>
            <p:nvPr/>
          </p:nvSpPr>
          <p:spPr>
            <a:xfrm>
              <a:off x="313266" y="1947333"/>
              <a:ext cx="94762" cy="94762"/>
            </a:xfrm>
            <a:prstGeom prst="ellipse">
              <a:avLst/>
            </a:prstGeom>
            <a:solidFill>
              <a:schemeClr val="accent4"/>
            </a:solidFill>
            <a:ln w="12700" cap="flat">
              <a:noFill/>
              <a:miter lim="400000"/>
            </a:ln>
            <a:effectLst/>
          </p:spPr>
          <p:txBody>
            <a:bodyPr wrap="square" lIns="0" tIns="0" rIns="0" bIns="0" numCol="1" anchor="ctr">
              <a:noAutofit/>
            </a:bodyPr>
            <a:lstStyle/>
            <a:p>
              <a:endParaRPr/>
            </a:p>
          </p:txBody>
        </p:sp>
        <p:sp>
          <p:nvSpPr>
            <p:cNvPr id="675" name="Circle"/>
            <p:cNvSpPr/>
            <p:nvPr/>
          </p:nvSpPr>
          <p:spPr>
            <a:xfrm>
              <a:off x="3166533" y="25400"/>
              <a:ext cx="94762" cy="94762"/>
            </a:xfrm>
            <a:prstGeom prst="ellipse">
              <a:avLst/>
            </a:prstGeom>
            <a:solidFill>
              <a:schemeClr val="accent4"/>
            </a:solidFill>
            <a:ln w="12700" cap="flat">
              <a:noFill/>
              <a:miter lim="400000"/>
            </a:ln>
            <a:effectLst/>
          </p:spPr>
          <p:txBody>
            <a:bodyPr wrap="square" lIns="0" tIns="0" rIns="0" bIns="0" numCol="1" anchor="ctr">
              <a:noAutofit/>
            </a:bodyPr>
            <a:lstStyle/>
            <a:p>
              <a:endParaRPr/>
            </a:p>
          </p:txBody>
        </p:sp>
        <p:sp>
          <p:nvSpPr>
            <p:cNvPr id="676" name="Circle"/>
            <p:cNvSpPr/>
            <p:nvPr/>
          </p:nvSpPr>
          <p:spPr>
            <a:xfrm>
              <a:off x="5935133" y="0"/>
              <a:ext cx="94762" cy="94762"/>
            </a:xfrm>
            <a:prstGeom prst="ellipse">
              <a:avLst/>
            </a:prstGeom>
            <a:solidFill>
              <a:schemeClr val="accent4"/>
            </a:solidFill>
            <a:ln w="12700" cap="flat">
              <a:noFill/>
              <a:miter lim="400000"/>
            </a:ln>
            <a:effectLst/>
          </p:spPr>
          <p:txBody>
            <a:bodyPr wrap="square" lIns="0" tIns="0" rIns="0" bIns="0" numCol="1" anchor="ctr">
              <a:noAutofit/>
            </a:bodyPr>
            <a:lstStyle/>
            <a:p>
              <a:endParaRPr/>
            </a:p>
          </p:txBody>
        </p:sp>
        <p:sp>
          <p:nvSpPr>
            <p:cNvPr id="677" name="Circle"/>
            <p:cNvSpPr/>
            <p:nvPr/>
          </p:nvSpPr>
          <p:spPr>
            <a:xfrm>
              <a:off x="6976533" y="804333"/>
              <a:ext cx="94762" cy="94762"/>
            </a:xfrm>
            <a:prstGeom prst="ellipse">
              <a:avLst/>
            </a:prstGeom>
            <a:solidFill>
              <a:schemeClr val="accent4"/>
            </a:solidFill>
            <a:ln w="12700" cap="flat">
              <a:noFill/>
              <a:miter lim="400000"/>
            </a:ln>
            <a:effectLst/>
          </p:spPr>
          <p:txBody>
            <a:bodyPr wrap="square" lIns="0" tIns="0" rIns="0" bIns="0" numCol="1" anchor="ctr">
              <a:noAutofit/>
            </a:bodyPr>
            <a:lstStyle/>
            <a:p>
              <a:endParaRPr/>
            </a:p>
          </p:txBody>
        </p:sp>
        <p:sp>
          <p:nvSpPr>
            <p:cNvPr id="678" name="Circle"/>
            <p:cNvSpPr/>
            <p:nvPr/>
          </p:nvSpPr>
          <p:spPr>
            <a:xfrm>
              <a:off x="7683214" y="4047066"/>
              <a:ext cx="158548" cy="158548"/>
            </a:xfrm>
            <a:prstGeom prst="ellipse">
              <a:avLst/>
            </a:prstGeom>
            <a:solidFill>
              <a:schemeClr val="accent4"/>
            </a:solidFill>
            <a:ln w="12700" cap="flat">
              <a:noFill/>
              <a:miter lim="400000"/>
            </a:ln>
            <a:effectLst/>
          </p:spPr>
          <p:txBody>
            <a:bodyPr wrap="square" lIns="0" tIns="0" rIns="0" bIns="0" numCol="1" anchor="ctr">
              <a:noAutofit/>
            </a:bodyPr>
            <a:lstStyle/>
            <a:p>
              <a:endParaRPr/>
            </a:p>
          </p:txBody>
        </p:sp>
        <p:sp>
          <p:nvSpPr>
            <p:cNvPr id="679" name="Circle"/>
            <p:cNvSpPr/>
            <p:nvPr/>
          </p:nvSpPr>
          <p:spPr>
            <a:xfrm>
              <a:off x="4619697" y="15762"/>
              <a:ext cx="190441" cy="190441"/>
            </a:xfrm>
            <a:prstGeom prst="ellipse">
              <a:avLst/>
            </a:prstGeom>
            <a:solidFill>
              <a:schemeClr val="accent4"/>
            </a:solidFill>
            <a:ln w="12700" cap="flat">
              <a:noFill/>
              <a:miter lim="400000"/>
            </a:ln>
            <a:effectLst/>
          </p:spPr>
          <p:txBody>
            <a:bodyPr wrap="square" lIns="0" tIns="0" rIns="0" bIns="0" numCol="1" anchor="ctr">
              <a:noAutofit/>
            </a:bodyPr>
            <a:lstStyle/>
            <a:p>
              <a:endParaRPr/>
            </a:p>
          </p:txBody>
        </p:sp>
        <p:sp>
          <p:nvSpPr>
            <p:cNvPr id="680" name="Circle"/>
            <p:cNvSpPr/>
            <p:nvPr/>
          </p:nvSpPr>
          <p:spPr>
            <a:xfrm>
              <a:off x="1879600" y="8932333"/>
              <a:ext cx="94762" cy="94763"/>
            </a:xfrm>
            <a:prstGeom prst="ellipse">
              <a:avLst/>
            </a:prstGeom>
            <a:solidFill>
              <a:schemeClr val="accent4"/>
            </a:solidFill>
            <a:ln w="12700" cap="flat">
              <a:noFill/>
              <a:miter lim="400000"/>
            </a:ln>
            <a:effectLst/>
          </p:spPr>
          <p:txBody>
            <a:bodyPr wrap="square" lIns="0" tIns="0" rIns="0" bIns="0" numCol="1" anchor="ctr">
              <a:noAutofit/>
            </a:bodyPr>
            <a:lstStyle/>
            <a:p>
              <a:endParaRPr/>
            </a:p>
          </p:txBody>
        </p:sp>
        <p:sp>
          <p:nvSpPr>
            <p:cNvPr id="681" name="Circle"/>
            <p:cNvSpPr/>
            <p:nvPr/>
          </p:nvSpPr>
          <p:spPr>
            <a:xfrm>
              <a:off x="6036733" y="8906933"/>
              <a:ext cx="94762" cy="94763"/>
            </a:xfrm>
            <a:prstGeom prst="ellipse">
              <a:avLst/>
            </a:prstGeom>
            <a:solidFill>
              <a:schemeClr val="accent4"/>
            </a:solidFill>
            <a:ln w="12700" cap="flat">
              <a:noFill/>
              <a:miter lim="400000"/>
            </a:ln>
            <a:effectLst/>
          </p:spPr>
          <p:txBody>
            <a:bodyPr wrap="square" lIns="0" tIns="0" rIns="0" bIns="0" numCol="1" anchor="ctr">
              <a:noAutofit/>
            </a:bodyPr>
            <a:lstStyle/>
            <a:p>
              <a:endParaRPr/>
            </a:p>
          </p:txBody>
        </p:sp>
        <p:sp>
          <p:nvSpPr>
            <p:cNvPr id="682" name="Lorem Ipsum is simply dummy text of the printing and typesetting industry. Lorem Ipsum has been the industry's standard dummy text ever since the 1500s, when an unknown printer took a galley of type and scrambled it to make a type specimen book. It has s"/>
            <p:cNvSpPr txBox="1"/>
            <p:nvPr/>
          </p:nvSpPr>
          <p:spPr>
            <a:xfrm>
              <a:off x="3664218" y="2115812"/>
              <a:ext cx="2070634" cy="4064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defRPr sz="2000">
                  <a:solidFill>
                    <a:srgbClr val="F7F5F6"/>
                  </a:solidFill>
                  <a:latin typeface="Barlow SemiBold"/>
                  <a:ea typeface="Barlow SemiBold"/>
                  <a:cs typeface="Barlow SemiBold"/>
                  <a:sym typeface="Barlow SemiBold"/>
                </a:defRPr>
              </a:lvl1pPr>
            </a:lstStyle>
            <a:p>
              <a:r>
                <a:rPr>
                  <a:solidFill>
                    <a:schemeClr val="bg1"/>
                  </a:solidFill>
                </a:rPr>
                <a:t>Mission</a:t>
              </a:r>
            </a:p>
          </p:txBody>
        </p:sp>
        <p:sp>
          <p:nvSpPr>
            <p:cNvPr id="683" name="Freeform 236"/>
            <p:cNvSpPr/>
            <p:nvPr/>
          </p:nvSpPr>
          <p:spPr>
            <a:xfrm>
              <a:off x="4429912" y="1325823"/>
              <a:ext cx="570010" cy="569796"/>
            </a:xfrm>
            <a:custGeom>
              <a:avLst/>
              <a:gdLst/>
              <a:ahLst/>
              <a:cxnLst>
                <a:cxn ang="0">
                  <a:pos x="wd2" y="hd2"/>
                </a:cxn>
                <a:cxn ang="5400000">
                  <a:pos x="wd2" y="hd2"/>
                </a:cxn>
                <a:cxn ang="10800000">
                  <a:pos x="wd2" y="hd2"/>
                </a:cxn>
                <a:cxn ang="16200000">
                  <a:pos x="wd2" y="hd2"/>
                </a:cxn>
              </a:cxnLst>
              <a:rect l="0" t="0" r="r" b="b"/>
              <a:pathLst>
                <a:path w="21531" h="21600" extrusionOk="0">
                  <a:moveTo>
                    <a:pt x="10772" y="0"/>
                  </a:moveTo>
                  <a:cubicBezTo>
                    <a:pt x="10611" y="0"/>
                    <a:pt x="10450" y="68"/>
                    <a:pt x="10327" y="192"/>
                  </a:cubicBezTo>
                  <a:lnTo>
                    <a:pt x="5280" y="5299"/>
                  </a:lnTo>
                  <a:cubicBezTo>
                    <a:pt x="5100" y="5480"/>
                    <a:pt x="5055" y="5743"/>
                    <a:pt x="5153" y="5980"/>
                  </a:cubicBezTo>
                  <a:cubicBezTo>
                    <a:pt x="5250" y="6217"/>
                    <a:pt x="5470" y="6384"/>
                    <a:pt x="5725" y="6384"/>
                  </a:cubicBezTo>
                  <a:lnTo>
                    <a:pt x="7613" y="6384"/>
                  </a:lnTo>
                  <a:lnTo>
                    <a:pt x="7613" y="10385"/>
                  </a:lnTo>
                  <a:cubicBezTo>
                    <a:pt x="7613" y="14899"/>
                    <a:pt x="4713" y="18938"/>
                    <a:pt x="445" y="20366"/>
                  </a:cubicBezTo>
                  <a:cubicBezTo>
                    <a:pt x="152" y="20463"/>
                    <a:pt x="-28" y="20761"/>
                    <a:pt x="21" y="21068"/>
                  </a:cubicBezTo>
                  <a:cubicBezTo>
                    <a:pt x="71" y="21374"/>
                    <a:pt x="327" y="21600"/>
                    <a:pt x="636" y="21600"/>
                  </a:cubicBezTo>
                  <a:lnTo>
                    <a:pt x="10136" y="21600"/>
                  </a:lnTo>
                  <a:lnTo>
                    <a:pt x="10136" y="19706"/>
                  </a:lnTo>
                  <a:cubicBezTo>
                    <a:pt x="10136" y="19356"/>
                    <a:pt x="10424" y="19068"/>
                    <a:pt x="10772" y="19068"/>
                  </a:cubicBezTo>
                  <a:cubicBezTo>
                    <a:pt x="11120" y="19068"/>
                    <a:pt x="11408" y="19356"/>
                    <a:pt x="11408" y="19706"/>
                  </a:cubicBezTo>
                  <a:lnTo>
                    <a:pt x="11408" y="21600"/>
                  </a:lnTo>
                  <a:lnTo>
                    <a:pt x="20908" y="21600"/>
                  </a:lnTo>
                  <a:cubicBezTo>
                    <a:pt x="21217" y="21600"/>
                    <a:pt x="21473" y="21374"/>
                    <a:pt x="21523" y="21068"/>
                  </a:cubicBezTo>
                  <a:cubicBezTo>
                    <a:pt x="21572" y="20761"/>
                    <a:pt x="21392" y="20463"/>
                    <a:pt x="21099" y="20366"/>
                  </a:cubicBezTo>
                  <a:cubicBezTo>
                    <a:pt x="16831" y="18938"/>
                    <a:pt x="13931" y="14899"/>
                    <a:pt x="13932" y="10385"/>
                  </a:cubicBezTo>
                  <a:lnTo>
                    <a:pt x="13932" y="6384"/>
                  </a:lnTo>
                  <a:lnTo>
                    <a:pt x="15819" y="6384"/>
                  </a:lnTo>
                  <a:cubicBezTo>
                    <a:pt x="16074" y="6384"/>
                    <a:pt x="16294" y="6217"/>
                    <a:pt x="16391" y="5980"/>
                  </a:cubicBezTo>
                  <a:cubicBezTo>
                    <a:pt x="16489" y="5743"/>
                    <a:pt x="16444" y="5480"/>
                    <a:pt x="16264" y="5299"/>
                  </a:cubicBezTo>
                  <a:lnTo>
                    <a:pt x="11217" y="192"/>
                  </a:lnTo>
                  <a:cubicBezTo>
                    <a:pt x="11094" y="68"/>
                    <a:pt x="10933" y="0"/>
                    <a:pt x="10772" y="0"/>
                  </a:cubicBezTo>
                  <a:close/>
                  <a:moveTo>
                    <a:pt x="10772" y="3852"/>
                  </a:moveTo>
                  <a:cubicBezTo>
                    <a:pt x="11120" y="3852"/>
                    <a:pt x="11408" y="4119"/>
                    <a:pt x="11408" y="4469"/>
                  </a:cubicBezTo>
                  <a:lnTo>
                    <a:pt x="11408" y="5746"/>
                  </a:lnTo>
                  <a:cubicBezTo>
                    <a:pt x="11408" y="6096"/>
                    <a:pt x="11121" y="6384"/>
                    <a:pt x="10772" y="6384"/>
                  </a:cubicBezTo>
                  <a:cubicBezTo>
                    <a:pt x="10424" y="6384"/>
                    <a:pt x="10136" y="6096"/>
                    <a:pt x="10136" y="5746"/>
                  </a:cubicBezTo>
                  <a:lnTo>
                    <a:pt x="10136" y="4469"/>
                  </a:lnTo>
                  <a:cubicBezTo>
                    <a:pt x="10136" y="4119"/>
                    <a:pt x="10424" y="3852"/>
                    <a:pt x="10772" y="3852"/>
                  </a:cubicBezTo>
                  <a:close/>
                  <a:moveTo>
                    <a:pt x="4474" y="7640"/>
                  </a:moveTo>
                  <a:cubicBezTo>
                    <a:pt x="4313" y="7640"/>
                    <a:pt x="4131" y="7708"/>
                    <a:pt x="4008" y="7831"/>
                  </a:cubicBezTo>
                  <a:cubicBezTo>
                    <a:pt x="3761" y="8078"/>
                    <a:pt x="3761" y="8478"/>
                    <a:pt x="4008" y="8725"/>
                  </a:cubicBezTo>
                  <a:lnTo>
                    <a:pt x="5280" y="9981"/>
                  </a:lnTo>
                  <a:cubicBezTo>
                    <a:pt x="5526" y="10228"/>
                    <a:pt x="5924" y="10228"/>
                    <a:pt x="6171" y="9981"/>
                  </a:cubicBezTo>
                  <a:cubicBezTo>
                    <a:pt x="6417" y="9734"/>
                    <a:pt x="6417" y="9334"/>
                    <a:pt x="6171" y="9087"/>
                  </a:cubicBezTo>
                  <a:lnTo>
                    <a:pt x="4920" y="7831"/>
                  </a:lnTo>
                  <a:cubicBezTo>
                    <a:pt x="4796" y="7708"/>
                    <a:pt x="4636" y="7640"/>
                    <a:pt x="4474" y="7640"/>
                  </a:cubicBezTo>
                  <a:close/>
                  <a:moveTo>
                    <a:pt x="10772" y="7640"/>
                  </a:moveTo>
                  <a:cubicBezTo>
                    <a:pt x="11120" y="7640"/>
                    <a:pt x="11408" y="7929"/>
                    <a:pt x="11408" y="8278"/>
                  </a:cubicBezTo>
                  <a:lnTo>
                    <a:pt x="11408" y="9534"/>
                  </a:lnTo>
                  <a:cubicBezTo>
                    <a:pt x="11408" y="9884"/>
                    <a:pt x="11121" y="10172"/>
                    <a:pt x="10772" y="10172"/>
                  </a:cubicBezTo>
                  <a:cubicBezTo>
                    <a:pt x="10424" y="10172"/>
                    <a:pt x="10136" y="9884"/>
                    <a:pt x="10136" y="9534"/>
                  </a:cubicBezTo>
                  <a:lnTo>
                    <a:pt x="10136" y="8278"/>
                  </a:lnTo>
                  <a:cubicBezTo>
                    <a:pt x="10136" y="7929"/>
                    <a:pt x="10424" y="7640"/>
                    <a:pt x="10772" y="7640"/>
                  </a:cubicBezTo>
                  <a:close/>
                  <a:moveTo>
                    <a:pt x="17070" y="7640"/>
                  </a:moveTo>
                  <a:cubicBezTo>
                    <a:pt x="16908" y="7640"/>
                    <a:pt x="16748" y="7708"/>
                    <a:pt x="16625" y="7831"/>
                  </a:cubicBezTo>
                  <a:lnTo>
                    <a:pt x="15373" y="9087"/>
                  </a:lnTo>
                  <a:cubicBezTo>
                    <a:pt x="15127" y="9334"/>
                    <a:pt x="15127" y="9733"/>
                    <a:pt x="15373" y="9981"/>
                  </a:cubicBezTo>
                  <a:cubicBezTo>
                    <a:pt x="15620" y="10228"/>
                    <a:pt x="16018" y="10228"/>
                    <a:pt x="16264" y="9981"/>
                  </a:cubicBezTo>
                  <a:lnTo>
                    <a:pt x="17515" y="8725"/>
                  </a:lnTo>
                  <a:cubicBezTo>
                    <a:pt x="17761" y="8478"/>
                    <a:pt x="17761" y="8078"/>
                    <a:pt x="17515" y="7831"/>
                  </a:cubicBezTo>
                  <a:cubicBezTo>
                    <a:pt x="17392" y="7708"/>
                    <a:pt x="17231" y="7640"/>
                    <a:pt x="17070" y="7640"/>
                  </a:cubicBezTo>
                  <a:close/>
                  <a:moveTo>
                    <a:pt x="636" y="10172"/>
                  </a:moveTo>
                  <a:cubicBezTo>
                    <a:pt x="288" y="10172"/>
                    <a:pt x="0" y="10461"/>
                    <a:pt x="0" y="10811"/>
                  </a:cubicBezTo>
                  <a:lnTo>
                    <a:pt x="0" y="14599"/>
                  </a:lnTo>
                  <a:cubicBezTo>
                    <a:pt x="0" y="14948"/>
                    <a:pt x="288" y="15237"/>
                    <a:pt x="636" y="15237"/>
                  </a:cubicBezTo>
                  <a:lnTo>
                    <a:pt x="4432" y="15237"/>
                  </a:lnTo>
                  <a:cubicBezTo>
                    <a:pt x="4599" y="15237"/>
                    <a:pt x="4759" y="15164"/>
                    <a:pt x="4877" y="15046"/>
                  </a:cubicBezTo>
                  <a:lnTo>
                    <a:pt x="6128" y="13790"/>
                  </a:lnTo>
                  <a:cubicBezTo>
                    <a:pt x="6374" y="13543"/>
                    <a:pt x="6374" y="13143"/>
                    <a:pt x="6128" y="12896"/>
                  </a:cubicBezTo>
                  <a:lnTo>
                    <a:pt x="4877" y="11619"/>
                  </a:lnTo>
                  <a:cubicBezTo>
                    <a:pt x="4759" y="11501"/>
                    <a:pt x="4599" y="11428"/>
                    <a:pt x="4432" y="11428"/>
                  </a:cubicBezTo>
                  <a:lnTo>
                    <a:pt x="3414" y="11428"/>
                  </a:lnTo>
                  <a:lnTo>
                    <a:pt x="2354" y="10364"/>
                  </a:lnTo>
                  <a:cubicBezTo>
                    <a:pt x="2236" y="10245"/>
                    <a:pt x="2076" y="10172"/>
                    <a:pt x="1908" y="10172"/>
                  </a:cubicBezTo>
                  <a:lnTo>
                    <a:pt x="636" y="10172"/>
                  </a:lnTo>
                  <a:close/>
                  <a:moveTo>
                    <a:pt x="19636" y="10172"/>
                  </a:moveTo>
                  <a:cubicBezTo>
                    <a:pt x="19468" y="10172"/>
                    <a:pt x="19308" y="10245"/>
                    <a:pt x="19190" y="10364"/>
                  </a:cubicBezTo>
                  <a:lnTo>
                    <a:pt x="18109" y="11428"/>
                  </a:lnTo>
                  <a:lnTo>
                    <a:pt x="17112" y="11428"/>
                  </a:lnTo>
                  <a:cubicBezTo>
                    <a:pt x="16945" y="11428"/>
                    <a:pt x="16785" y="11501"/>
                    <a:pt x="16667" y="11619"/>
                  </a:cubicBezTo>
                  <a:lnTo>
                    <a:pt x="15416" y="12896"/>
                  </a:lnTo>
                  <a:cubicBezTo>
                    <a:pt x="15170" y="13143"/>
                    <a:pt x="15170" y="13543"/>
                    <a:pt x="15416" y="13790"/>
                  </a:cubicBezTo>
                  <a:lnTo>
                    <a:pt x="16667" y="15046"/>
                  </a:lnTo>
                  <a:cubicBezTo>
                    <a:pt x="16785" y="15164"/>
                    <a:pt x="16945" y="15237"/>
                    <a:pt x="17112" y="15237"/>
                  </a:cubicBezTo>
                  <a:lnTo>
                    <a:pt x="20908" y="15237"/>
                  </a:lnTo>
                  <a:cubicBezTo>
                    <a:pt x="21256" y="15237"/>
                    <a:pt x="21523" y="14948"/>
                    <a:pt x="21523" y="14599"/>
                  </a:cubicBezTo>
                  <a:lnTo>
                    <a:pt x="21523" y="10811"/>
                  </a:lnTo>
                  <a:cubicBezTo>
                    <a:pt x="21523" y="10461"/>
                    <a:pt x="21256" y="10172"/>
                    <a:pt x="20908" y="10172"/>
                  </a:cubicBezTo>
                  <a:lnTo>
                    <a:pt x="19636" y="10172"/>
                  </a:lnTo>
                  <a:close/>
                  <a:moveTo>
                    <a:pt x="10772" y="11428"/>
                  </a:moveTo>
                  <a:cubicBezTo>
                    <a:pt x="11120" y="11428"/>
                    <a:pt x="11408" y="11716"/>
                    <a:pt x="11408" y="12066"/>
                  </a:cubicBezTo>
                  <a:lnTo>
                    <a:pt x="11408" y="13343"/>
                  </a:lnTo>
                  <a:cubicBezTo>
                    <a:pt x="11408" y="13693"/>
                    <a:pt x="11121" y="13960"/>
                    <a:pt x="10772" y="13960"/>
                  </a:cubicBezTo>
                  <a:cubicBezTo>
                    <a:pt x="10424" y="13960"/>
                    <a:pt x="10136" y="13693"/>
                    <a:pt x="10136" y="13343"/>
                  </a:cubicBezTo>
                  <a:lnTo>
                    <a:pt x="10136" y="12066"/>
                  </a:lnTo>
                  <a:cubicBezTo>
                    <a:pt x="10136" y="11716"/>
                    <a:pt x="10424" y="11428"/>
                    <a:pt x="10772" y="11428"/>
                  </a:cubicBezTo>
                  <a:close/>
                  <a:moveTo>
                    <a:pt x="10772" y="15237"/>
                  </a:moveTo>
                  <a:cubicBezTo>
                    <a:pt x="11120" y="15237"/>
                    <a:pt x="11408" y="15526"/>
                    <a:pt x="11408" y="15875"/>
                  </a:cubicBezTo>
                  <a:lnTo>
                    <a:pt x="11408" y="17131"/>
                  </a:lnTo>
                  <a:cubicBezTo>
                    <a:pt x="11408" y="17481"/>
                    <a:pt x="11121" y="17769"/>
                    <a:pt x="10772" y="17769"/>
                  </a:cubicBezTo>
                  <a:cubicBezTo>
                    <a:pt x="10424" y="17769"/>
                    <a:pt x="10136" y="17481"/>
                    <a:pt x="10136" y="17131"/>
                  </a:cubicBezTo>
                  <a:lnTo>
                    <a:pt x="10136" y="15875"/>
                  </a:lnTo>
                  <a:cubicBezTo>
                    <a:pt x="10136" y="15526"/>
                    <a:pt x="10424" y="15237"/>
                    <a:pt x="10772" y="15237"/>
                  </a:cubicBezTo>
                  <a:close/>
                </a:path>
              </a:pathLst>
            </a:custGeom>
            <a:solidFill>
              <a:srgbClr val="F7F5F6"/>
            </a:solidFill>
            <a:ln w="12700" cap="flat">
              <a:noFill/>
              <a:miter lim="400000"/>
            </a:ln>
            <a:effectLst/>
          </p:spPr>
          <p:txBody>
            <a:bodyPr wrap="square" lIns="45719" tIns="45719" rIns="45719" bIns="45719" numCol="1" anchor="ctr">
              <a:noAutofit/>
            </a:bodyPr>
            <a:lstStyle/>
            <a:p>
              <a:pPr algn="l" defTabSz="914400">
                <a:defRPr sz="1800">
                  <a:solidFill>
                    <a:srgbClr val="000000"/>
                  </a:solidFill>
                  <a:latin typeface="Calibri"/>
                  <a:ea typeface="Calibri"/>
                  <a:cs typeface="Calibri"/>
                  <a:sym typeface="Calibri"/>
                </a:defRPr>
              </a:pPr>
              <a:endParaRPr/>
            </a:p>
          </p:txBody>
        </p:sp>
        <p:sp>
          <p:nvSpPr>
            <p:cNvPr id="684" name="Freeform 266"/>
            <p:cNvSpPr/>
            <p:nvPr/>
          </p:nvSpPr>
          <p:spPr>
            <a:xfrm>
              <a:off x="4838158" y="4956032"/>
              <a:ext cx="571273" cy="571501"/>
            </a:xfrm>
            <a:custGeom>
              <a:avLst/>
              <a:gdLst/>
              <a:ahLst/>
              <a:cxnLst>
                <a:cxn ang="0">
                  <a:pos x="wd2" y="hd2"/>
                </a:cxn>
                <a:cxn ang="5400000">
                  <a:pos x="wd2" y="hd2"/>
                </a:cxn>
                <a:cxn ang="10800000">
                  <a:pos x="wd2" y="hd2"/>
                </a:cxn>
                <a:cxn ang="16200000">
                  <a:pos x="wd2" y="hd2"/>
                </a:cxn>
              </a:cxnLst>
              <a:rect l="0" t="0" r="r" b="b"/>
              <a:pathLst>
                <a:path w="21475" h="21600" extrusionOk="0">
                  <a:moveTo>
                    <a:pt x="10747" y="0"/>
                  </a:moveTo>
                  <a:cubicBezTo>
                    <a:pt x="10399" y="0"/>
                    <a:pt x="10112" y="289"/>
                    <a:pt x="10112" y="638"/>
                  </a:cubicBezTo>
                  <a:lnTo>
                    <a:pt x="10112" y="1681"/>
                  </a:lnTo>
                  <a:lnTo>
                    <a:pt x="9921" y="1490"/>
                  </a:lnTo>
                  <a:cubicBezTo>
                    <a:pt x="9676" y="1243"/>
                    <a:pt x="9278" y="1243"/>
                    <a:pt x="9032" y="1490"/>
                  </a:cubicBezTo>
                  <a:cubicBezTo>
                    <a:pt x="8787" y="1737"/>
                    <a:pt x="8787" y="2136"/>
                    <a:pt x="9032" y="2383"/>
                  </a:cubicBezTo>
                  <a:lnTo>
                    <a:pt x="10302" y="3660"/>
                  </a:lnTo>
                  <a:cubicBezTo>
                    <a:pt x="10548" y="3907"/>
                    <a:pt x="10946" y="3907"/>
                    <a:pt x="11191" y="3660"/>
                  </a:cubicBezTo>
                  <a:lnTo>
                    <a:pt x="12440" y="2383"/>
                  </a:lnTo>
                  <a:cubicBezTo>
                    <a:pt x="12686" y="2136"/>
                    <a:pt x="12686" y="1737"/>
                    <a:pt x="12440" y="1490"/>
                  </a:cubicBezTo>
                  <a:cubicBezTo>
                    <a:pt x="12194" y="1243"/>
                    <a:pt x="11797" y="1243"/>
                    <a:pt x="11551" y="1490"/>
                  </a:cubicBezTo>
                  <a:lnTo>
                    <a:pt x="11361" y="1681"/>
                  </a:lnTo>
                  <a:lnTo>
                    <a:pt x="11361" y="638"/>
                  </a:lnTo>
                  <a:cubicBezTo>
                    <a:pt x="11361" y="289"/>
                    <a:pt x="11095" y="0"/>
                    <a:pt x="10747" y="0"/>
                  </a:cubicBezTo>
                  <a:close/>
                  <a:moveTo>
                    <a:pt x="4609" y="1426"/>
                  </a:moveTo>
                  <a:cubicBezTo>
                    <a:pt x="4453" y="1384"/>
                    <a:pt x="4293" y="1402"/>
                    <a:pt x="4143" y="1490"/>
                  </a:cubicBezTo>
                  <a:cubicBezTo>
                    <a:pt x="3842" y="1665"/>
                    <a:pt x="3736" y="2038"/>
                    <a:pt x="3910" y="2341"/>
                  </a:cubicBezTo>
                  <a:lnTo>
                    <a:pt x="4397" y="3213"/>
                  </a:lnTo>
                  <a:lnTo>
                    <a:pt x="4143" y="3150"/>
                  </a:lnTo>
                  <a:cubicBezTo>
                    <a:pt x="3807" y="3061"/>
                    <a:pt x="3471" y="3260"/>
                    <a:pt x="3381" y="3596"/>
                  </a:cubicBezTo>
                  <a:cubicBezTo>
                    <a:pt x="3291" y="3934"/>
                    <a:pt x="3490" y="4272"/>
                    <a:pt x="3825" y="4363"/>
                  </a:cubicBezTo>
                  <a:lnTo>
                    <a:pt x="5540" y="4831"/>
                  </a:lnTo>
                  <a:cubicBezTo>
                    <a:pt x="5872" y="4921"/>
                    <a:pt x="6232" y="4725"/>
                    <a:pt x="6323" y="4384"/>
                  </a:cubicBezTo>
                  <a:lnTo>
                    <a:pt x="6768" y="2660"/>
                  </a:lnTo>
                  <a:cubicBezTo>
                    <a:pt x="6858" y="2323"/>
                    <a:pt x="6659" y="1963"/>
                    <a:pt x="6323" y="1873"/>
                  </a:cubicBezTo>
                  <a:cubicBezTo>
                    <a:pt x="5991" y="1784"/>
                    <a:pt x="5651" y="1982"/>
                    <a:pt x="5561" y="2320"/>
                  </a:cubicBezTo>
                  <a:lnTo>
                    <a:pt x="5498" y="2575"/>
                  </a:lnTo>
                  <a:lnTo>
                    <a:pt x="4990" y="1724"/>
                  </a:lnTo>
                  <a:cubicBezTo>
                    <a:pt x="4902" y="1572"/>
                    <a:pt x="4764" y="1468"/>
                    <a:pt x="4609" y="1426"/>
                  </a:cubicBezTo>
                  <a:close/>
                  <a:moveTo>
                    <a:pt x="16864" y="1426"/>
                  </a:moveTo>
                  <a:cubicBezTo>
                    <a:pt x="16708" y="1468"/>
                    <a:pt x="16570" y="1572"/>
                    <a:pt x="16483" y="1724"/>
                  </a:cubicBezTo>
                  <a:lnTo>
                    <a:pt x="15996" y="2575"/>
                  </a:lnTo>
                  <a:lnTo>
                    <a:pt x="15933" y="2320"/>
                  </a:lnTo>
                  <a:cubicBezTo>
                    <a:pt x="15842" y="1982"/>
                    <a:pt x="15487" y="1783"/>
                    <a:pt x="15150" y="1873"/>
                  </a:cubicBezTo>
                  <a:cubicBezTo>
                    <a:pt x="14814" y="1963"/>
                    <a:pt x="14615" y="2323"/>
                    <a:pt x="14705" y="2660"/>
                  </a:cubicBezTo>
                  <a:lnTo>
                    <a:pt x="15171" y="4384"/>
                  </a:lnTo>
                  <a:cubicBezTo>
                    <a:pt x="15262" y="4724"/>
                    <a:pt x="15601" y="4921"/>
                    <a:pt x="15933" y="4831"/>
                  </a:cubicBezTo>
                  <a:lnTo>
                    <a:pt x="17668" y="4363"/>
                  </a:lnTo>
                  <a:cubicBezTo>
                    <a:pt x="18004" y="4272"/>
                    <a:pt x="18203" y="3934"/>
                    <a:pt x="18113" y="3596"/>
                  </a:cubicBezTo>
                  <a:cubicBezTo>
                    <a:pt x="18024" y="3260"/>
                    <a:pt x="17666" y="3061"/>
                    <a:pt x="17330" y="3150"/>
                  </a:cubicBezTo>
                  <a:lnTo>
                    <a:pt x="17076" y="3213"/>
                  </a:lnTo>
                  <a:lnTo>
                    <a:pt x="17584" y="2341"/>
                  </a:lnTo>
                  <a:cubicBezTo>
                    <a:pt x="17758" y="2038"/>
                    <a:pt x="17652" y="1665"/>
                    <a:pt x="17351" y="1490"/>
                  </a:cubicBezTo>
                  <a:cubicBezTo>
                    <a:pt x="17200" y="1402"/>
                    <a:pt x="17020" y="1384"/>
                    <a:pt x="16864" y="1426"/>
                  </a:cubicBezTo>
                  <a:close/>
                  <a:moveTo>
                    <a:pt x="12186" y="5363"/>
                  </a:moveTo>
                  <a:cubicBezTo>
                    <a:pt x="13906" y="5966"/>
                    <a:pt x="15150" y="7602"/>
                    <a:pt x="15150" y="9534"/>
                  </a:cubicBezTo>
                  <a:cubicBezTo>
                    <a:pt x="15150" y="11976"/>
                    <a:pt x="13176" y="13960"/>
                    <a:pt x="10747" y="13960"/>
                  </a:cubicBezTo>
                  <a:cubicBezTo>
                    <a:pt x="8318" y="13960"/>
                    <a:pt x="6344" y="11976"/>
                    <a:pt x="6344" y="9534"/>
                  </a:cubicBezTo>
                  <a:cubicBezTo>
                    <a:pt x="6344" y="7703"/>
                    <a:pt x="7453" y="6122"/>
                    <a:pt x="9032" y="5448"/>
                  </a:cubicBezTo>
                  <a:cubicBezTo>
                    <a:pt x="3654" y="6366"/>
                    <a:pt x="2407" y="8097"/>
                    <a:pt x="185" y="10342"/>
                  </a:cubicBezTo>
                  <a:cubicBezTo>
                    <a:pt x="-61" y="10590"/>
                    <a:pt x="-61" y="10989"/>
                    <a:pt x="185" y="11236"/>
                  </a:cubicBezTo>
                  <a:cubicBezTo>
                    <a:pt x="2121" y="13194"/>
                    <a:pt x="4860" y="16301"/>
                    <a:pt x="10747" y="16301"/>
                  </a:cubicBezTo>
                  <a:cubicBezTo>
                    <a:pt x="16654" y="16301"/>
                    <a:pt x="19448" y="13096"/>
                    <a:pt x="21288" y="11236"/>
                  </a:cubicBezTo>
                  <a:cubicBezTo>
                    <a:pt x="21500" y="11023"/>
                    <a:pt x="21539" y="10700"/>
                    <a:pt x="21372" y="10449"/>
                  </a:cubicBezTo>
                  <a:cubicBezTo>
                    <a:pt x="19064" y="6967"/>
                    <a:pt x="15840" y="5808"/>
                    <a:pt x="12186" y="5363"/>
                  </a:cubicBezTo>
                  <a:close/>
                  <a:moveTo>
                    <a:pt x="10747" y="6363"/>
                  </a:moveTo>
                  <a:cubicBezTo>
                    <a:pt x="9012" y="6363"/>
                    <a:pt x="7593" y="7790"/>
                    <a:pt x="7593" y="9534"/>
                  </a:cubicBezTo>
                  <a:cubicBezTo>
                    <a:pt x="7593" y="11278"/>
                    <a:pt x="9012" y="12705"/>
                    <a:pt x="10747" y="12705"/>
                  </a:cubicBezTo>
                  <a:cubicBezTo>
                    <a:pt x="12482" y="12705"/>
                    <a:pt x="13880" y="11278"/>
                    <a:pt x="13880" y="9534"/>
                  </a:cubicBezTo>
                  <a:cubicBezTo>
                    <a:pt x="13880" y="7789"/>
                    <a:pt x="12482" y="6363"/>
                    <a:pt x="10747" y="6363"/>
                  </a:cubicBezTo>
                  <a:close/>
                  <a:moveTo>
                    <a:pt x="10747" y="7640"/>
                  </a:moveTo>
                  <a:cubicBezTo>
                    <a:pt x="11788" y="7640"/>
                    <a:pt x="12631" y="8487"/>
                    <a:pt x="12631" y="9534"/>
                  </a:cubicBezTo>
                  <a:cubicBezTo>
                    <a:pt x="12631" y="10580"/>
                    <a:pt x="11788" y="11428"/>
                    <a:pt x="10747" y="11428"/>
                  </a:cubicBezTo>
                  <a:cubicBezTo>
                    <a:pt x="9706" y="11428"/>
                    <a:pt x="8863" y="10580"/>
                    <a:pt x="8863" y="9534"/>
                  </a:cubicBezTo>
                  <a:cubicBezTo>
                    <a:pt x="8863" y="8487"/>
                    <a:pt x="9706" y="7640"/>
                    <a:pt x="10747" y="7640"/>
                  </a:cubicBezTo>
                  <a:close/>
                  <a:moveTo>
                    <a:pt x="10747" y="8895"/>
                  </a:moveTo>
                  <a:cubicBezTo>
                    <a:pt x="10399" y="8895"/>
                    <a:pt x="10112" y="9184"/>
                    <a:pt x="10112" y="9534"/>
                  </a:cubicBezTo>
                  <a:cubicBezTo>
                    <a:pt x="10112" y="9883"/>
                    <a:pt x="10399" y="10172"/>
                    <a:pt x="10747" y="10172"/>
                  </a:cubicBezTo>
                  <a:cubicBezTo>
                    <a:pt x="11094" y="10172"/>
                    <a:pt x="11361" y="9883"/>
                    <a:pt x="11361" y="9534"/>
                  </a:cubicBezTo>
                  <a:cubicBezTo>
                    <a:pt x="11361" y="9184"/>
                    <a:pt x="11094" y="8895"/>
                    <a:pt x="10747" y="8895"/>
                  </a:cubicBezTo>
                  <a:close/>
                  <a:moveTo>
                    <a:pt x="5540" y="16769"/>
                  </a:moveTo>
                  <a:lnTo>
                    <a:pt x="3825" y="17216"/>
                  </a:lnTo>
                  <a:cubicBezTo>
                    <a:pt x="3490" y="17306"/>
                    <a:pt x="3291" y="17666"/>
                    <a:pt x="3381" y="18004"/>
                  </a:cubicBezTo>
                  <a:cubicBezTo>
                    <a:pt x="3471" y="18341"/>
                    <a:pt x="3807" y="18543"/>
                    <a:pt x="4143" y="18450"/>
                  </a:cubicBezTo>
                  <a:lnTo>
                    <a:pt x="4397" y="18387"/>
                  </a:lnTo>
                  <a:lnTo>
                    <a:pt x="3910" y="19238"/>
                  </a:lnTo>
                  <a:cubicBezTo>
                    <a:pt x="3736" y="19541"/>
                    <a:pt x="3842" y="19935"/>
                    <a:pt x="4143" y="20110"/>
                  </a:cubicBezTo>
                  <a:cubicBezTo>
                    <a:pt x="4443" y="20285"/>
                    <a:pt x="4816" y="20179"/>
                    <a:pt x="4990" y="19876"/>
                  </a:cubicBezTo>
                  <a:lnTo>
                    <a:pt x="5498" y="19004"/>
                  </a:lnTo>
                  <a:lnTo>
                    <a:pt x="5561" y="19259"/>
                  </a:lnTo>
                  <a:cubicBezTo>
                    <a:pt x="5652" y="19600"/>
                    <a:pt x="5991" y="19796"/>
                    <a:pt x="6323" y="19706"/>
                  </a:cubicBezTo>
                  <a:cubicBezTo>
                    <a:pt x="6659" y="19616"/>
                    <a:pt x="6858" y="19277"/>
                    <a:pt x="6768" y="18940"/>
                  </a:cubicBezTo>
                  <a:lnTo>
                    <a:pt x="6323" y="17216"/>
                  </a:lnTo>
                  <a:cubicBezTo>
                    <a:pt x="6233" y="16878"/>
                    <a:pt x="5877" y="16678"/>
                    <a:pt x="5540" y="16769"/>
                  </a:cubicBezTo>
                  <a:close/>
                  <a:moveTo>
                    <a:pt x="15933" y="16769"/>
                  </a:moveTo>
                  <a:cubicBezTo>
                    <a:pt x="15598" y="16679"/>
                    <a:pt x="15262" y="16878"/>
                    <a:pt x="15171" y="17216"/>
                  </a:cubicBezTo>
                  <a:lnTo>
                    <a:pt x="14705" y="18940"/>
                  </a:lnTo>
                  <a:cubicBezTo>
                    <a:pt x="14615" y="19277"/>
                    <a:pt x="14814" y="19616"/>
                    <a:pt x="15150" y="19706"/>
                  </a:cubicBezTo>
                  <a:cubicBezTo>
                    <a:pt x="15481" y="19796"/>
                    <a:pt x="15842" y="19600"/>
                    <a:pt x="15933" y="19259"/>
                  </a:cubicBezTo>
                  <a:lnTo>
                    <a:pt x="15996" y="19004"/>
                  </a:lnTo>
                  <a:lnTo>
                    <a:pt x="16483" y="19876"/>
                  </a:lnTo>
                  <a:cubicBezTo>
                    <a:pt x="16899" y="20601"/>
                    <a:pt x="18000" y="19963"/>
                    <a:pt x="17584" y="19238"/>
                  </a:cubicBezTo>
                  <a:lnTo>
                    <a:pt x="17076" y="18387"/>
                  </a:lnTo>
                  <a:lnTo>
                    <a:pt x="17330" y="18450"/>
                  </a:lnTo>
                  <a:cubicBezTo>
                    <a:pt x="17667" y="18544"/>
                    <a:pt x="18024" y="18341"/>
                    <a:pt x="18113" y="18004"/>
                  </a:cubicBezTo>
                  <a:cubicBezTo>
                    <a:pt x="18203" y="17666"/>
                    <a:pt x="18004" y="17306"/>
                    <a:pt x="17668" y="17216"/>
                  </a:cubicBezTo>
                  <a:lnTo>
                    <a:pt x="15933" y="16769"/>
                  </a:lnTo>
                  <a:close/>
                  <a:moveTo>
                    <a:pt x="10747" y="17748"/>
                  </a:moveTo>
                  <a:cubicBezTo>
                    <a:pt x="10586" y="17748"/>
                    <a:pt x="10425" y="17816"/>
                    <a:pt x="10302" y="17940"/>
                  </a:cubicBezTo>
                  <a:lnTo>
                    <a:pt x="9032" y="19217"/>
                  </a:lnTo>
                  <a:cubicBezTo>
                    <a:pt x="8787" y="19464"/>
                    <a:pt x="8787" y="19863"/>
                    <a:pt x="9032" y="20110"/>
                  </a:cubicBezTo>
                  <a:cubicBezTo>
                    <a:pt x="9278" y="20357"/>
                    <a:pt x="9676" y="20357"/>
                    <a:pt x="9921" y="20110"/>
                  </a:cubicBezTo>
                  <a:lnTo>
                    <a:pt x="10112" y="19919"/>
                  </a:lnTo>
                  <a:lnTo>
                    <a:pt x="10112" y="20962"/>
                  </a:lnTo>
                  <a:cubicBezTo>
                    <a:pt x="10112" y="21311"/>
                    <a:pt x="10399" y="21600"/>
                    <a:pt x="10747" y="21600"/>
                  </a:cubicBezTo>
                  <a:cubicBezTo>
                    <a:pt x="11095" y="21600"/>
                    <a:pt x="11361" y="21311"/>
                    <a:pt x="11361" y="20962"/>
                  </a:cubicBezTo>
                  <a:lnTo>
                    <a:pt x="11361" y="19919"/>
                  </a:lnTo>
                  <a:lnTo>
                    <a:pt x="11551" y="20110"/>
                  </a:lnTo>
                  <a:cubicBezTo>
                    <a:pt x="11797" y="20357"/>
                    <a:pt x="12194" y="20357"/>
                    <a:pt x="12440" y="20110"/>
                  </a:cubicBezTo>
                  <a:cubicBezTo>
                    <a:pt x="12686" y="19863"/>
                    <a:pt x="12686" y="19464"/>
                    <a:pt x="12440" y="19217"/>
                  </a:cubicBezTo>
                  <a:lnTo>
                    <a:pt x="11191" y="17940"/>
                  </a:lnTo>
                  <a:cubicBezTo>
                    <a:pt x="11068" y="17816"/>
                    <a:pt x="10908" y="17748"/>
                    <a:pt x="10747" y="17748"/>
                  </a:cubicBezTo>
                  <a:close/>
                </a:path>
              </a:pathLst>
            </a:custGeom>
            <a:solidFill>
              <a:srgbClr val="F7F5F6"/>
            </a:solidFill>
            <a:ln w="12700" cap="flat">
              <a:noFill/>
              <a:miter lim="400000"/>
            </a:ln>
            <a:effectLst/>
          </p:spPr>
          <p:txBody>
            <a:bodyPr wrap="square" lIns="45719" tIns="45719" rIns="45719" bIns="45719" numCol="1" anchor="ctr">
              <a:noAutofit/>
            </a:bodyPr>
            <a:lstStyle/>
            <a:p>
              <a:pPr algn="l" defTabSz="914400">
                <a:defRPr sz="1800">
                  <a:solidFill>
                    <a:srgbClr val="000000"/>
                  </a:solidFill>
                  <a:latin typeface="Calibri"/>
                  <a:ea typeface="Calibri"/>
                  <a:cs typeface="Calibri"/>
                  <a:sym typeface="Calibri"/>
                </a:defRPr>
              </a:pPr>
              <a:endParaRPr/>
            </a:p>
          </p:txBody>
        </p:sp>
        <p:sp>
          <p:nvSpPr>
            <p:cNvPr id="685" name="Freeform 373"/>
            <p:cNvSpPr/>
            <p:nvPr/>
          </p:nvSpPr>
          <p:spPr>
            <a:xfrm>
              <a:off x="2067973" y="4057701"/>
              <a:ext cx="465774" cy="530596"/>
            </a:xfrm>
            <a:custGeom>
              <a:avLst/>
              <a:gdLst/>
              <a:ahLst/>
              <a:cxnLst>
                <a:cxn ang="0">
                  <a:pos x="wd2" y="hd2"/>
                </a:cxn>
                <a:cxn ang="5400000">
                  <a:pos x="wd2" y="hd2"/>
                </a:cxn>
                <a:cxn ang="10800000">
                  <a:pos x="wd2" y="hd2"/>
                </a:cxn>
                <a:cxn ang="16200000">
                  <a:pos x="wd2" y="hd2"/>
                </a:cxn>
              </a:cxnLst>
              <a:rect l="0" t="0" r="r" b="b"/>
              <a:pathLst>
                <a:path w="21600" h="21600" extrusionOk="0">
                  <a:moveTo>
                    <a:pt x="6473" y="0"/>
                  </a:moveTo>
                  <a:cubicBezTo>
                    <a:pt x="6281" y="0"/>
                    <a:pt x="6099" y="73"/>
                    <a:pt x="5964" y="192"/>
                  </a:cubicBezTo>
                  <a:lnTo>
                    <a:pt x="3297" y="2532"/>
                  </a:lnTo>
                  <a:lnTo>
                    <a:pt x="7467" y="2532"/>
                  </a:lnTo>
                  <a:lnTo>
                    <a:pt x="8921" y="0"/>
                  </a:lnTo>
                  <a:lnTo>
                    <a:pt x="6473" y="0"/>
                  </a:lnTo>
                  <a:close/>
                  <a:moveTo>
                    <a:pt x="10521" y="0"/>
                  </a:moveTo>
                  <a:lnTo>
                    <a:pt x="9091" y="2532"/>
                  </a:lnTo>
                  <a:lnTo>
                    <a:pt x="12509" y="2532"/>
                  </a:lnTo>
                  <a:lnTo>
                    <a:pt x="11079" y="0"/>
                  </a:lnTo>
                  <a:lnTo>
                    <a:pt x="10521" y="0"/>
                  </a:lnTo>
                  <a:close/>
                  <a:moveTo>
                    <a:pt x="12679" y="0"/>
                  </a:moveTo>
                  <a:lnTo>
                    <a:pt x="14133" y="2532"/>
                  </a:lnTo>
                  <a:lnTo>
                    <a:pt x="18303" y="2532"/>
                  </a:lnTo>
                  <a:lnTo>
                    <a:pt x="15636" y="192"/>
                  </a:lnTo>
                  <a:cubicBezTo>
                    <a:pt x="15501" y="73"/>
                    <a:pt x="15319" y="0"/>
                    <a:pt x="15127" y="0"/>
                  </a:cubicBezTo>
                  <a:lnTo>
                    <a:pt x="12679" y="0"/>
                  </a:lnTo>
                  <a:close/>
                  <a:moveTo>
                    <a:pt x="3297" y="3788"/>
                  </a:moveTo>
                  <a:lnTo>
                    <a:pt x="9964" y="9640"/>
                  </a:lnTo>
                  <a:lnTo>
                    <a:pt x="10012" y="9491"/>
                  </a:lnTo>
                  <a:lnTo>
                    <a:pt x="7418" y="3788"/>
                  </a:lnTo>
                  <a:lnTo>
                    <a:pt x="3297" y="3788"/>
                  </a:lnTo>
                  <a:close/>
                  <a:moveTo>
                    <a:pt x="8994" y="3788"/>
                  </a:moveTo>
                  <a:lnTo>
                    <a:pt x="10812" y="7789"/>
                  </a:lnTo>
                  <a:lnTo>
                    <a:pt x="12630" y="3788"/>
                  </a:lnTo>
                  <a:lnTo>
                    <a:pt x="8994" y="3788"/>
                  </a:lnTo>
                  <a:close/>
                  <a:moveTo>
                    <a:pt x="14182" y="3788"/>
                  </a:moveTo>
                  <a:lnTo>
                    <a:pt x="11588" y="9491"/>
                  </a:lnTo>
                  <a:lnTo>
                    <a:pt x="11636" y="9640"/>
                  </a:lnTo>
                  <a:lnTo>
                    <a:pt x="18303" y="3788"/>
                  </a:lnTo>
                  <a:lnTo>
                    <a:pt x="14182" y="3788"/>
                  </a:lnTo>
                  <a:close/>
                  <a:moveTo>
                    <a:pt x="1042" y="5512"/>
                  </a:moveTo>
                  <a:cubicBezTo>
                    <a:pt x="563" y="5301"/>
                    <a:pt x="0" y="5616"/>
                    <a:pt x="0" y="6086"/>
                  </a:cubicBezTo>
                  <a:lnTo>
                    <a:pt x="0" y="12236"/>
                  </a:lnTo>
                  <a:cubicBezTo>
                    <a:pt x="0" y="15097"/>
                    <a:pt x="3218" y="16555"/>
                    <a:pt x="3079" y="16429"/>
                  </a:cubicBezTo>
                  <a:cubicBezTo>
                    <a:pt x="3846" y="16878"/>
                    <a:pt x="4315" y="17641"/>
                    <a:pt x="4315" y="18450"/>
                  </a:cubicBezTo>
                  <a:lnTo>
                    <a:pt x="4315" y="20962"/>
                  </a:lnTo>
                  <a:cubicBezTo>
                    <a:pt x="4315" y="21311"/>
                    <a:pt x="4644" y="21600"/>
                    <a:pt x="5042" y="21600"/>
                  </a:cubicBezTo>
                  <a:lnTo>
                    <a:pt x="9358" y="21600"/>
                  </a:lnTo>
                  <a:cubicBezTo>
                    <a:pt x="9756" y="21600"/>
                    <a:pt x="10085" y="21311"/>
                    <a:pt x="10085" y="20962"/>
                  </a:cubicBezTo>
                  <a:lnTo>
                    <a:pt x="10085" y="13790"/>
                  </a:lnTo>
                  <a:cubicBezTo>
                    <a:pt x="10085" y="12592"/>
                    <a:pt x="9318" y="11495"/>
                    <a:pt x="8097" y="10960"/>
                  </a:cubicBezTo>
                  <a:lnTo>
                    <a:pt x="5358" y="9747"/>
                  </a:lnTo>
                  <a:cubicBezTo>
                    <a:pt x="4878" y="9536"/>
                    <a:pt x="4315" y="9851"/>
                    <a:pt x="4315" y="10321"/>
                  </a:cubicBezTo>
                  <a:cubicBezTo>
                    <a:pt x="4344" y="10462"/>
                    <a:pt x="4137" y="11845"/>
                    <a:pt x="5309" y="12513"/>
                  </a:cubicBezTo>
                  <a:lnTo>
                    <a:pt x="6861" y="13407"/>
                  </a:lnTo>
                  <a:cubicBezTo>
                    <a:pt x="7194" y="13598"/>
                    <a:pt x="7296" y="13987"/>
                    <a:pt x="7079" y="14279"/>
                  </a:cubicBezTo>
                  <a:cubicBezTo>
                    <a:pt x="6858" y="14576"/>
                    <a:pt x="6413" y="14659"/>
                    <a:pt x="6085" y="14471"/>
                  </a:cubicBezTo>
                  <a:lnTo>
                    <a:pt x="3855" y="13194"/>
                  </a:lnTo>
                  <a:cubicBezTo>
                    <a:pt x="3241" y="12844"/>
                    <a:pt x="2861" y="12262"/>
                    <a:pt x="2861" y="11619"/>
                  </a:cubicBezTo>
                  <a:lnTo>
                    <a:pt x="2861" y="8129"/>
                  </a:lnTo>
                  <a:cubicBezTo>
                    <a:pt x="2861" y="7022"/>
                    <a:pt x="2170" y="6007"/>
                    <a:pt x="1042" y="5512"/>
                  </a:cubicBezTo>
                  <a:close/>
                  <a:moveTo>
                    <a:pt x="20558" y="5512"/>
                  </a:moveTo>
                  <a:cubicBezTo>
                    <a:pt x="19430" y="6007"/>
                    <a:pt x="18739" y="7023"/>
                    <a:pt x="18739" y="8129"/>
                  </a:cubicBezTo>
                  <a:lnTo>
                    <a:pt x="18739" y="11619"/>
                  </a:lnTo>
                  <a:cubicBezTo>
                    <a:pt x="18739" y="12262"/>
                    <a:pt x="18359" y="12844"/>
                    <a:pt x="17745" y="13194"/>
                  </a:cubicBezTo>
                  <a:lnTo>
                    <a:pt x="15515" y="14471"/>
                  </a:lnTo>
                  <a:cubicBezTo>
                    <a:pt x="15186" y="14659"/>
                    <a:pt x="14742" y="14576"/>
                    <a:pt x="14521" y="14279"/>
                  </a:cubicBezTo>
                  <a:cubicBezTo>
                    <a:pt x="14304" y="13987"/>
                    <a:pt x="14406" y="13598"/>
                    <a:pt x="14739" y="13407"/>
                  </a:cubicBezTo>
                  <a:lnTo>
                    <a:pt x="16291" y="12513"/>
                  </a:lnTo>
                  <a:cubicBezTo>
                    <a:pt x="17463" y="11845"/>
                    <a:pt x="17256" y="10462"/>
                    <a:pt x="17285" y="10321"/>
                  </a:cubicBezTo>
                  <a:cubicBezTo>
                    <a:pt x="17285" y="9851"/>
                    <a:pt x="16722" y="9536"/>
                    <a:pt x="16242" y="9747"/>
                  </a:cubicBezTo>
                  <a:lnTo>
                    <a:pt x="13503" y="10960"/>
                  </a:lnTo>
                  <a:cubicBezTo>
                    <a:pt x="12282" y="11495"/>
                    <a:pt x="11515" y="12592"/>
                    <a:pt x="11515" y="13790"/>
                  </a:cubicBezTo>
                  <a:lnTo>
                    <a:pt x="11515" y="20962"/>
                  </a:lnTo>
                  <a:cubicBezTo>
                    <a:pt x="11515" y="21311"/>
                    <a:pt x="11844" y="21600"/>
                    <a:pt x="12242" y="21600"/>
                  </a:cubicBezTo>
                  <a:lnTo>
                    <a:pt x="16558" y="21600"/>
                  </a:lnTo>
                  <a:cubicBezTo>
                    <a:pt x="16956" y="21600"/>
                    <a:pt x="17285" y="21311"/>
                    <a:pt x="17285" y="20962"/>
                  </a:cubicBezTo>
                  <a:lnTo>
                    <a:pt x="17285" y="18450"/>
                  </a:lnTo>
                  <a:cubicBezTo>
                    <a:pt x="17285" y="17641"/>
                    <a:pt x="17753" y="16878"/>
                    <a:pt x="18521" y="16429"/>
                  </a:cubicBezTo>
                  <a:cubicBezTo>
                    <a:pt x="18382" y="16555"/>
                    <a:pt x="21600" y="15097"/>
                    <a:pt x="21600" y="12236"/>
                  </a:cubicBezTo>
                  <a:lnTo>
                    <a:pt x="21600" y="6086"/>
                  </a:lnTo>
                  <a:cubicBezTo>
                    <a:pt x="21600" y="5616"/>
                    <a:pt x="21037" y="5301"/>
                    <a:pt x="20558" y="5512"/>
                  </a:cubicBezTo>
                  <a:close/>
                </a:path>
              </a:pathLst>
            </a:custGeom>
            <a:solidFill>
              <a:srgbClr val="F7F5F6"/>
            </a:solidFill>
            <a:ln w="12700" cap="flat">
              <a:noFill/>
              <a:miter lim="400000"/>
            </a:ln>
            <a:effectLst/>
          </p:spPr>
          <p:txBody>
            <a:bodyPr wrap="square" lIns="45719" tIns="45719" rIns="45719" bIns="45719" numCol="1" anchor="ctr">
              <a:noAutofit/>
            </a:bodyPr>
            <a:lstStyle/>
            <a:p>
              <a:pPr algn="l" defTabSz="914400">
                <a:defRPr sz="1800">
                  <a:solidFill>
                    <a:srgbClr val="000000"/>
                  </a:solidFill>
                  <a:latin typeface="Calibri"/>
                  <a:ea typeface="Calibri"/>
                  <a:cs typeface="Calibri"/>
                  <a:sym typeface="Calibri"/>
                </a:defRPr>
              </a:pPr>
              <a:endParaRPr/>
            </a:p>
          </p:txBody>
        </p:sp>
        <p:sp>
          <p:nvSpPr>
            <p:cNvPr id="686" name="Lorem Ipsum is simply dummy text of the printing and typesetting industry. Lorem Ipsum has been the industry's standard dummy text ever since the 1500s, when an unknown printer took a galley of type and scrambled it to make a type specimen book. It has s"/>
            <p:cNvSpPr txBox="1"/>
            <p:nvPr/>
          </p:nvSpPr>
          <p:spPr>
            <a:xfrm>
              <a:off x="4105410" y="5683150"/>
              <a:ext cx="2070635" cy="4064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defRPr sz="2000">
                  <a:solidFill>
                    <a:srgbClr val="F7F5F6"/>
                  </a:solidFill>
                  <a:latin typeface="Barlow SemiBold"/>
                  <a:ea typeface="Barlow SemiBold"/>
                  <a:cs typeface="Barlow SemiBold"/>
                  <a:sym typeface="Barlow SemiBold"/>
                </a:defRPr>
              </a:lvl1pPr>
            </a:lstStyle>
            <a:p>
              <a:r>
                <a:rPr>
                  <a:solidFill>
                    <a:schemeClr val="bg1"/>
                  </a:solidFill>
                </a:rPr>
                <a:t>Vision</a:t>
              </a:r>
            </a:p>
          </p:txBody>
        </p:sp>
        <p:sp>
          <p:nvSpPr>
            <p:cNvPr id="687" name="Lorem Ipsum is simply dummy text of the printing and typesetting industry. Lorem Ipsum has been the industry's standard dummy text ever since the 1500s, when an unknown printer took a galley of type and scrambled it to make a type specimen book. It has s"/>
            <p:cNvSpPr txBox="1"/>
            <p:nvPr/>
          </p:nvSpPr>
          <p:spPr>
            <a:xfrm>
              <a:off x="1252144" y="4726417"/>
              <a:ext cx="2070634" cy="4064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defRPr sz="2000">
                  <a:solidFill>
                    <a:srgbClr val="F7F5F6"/>
                  </a:solidFill>
                  <a:latin typeface="Barlow SemiBold"/>
                  <a:ea typeface="Barlow SemiBold"/>
                  <a:cs typeface="Barlow SemiBold"/>
                  <a:sym typeface="Barlow SemiBold"/>
                </a:defRPr>
              </a:lvl1pPr>
            </a:lstStyle>
            <a:p>
              <a:r>
                <a:rPr dirty="0">
                  <a:solidFill>
                    <a:schemeClr val="bg1"/>
                  </a:solidFill>
                </a:rPr>
                <a:t>Values</a:t>
              </a:r>
            </a:p>
          </p:txBody>
        </p:sp>
        <p:sp>
          <p:nvSpPr>
            <p:cNvPr id="688" name="Shape"/>
            <p:cNvSpPr/>
            <p:nvPr/>
          </p:nvSpPr>
          <p:spPr>
            <a:xfrm>
              <a:off x="4132728" y="7524701"/>
              <a:ext cx="1263615" cy="4375903"/>
            </a:xfrm>
            <a:custGeom>
              <a:avLst/>
              <a:gdLst/>
              <a:ahLst/>
              <a:cxnLst>
                <a:cxn ang="0">
                  <a:pos x="wd2" y="hd2"/>
                </a:cxn>
                <a:cxn ang="5400000">
                  <a:pos x="wd2" y="hd2"/>
                </a:cxn>
                <a:cxn ang="10800000">
                  <a:pos x="wd2" y="hd2"/>
                </a:cxn>
                <a:cxn ang="16200000">
                  <a:pos x="wd2" y="hd2"/>
                </a:cxn>
              </a:cxnLst>
              <a:rect l="0" t="0" r="r" b="b"/>
              <a:pathLst>
                <a:path w="21593" h="21586" extrusionOk="0">
                  <a:moveTo>
                    <a:pt x="7518" y="1"/>
                  </a:moveTo>
                  <a:cubicBezTo>
                    <a:pt x="5634" y="-14"/>
                    <a:pt x="3802" y="182"/>
                    <a:pt x="2407" y="548"/>
                  </a:cubicBezTo>
                  <a:cubicBezTo>
                    <a:pt x="868" y="951"/>
                    <a:pt x="-7" y="1523"/>
                    <a:pt x="0" y="2123"/>
                  </a:cubicBezTo>
                  <a:lnTo>
                    <a:pt x="0" y="3370"/>
                  </a:lnTo>
                  <a:lnTo>
                    <a:pt x="0" y="6241"/>
                  </a:lnTo>
                  <a:lnTo>
                    <a:pt x="0" y="21586"/>
                  </a:lnTo>
                  <a:lnTo>
                    <a:pt x="1378" y="21586"/>
                  </a:lnTo>
                  <a:lnTo>
                    <a:pt x="1378" y="6241"/>
                  </a:lnTo>
                  <a:lnTo>
                    <a:pt x="6800" y="6241"/>
                  </a:lnTo>
                  <a:lnTo>
                    <a:pt x="14148" y="6241"/>
                  </a:lnTo>
                  <a:cubicBezTo>
                    <a:pt x="16204" y="6243"/>
                    <a:pt x="18171" y="6000"/>
                    <a:pt x="19582" y="5568"/>
                  </a:cubicBezTo>
                  <a:cubicBezTo>
                    <a:pt x="20829" y="5186"/>
                    <a:pt x="21545" y="4685"/>
                    <a:pt x="21593" y="4160"/>
                  </a:cubicBezTo>
                  <a:lnTo>
                    <a:pt x="21593" y="1"/>
                  </a:lnTo>
                  <a:lnTo>
                    <a:pt x="7518" y="1"/>
                  </a:lnTo>
                  <a:close/>
                </a:path>
              </a:pathLst>
            </a:custGeom>
            <a:solidFill>
              <a:schemeClr val="accent3"/>
            </a:solidFill>
            <a:ln w="12700" cap="flat">
              <a:noFill/>
              <a:miter lim="400000"/>
            </a:ln>
            <a:effectLst/>
          </p:spPr>
          <p:txBody>
            <a:bodyPr wrap="square" lIns="45718" tIns="45718" rIns="45718" bIns="45718" numCol="1" anchor="t">
              <a:noAutofit/>
            </a:bodyPr>
            <a:lstStyle/>
            <a:p>
              <a:endParaRPr/>
            </a:p>
          </p:txBody>
        </p:sp>
        <p:sp>
          <p:nvSpPr>
            <p:cNvPr id="689" name="Shape"/>
            <p:cNvSpPr/>
            <p:nvPr/>
          </p:nvSpPr>
          <p:spPr>
            <a:xfrm>
              <a:off x="1818816" y="6033412"/>
              <a:ext cx="1539543" cy="5850262"/>
            </a:xfrm>
            <a:custGeom>
              <a:avLst/>
              <a:gdLst/>
              <a:ahLst/>
              <a:cxnLst>
                <a:cxn ang="0">
                  <a:pos x="wd2" y="hd2"/>
                </a:cxn>
                <a:cxn ang="5400000">
                  <a:pos x="wd2" y="hd2"/>
                </a:cxn>
                <a:cxn ang="10800000">
                  <a:pos x="wd2" y="hd2"/>
                </a:cxn>
                <a:cxn ang="16200000">
                  <a:pos x="wd2" y="hd2"/>
                </a:cxn>
              </a:cxnLst>
              <a:rect l="0" t="0" r="r" b="b"/>
              <a:pathLst>
                <a:path w="21595" h="21598" extrusionOk="0">
                  <a:moveTo>
                    <a:pt x="0" y="0"/>
                  </a:moveTo>
                  <a:lnTo>
                    <a:pt x="0" y="3755"/>
                  </a:lnTo>
                  <a:cubicBezTo>
                    <a:pt x="-5" y="4302"/>
                    <a:pt x="871" y="4824"/>
                    <a:pt x="2411" y="5192"/>
                  </a:cubicBezTo>
                  <a:cubicBezTo>
                    <a:pt x="3806" y="5525"/>
                    <a:pt x="5636" y="5703"/>
                    <a:pt x="7519" y="5690"/>
                  </a:cubicBezTo>
                  <a:lnTo>
                    <a:pt x="20220" y="5690"/>
                  </a:lnTo>
                  <a:lnTo>
                    <a:pt x="20220" y="21598"/>
                  </a:lnTo>
                  <a:lnTo>
                    <a:pt x="21595" y="21598"/>
                  </a:lnTo>
                  <a:lnTo>
                    <a:pt x="21595" y="5690"/>
                  </a:lnTo>
                  <a:lnTo>
                    <a:pt x="21595" y="5448"/>
                  </a:lnTo>
                  <a:lnTo>
                    <a:pt x="21595" y="1896"/>
                  </a:lnTo>
                  <a:cubicBezTo>
                    <a:pt x="21546" y="1418"/>
                    <a:pt x="20830" y="962"/>
                    <a:pt x="19584" y="614"/>
                  </a:cubicBezTo>
                  <a:cubicBezTo>
                    <a:pt x="18173" y="220"/>
                    <a:pt x="16205" y="-2"/>
                    <a:pt x="14149" y="0"/>
                  </a:cubicBezTo>
                  <a:lnTo>
                    <a:pt x="6801" y="0"/>
                  </a:lnTo>
                  <a:lnTo>
                    <a:pt x="0" y="0"/>
                  </a:lnTo>
                  <a:close/>
                </a:path>
              </a:pathLst>
            </a:custGeom>
            <a:solidFill>
              <a:schemeClr val="accent1"/>
            </a:solidFill>
            <a:ln w="12700" cap="flat">
              <a:noFill/>
              <a:miter lim="400000"/>
            </a:ln>
            <a:effectLst/>
          </p:spPr>
          <p:txBody>
            <a:bodyPr wrap="square" lIns="45718" tIns="45718" rIns="45718" bIns="45718" numCol="1" anchor="t">
              <a:noAutofit/>
            </a:bodyPr>
            <a:lstStyle/>
            <a:p>
              <a:endParaRPr/>
            </a:p>
          </p:txBody>
        </p:sp>
        <p:sp>
          <p:nvSpPr>
            <p:cNvPr id="690" name="Shape"/>
            <p:cNvSpPr/>
            <p:nvPr/>
          </p:nvSpPr>
          <p:spPr>
            <a:xfrm>
              <a:off x="3725404" y="3430047"/>
              <a:ext cx="654160" cy="3449830"/>
            </a:xfrm>
            <a:custGeom>
              <a:avLst/>
              <a:gdLst/>
              <a:ahLst/>
              <a:cxnLst>
                <a:cxn ang="0">
                  <a:pos x="wd2" y="hd2"/>
                </a:cxn>
                <a:cxn ang="5400000">
                  <a:pos x="wd2" y="hd2"/>
                </a:cxn>
                <a:cxn ang="10800000">
                  <a:pos x="wd2" y="hd2"/>
                </a:cxn>
                <a:cxn ang="16200000">
                  <a:pos x="wd2" y="hd2"/>
                </a:cxn>
              </a:cxnLst>
              <a:rect l="0" t="0" r="r" b="b"/>
              <a:pathLst>
                <a:path w="21595" h="21591" extrusionOk="0">
                  <a:moveTo>
                    <a:pt x="7519" y="1"/>
                  </a:moveTo>
                  <a:cubicBezTo>
                    <a:pt x="5635" y="-9"/>
                    <a:pt x="3803" y="120"/>
                    <a:pt x="2407" y="360"/>
                  </a:cubicBezTo>
                  <a:cubicBezTo>
                    <a:pt x="869" y="625"/>
                    <a:pt x="-5" y="1001"/>
                    <a:pt x="0" y="1394"/>
                  </a:cubicBezTo>
                  <a:lnTo>
                    <a:pt x="0" y="3055"/>
                  </a:lnTo>
                  <a:lnTo>
                    <a:pt x="0" y="4099"/>
                  </a:lnTo>
                  <a:lnTo>
                    <a:pt x="0" y="21591"/>
                  </a:lnTo>
                  <a:lnTo>
                    <a:pt x="1375" y="21591"/>
                  </a:lnTo>
                  <a:lnTo>
                    <a:pt x="1375" y="4099"/>
                  </a:lnTo>
                  <a:lnTo>
                    <a:pt x="6801" y="4099"/>
                  </a:lnTo>
                  <a:lnTo>
                    <a:pt x="14145" y="4099"/>
                  </a:lnTo>
                  <a:cubicBezTo>
                    <a:pt x="16201" y="4100"/>
                    <a:pt x="18169" y="3941"/>
                    <a:pt x="19580" y="3657"/>
                  </a:cubicBezTo>
                  <a:cubicBezTo>
                    <a:pt x="20826" y="3406"/>
                    <a:pt x="21545" y="3078"/>
                    <a:pt x="21595" y="2733"/>
                  </a:cubicBezTo>
                  <a:lnTo>
                    <a:pt x="21595" y="1"/>
                  </a:lnTo>
                  <a:lnTo>
                    <a:pt x="7519" y="1"/>
                  </a:lnTo>
                  <a:close/>
                </a:path>
              </a:pathLst>
            </a:custGeom>
            <a:solidFill>
              <a:schemeClr val="accent2"/>
            </a:solidFill>
            <a:ln w="12700" cap="flat">
              <a:noFill/>
              <a:miter lim="400000"/>
            </a:ln>
            <a:effectLst/>
          </p:spPr>
          <p:txBody>
            <a:bodyPr wrap="square" lIns="45718" tIns="45718" rIns="45718" bIns="45718" numCol="1" anchor="t">
              <a:noAutofit/>
            </a:bodyPr>
            <a:lstStyle/>
            <a:p>
              <a:endParaRPr/>
            </a:p>
          </p:txBody>
        </p:sp>
        <p:sp>
          <p:nvSpPr>
            <p:cNvPr id="691" name="Shape"/>
            <p:cNvSpPr/>
            <p:nvPr/>
          </p:nvSpPr>
          <p:spPr>
            <a:xfrm>
              <a:off x="2858729" y="8475393"/>
              <a:ext cx="858209" cy="2493920"/>
            </a:xfrm>
            <a:custGeom>
              <a:avLst/>
              <a:gdLst/>
              <a:ahLst/>
              <a:cxnLst>
                <a:cxn ang="0">
                  <a:pos x="wd2" y="hd2"/>
                </a:cxn>
                <a:cxn ang="5400000">
                  <a:pos x="wd2" y="hd2"/>
                </a:cxn>
                <a:cxn ang="10800000">
                  <a:pos x="wd2" y="hd2"/>
                </a:cxn>
                <a:cxn ang="16200000">
                  <a:pos x="wd2" y="hd2"/>
                </a:cxn>
              </a:cxnLst>
              <a:rect l="0" t="0" r="r" b="b"/>
              <a:pathLst>
                <a:path w="21595" h="21584" extrusionOk="0">
                  <a:moveTo>
                    <a:pt x="14076" y="1"/>
                  </a:moveTo>
                  <a:cubicBezTo>
                    <a:pt x="15961" y="-16"/>
                    <a:pt x="17793" y="218"/>
                    <a:pt x="19188" y="654"/>
                  </a:cubicBezTo>
                  <a:cubicBezTo>
                    <a:pt x="20725" y="1134"/>
                    <a:pt x="21600" y="1816"/>
                    <a:pt x="21595" y="2530"/>
                  </a:cubicBezTo>
                  <a:lnTo>
                    <a:pt x="21595" y="5543"/>
                  </a:lnTo>
                  <a:lnTo>
                    <a:pt x="21595" y="7437"/>
                  </a:lnTo>
                  <a:lnTo>
                    <a:pt x="21595" y="21584"/>
                  </a:lnTo>
                  <a:lnTo>
                    <a:pt x="20220" y="21584"/>
                  </a:lnTo>
                  <a:lnTo>
                    <a:pt x="20220" y="7437"/>
                  </a:lnTo>
                  <a:lnTo>
                    <a:pt x="14794" y="7437"/>
                  </a:lnTo>
                  <a:lnTo>
                    <a:pt x="7450" y="7437"/>
                  </a:lnTo>
                  <a:cubicBezTo>
                    <a:pt x="5394" y="7439"/>
                    <a:pt x="3427" y="7149"/>
                    <a:pt x="2016" y="6634"/>
                  </a:cubicBezTo>
                  <a:cubicBezTo>
                    <a:pt x="768" y="6180"/>
                    <a:pt x="51" y="5584"/>
                    <a:pt x="0" y="4959"/>
                  </a:cubicBezTo>
                  <a:lnTo>
                    <a:pt x="0" y="1"/>
                  </a:lnTo>
                  <a:lnTo>
                    <a:pt x="14076" y="1"/>
                  </a:lnTo>
                  <a:close/>
                </a:path>
              </a:pathLst>
            </a:custGeom>
            <a:solidFill>
              <a:schemeClr val="accent2"/>
            </a:solidFill>
            <a:ln w="12700" cap="flat">
              <a:noFill/>
              <a:miter lim="400000"/>
            </a:ln>
            <a:effectLst/>
          </p:spPr>
          <p:txBody>
            <a:bodyPr wrap="square" lIns="45718" tIns="45718" rIns="45718" bIns="45718" numCol="1" anchor="t">
              <a:noAutofit/>
            </a:bodyPr>
            <a:lstStyle/>
            <a:p>
              <a:endParaRPr/>
            </a:p>
          </p:txBody>
        </p:sp>
      </p:grpSp>
      <p:sp>
        <p:nvSpPr>
          <p:cNvPr id="693" name="Venn diagram"/>
          <p:cNvSpPr txBox="1"/>
          <p:nvPr/>
        </p:nvSpPr>
        <p:spPr>
          <a:xfrm>
            <a:off x="11209132" y="2435769"/>
            <a:ext cx="7037751" cy="81047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lgn="l">
              <a:defRPr sz="4600">
                <a:latin typeface="Barlow Bold"/>
                <a:ea typeface="Barlow Bold"/>
                <a:cs typeface="Barlow Bold"/>
                <a:sym typeface="Barlow Bold"/>
              </a:defRPr>
            </a:lvl1pPr>
          </a:lstStyle>
          <a:p>
            <a:r>
              <a:rPr dirty="0">
                <a:solidFill>
                  <a:schemeClr val="tx1"/>
                </a:solidFill>
              </a:rPr>
              <a:t>Vision, Mission and Values</a:t>
            </a:r>
          </a:p>
        </p:txBody>
      </p:sp>
      <p:sp>
        <p:nvSpPr>
          <p:cNvPr id="694" name="Lorem Ipsum is simply dummy text of the printing and typesetting industry. Lorem Ipsum has been the industry's standard dummy text ever since the 1500s, when an unknown printer took a galley of type and scrambled it to make a type specimen book. It has s"/>
          <p:cNvSpPr txBox="1"/>
          <p:nvPr/>
        </p:nvSpPr>
        <p:spPr>
          <a:xfrm>
            <a:off x="11209132" y="3584030"/>
            <a:ext cx="11059658" cy="27686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lgn="l">
              <a:defRPr sz="2500">
                <a:solidFill>
                  <a:srgbClr val="9D9F9D"/>
                </a:solidFill>
                <a:latin typeface="Barlow Medium"/>
                <a:ea typeface="Barlow Medium"/>
                <a:cs typeface="Barlow Medium"/>
                <a:sym typeface="Barlow Medium"/>
              </a:defRPr>
            </a:lvl1pPr>
          </a:lstStyle>
          <a:p>
            <a:r>
              <a:rPr dirty="0">
                <a:solidFill>
                  <a:schemeClr val="tx2"/>
                </a:solidFill>
              </a:rPr>
              <a:t>Mission, vision and values statements serve as the foundation for an organization’s strategic plan. They convey the purpose, direction and underlying values of the organization. When developed and implemented in a thoughtful and deliberate manner, these statements can serve as powerful tools that provide organizations with meaningful guidance, especially under times of rapid change. Consequently, taking the time to craft relevant mission, vision and value statements should be carefully considered.</a:t>
            </a:r>
          </a:p>
        </p:txBody>
      </p:sp>
      <p:grpSp>
        <p:nvGrpSpPr>
          <p:cNvPr id="701" name="Group"/>
          <p:cNvGrpSpPr/>
          <p:nvPr/>
        </p:nvGrpSpPr>
        <p:grpSpPr>
          <a:xfrm>
            <a:off x="11264900" y="6874933"/>
            <a:ext cx="10933169" cy="4445001"/>
            <a:chOff x="0" y="0"/>
            <a:chExt cx="10933168" cy="4445000"/>
          </a:xfrm>
        </p:grpSpPr>
        <p:sp>
          <p:nvSpPr>
            <p:cNvPr id="695" name="Rounded Rectangle"/>
            <p:cNvSpPr/>
            <p:nvPr/>
          </p:nvSpPr>
          <p:spPr>
            <a:xfrm>
              <a:off x="0" y="0"/>
              <a:ext cx="10922724" cy="1270000"/>
            </a:xfrm>
            <a:prstGeom prst="roundRect">
              <a:avLst>
                <a:gd name="adj" fmla="val 15000"/>
              </a:avLst>
            </a:prstGeom>
            <a:solidFill>
              <a:schemeClr val="accent4"/>
            </a:solidFill>
            <a:ln w="12700" cap="flat">
              <a:noFill/>
              <a:miter lim="400000"/>
            </a:ln>
            <a:effectLst/>
          </p:spPr>
          <p:txBody>
            <a:bodyPr wrap="square" lIns="0" tIns="0" rIns="0" bIns="0" numCol="1" anchor="ctr">
              <a:noAutofit/>
            </a:bodyPr>
            <a:lstStyle/>
            <a:p>
              <a:endParaRPr>
                <a:solidFill>
                  <a:schemeClr val="tx2"/>
                </a:solidFill>
              </a:endParaRPr>
            </a:p>
          </p:txBody>
        </p:sp>
        <p:sp>
          <p:nvSpPr>
            <p:cNvPr id="696" name="Rounded Rectangle"/>
            <p:cNvSpPr/>
            <p:nvPr/>
          </p:nvSpPr>
          <p:spPr>
            <a:xfrm>
              <a:off x="0" y="1405466"/>
              <a:ext cx="10922724" cy="1646443"/>
            </a:xfrm>
            <a:prstGeom prst="roundRect">
              <a:avLst>
                <a:gd name="adj" fmla="val 11570"/>
              </a:avLst>
            </a:prstGeom>
            <a:solidFill>
              <a:schemeClr val="accent4"/>
            </a:solidFill>
            <a:ln w="12700" cap="flat">
              <a:noFill/>
              <a:miter lim="400000"/>
            </a:ln>
            <a:effectLst/>
          </p:spPr>
          <p:txBody>
            <a:bodyPr wrap="square" lIns="0" tIns="0" rIns="0" bIns="0" numCol="1" anchor="ctr">
              <a:noAutofit/>
            </a:bodyPr>
            <a:lstStyle/>
            <a:p>
              <a:endParaRPr>
                <a:solidFill>
                  <a:schemeClr val="tx2"/>
                </a:solidFill>
              </a:endParaRPr>
            </a:p>
          </p:txBody>
        </p:sp>
        <p:sp>
          <p:nvSpPr>
            <p:cNvPr id="697" name="Rounded Rectangle"/>
            <p:cNvSpPr/>
            <p:nvPr/>
          </p:nvSpPr>
          <p:spPr>
            <a:xfrm>
              <a:off x="0" y="3175000"/>
              <a:ext cx="10922724" cy="1270000"/>
            </a:xfrm>
            <a:prstGeom prst="roundRect">
              <a:avLst>
                <a:gd name="adj" fmla="val 15000"/>
              </a:avLst>
            </a:prstGeom>
            <a:solidFill>
              <a:schemeClr val="accent4"/>
            </a:solidFill>
            <a:ln w="12700" cap="flat">
              <a:noFill/>
              <a:miter lim="400000"/>
            </a:ln>
            <a:effectLst/>
          </p:spPr>
          <p:txBody>
            <a:bodyPr wrap="square" lIns="0" tIns="0" rIns="0" bIns="0" numCol="1" anchor="ctr">
              <a:noAutofit/>
            </a:bodyPr>
            <a:lstStyle/>
            <a:p>
              <a:endParaRPr>
                <a:solidFill>
                  <a:schemeClr val="tx2"/>
                </a:solidFill>
              </a:endParaRPr>
            </a:p>
          </p:txBody>
        </p:sp>
        <p:sp>
          <p:nvSpPr>
            <p:cNvPr id="698" name="Lorem Ipsum is simply dummy text of the printing and typesetting industry. Lorem Ipsum has been the industry's standard dummy text ever since the 1500s, when an unknown printer took a galley of type and scrambled it to make a type specimen book. It has s"/>
            <p:cNvSpPr txBox="1"/>
            <p:nvPr/>
          </p:nvSpPr>
          <p:spPr>
            <a:xfrm>
              <a:off x="254389" y="177800"/>
              <a:ext cx="10413945" cy="863600"/>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p>
              <a:pPr algn="l">
                <a:defRPr sz="2500">
                  <a:solidFill>
                    <a:srgbClr val="9D9F9D"/>
                  </a:solidFill>
                  <a:latin typeface="Barlow Medium"/>
                  <a:ea typeface="Barlow Medium"/>
                  <a:cs typeface="Barlow Medium"/>
                  <a:sym typeface="Barlow Medium"/>
                </a:defRPr>
              </a:pPr>
              <a:r>
                <a:rPr dirty="0">
                  <a:solidFill>
                    <a:schemeClr val="accent2"/>
                  </a:solidFill>
                  <a:latin typeface="Barlow SemiBold"/>
                  <a:ea typeface="Barlow SemiBold"/>
                  <a:cs typeface="Barlow SemiBold"/>
                  <a:sym typeface="Barlow SemiBold"/>
                </a:rPr>
                <a:t>Mission: </a:t>
              </a:r>
              <a:r>
                <a:rPr dirty="0">
                  <a:solidFill>
                    <a:schemeClr val="tx2"/>
                  </a:solidFill>
                </a:rPr>
                <a:t>Our Mission to provide top quality personnel to our client assuring their requirements are met in a trustworthy and efficient manner.</a:t>
              </a:r>
            </a:p>
          </p:txBody>
        </p:sp>
        <p:sp>
          <p:nvSpPr>
            <p:cNvPr id="699" name="Lorem Ipsum is simply dummy text of the printing and typesetting industry. Lorem Ipsum has been the industry's standard dummy text ever since the 1500s, when an unknown printer took a galley of type and scrambled it to make a type specimen book. It has s"/>
            <p:cNvSpPr txBox="1"/>
            <p:nvPr/>
          </p:nvSpPr>
          <p:spPr>
            <a:xfrm>
              <a:off x="270199" y="1573764"/>
              <a:ext cx="10662970" cy="12446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p>
              <a:pPr algn="l">
                <a:defRPr sz="2500">
                  <a:solidFill>
                    <a:srgbClr val="9D9F9D"/>
                  </a:solidFill>
                  <a:latin typeface="Barlow Medium"/>
                  <a:ea typeface="Barlow Medium"/>
                  <a:cs typeface="Barlow Medium"/>
                  <a:sym typeface="Barlow Medium"/>
                </a:defRPr>
              </a:pPr>
              <a:r>
                <a:rPr dirty="0">
                  <a:solidFill>
                    <a:schemeClr val="accent3"/>
                  </a:solidFill>
                  <a:latin typeface="Barlow SemiBold"/>
                  <a:ea typeface="Barlow SemiBold"/>
                  <a:cs typeface="Barlow SemiBold"/>
                  <a:sym typeface="Barlow SemiBold"/>
                </a:rPr>
                <a:t>Vision: </a:t>
              </a:r>
              <a:r>
                <a:rPr dirty="0">
                  <a:solidFill>
                    <a:schemeClr val="tx2"/>
                  </a:solidFill>
                </a:rPr>
                <a:t>Our Vision is to understand and fulfill our client need through narrowing the gap between what they are looking for and what they get by applying solid field experience.</a:t>
              </a:r>
            </a:p>
          </p:txBody>
        </p:sp>
        <p:sp>
          <p:nvSpPr>
            <p:cNvPr id="700" name="Lorem Ipsum is simply dummy text of the printing and typesetting industry. Lorem Ipsum has been the industry's standard dummy text ever since the 1500s, when an unknown printer took a galley of type and scrambled it to make a type specimen book. It has s"/>
            <p:cNvSpPr txBox="1"/>
            <p:nvPr/>
          </p:nvSpPr>
          <p:spPr>
            <a:xfrm>
              <a:off x="270199" y="3553369"/>
              <a:ext cx="8451541" cy="4826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p>
              <a:pPr algn="l">
                <a:defRPr sz="2500">
                  <a:solidFill>
                    <a:srgbClr val="9D9F9D"/>
                  </a:solidFill>
                  <a:latin typeface="Barlow Medium"/>
                  <a:ea typeface="Barlow Medium"/>
                  <a:cs typeface="Barlow Medium"/>
                  <a:sym typeface="Barlow Medium"/>
                </a:defRPr>
              </a:pPr>
              <a:r>
                <a:rPr dirty="0">
                  <a:solidFill>
                    <a:schemeClr val="accent1"/>
                  </a:solidFill>
                  <a:latin typeface="Barlow SemiBold"/>
                  <a:ea typeface="Barlow SemiBold"/>
                  <a:cs typeface="Barlow SemiBold"/>
                  <a:sym typeface="Barlow SemiBold"/>
                </a:rPr>
                <a:t>Value:</a:t>
              </a:r>
              <a:r>
                <a:rPr dirty="0">
                  <a:solidFill>
                    <a:schemeClr val="accent1"/>
                  </a:solidFill>
                  <a:latin typeface="Barlow Bold"/>
                  <a:ea typeface="Barlow Bold"/>
                  <a:cs typeface="Barlow Bold"/>
                  <a:sym typeface="Barlow Bold"/>
                </a:rPr>
                <a:t> </a:t>
              </a:r>
              <a:r>
                <a:rPr dirty="0">
                  <a:solidFill>
                    <a:schemeClr val="tx2"/>
                  </a:solidFill>
                </a:rPr>
                <a:t>Excellence, Integrity, Knowledge, Passion, People</a:t>
              </a:r>
            </a:p>
          </p:txBody>
        </p:sp>
      </p:grpSp>
      <p:sp>
        <p:nvSpPr>
          <p:cNvPr id="2" name="Shape">
            <a:hlinkClick r:id="rId2"/>
            <a:extLst>
              <a:ext uri="{FF2B5EF4-FFF2-40B4-BE49-F238E27FC236}">
                <a16:creationId xmlns:a16="http://schemas.microsoft.com/office/drawing/2014/main" id="{E21AF182-F33D-AD1E-385B-5A59ACE56D4D}"/>
              </a:ext>
            </a:extLst>
          </p:cNvPr>
          <p:cNvSpPr/>
          <p:nvPr/>
        </p:nvSpPr>
        <p:spPr>
          <a:xfrm>
            <a:off x="21222216" y="12517040"/>
            <a:ext cx="2088733" cy="560389"/>
          </a:xfrm>
          <a:custGeom>
            <a:avLst/>
            <a:gdLst/>
            <a:ahLst/>
            <a:cxnLst>
              <a:cxn ang="0">
                <a:pos x="wd2" y="hd2"/>
              </a:cxn>
              <a:cxn ang="5400000">
                <a:pos x="wd2" y="hd2"/>
              </a:cxn>
              <a:cxn ang="10800000">
                <a:pos x="wd2" y="hd2"/>
              </a:cxn>
              <a:cxn ang="16200000">
                <a:pos x="wd2" y="hd2"/>
              </a:cxn>
            </a:cxnLst>
            <a:rect l="0" t="0" r="r" b="b"/>
            <a:pathLst>
              <a:path w="21315" h="21600" extrusionOk="0">
                <a:moveTo>
                  <a:pt x="2858" y="0"/>
                </a:moveTo>
                <a:cubicBezTo>
                  <a:pt x="2127" y="0"/>
                  <a:pt x="1395" y="1043"/>
                  <a:pt x="837" y="3151"/>
                </a:cubicBezTo>
                <a:cubicBezTo>
                  <a:pt x="-279" y="7367"/>
                  <a:pt x="-279" y="14202"/>
                  <a:pt x="837" y="18418"/>
                </a:cubicBezTo>
                <a:cubicBezTo>
                  <a:pt x="1399" y="20541"/>
                  <a:pt x="2137" y="21600"/>
                  <a:pt x="2874" y="21584"/>
                </a:cubicBezTo>
                <a:lnTo>
                  <a:pt x="5405" y="21600"/>
                </a:lnTo>
                <a:cubicBezTo>
                  <a:pt x="5467" y="21596"/>
                  <a:pt x="5522" y="21442"/>
                  <a:pt x="5539" y="21217"/>
                </a:cubicBezTo>
                <a:cubicBezTo>
                  <a:pt x="5554" y="21027"/>
                  <a:pt x="5537" y="20816"/>
                  <a:pt x="5499" y="20682"/>
                </a:cubicBezTo>
                <a:lnTo>
                  <a:pt x="5033" y="18923"/>
                </a:lnTo>
                <a:cubicBezTo>
                  <a:pt x="4992" y="18739"/>
                  <a:pt x="4975" y="18503"/>
                  <a:pt x="4980" y="18265"/>
                </a:cubicBezTo>
                <a:cubicBezTo>
                  <a:pt x="4984" y="18102"/>
                  <a:pt x="5000" y="17952"/>
                  <a:pt x="5025" y="17821"/>
                </a:cubicBezTo>
                <a:cubicBezTo>
                  <a:pt x="5027" y="17811"/>
                  <a:pt x="5031" y="17801"/>
                  <a:pt x="5033" y="17791"/>
                </a:cubicBezTo>
                <a:cubicBezTo>
                  <a:pt x="5035" y="17781"/>
                  <a:pt x="5035" y="17770"/>
                  <a:pt x="5037" y="17760"/>
                </a:cubicBezTo>
                <a:cubicBezTo>
                  <a:pt x="5040" y="17748"/>
                  <a:pt x="5042" y="17727"/>
                  <a:pt x="5045" y="17714"/>
                </a:cubicBezTo>
                <a:cubicBezTo>
                  <a:pt x="5047" y="17707"/>
                  <a:pt x="5051" y="17706"/>
                  <a:pt x="5053" y="17699"/>
                </a:cubicBezTo>
                <a:lnTo>
                  <a:pt x="5053" y="17684"/>
                </a:lnTo>
                <a:cubicBezTo>
                  <a:pt x="5988" y="13442"/>
                  <a:pt x="5932" y="7130"/>
                  <a:pt x="4879" y="3151"/>
                </a:cubicBezTo>
                <a:cubicBezTo>
                  <a:pt x="4321" y="1043"/>
                  <a:pt x="3590" y="0"/>
                  <a:pt x="2858" y="0"/>
                </a:cubicBezTo>
                <a:close/>
                <a:moveTo>
                  <a:pt x="10018" y="6517"/>
                </a:moveTo>
                <a:cubicBezTo>
                  <a:pt x="9956" y="6517"/>
                  <a:pt x="9896" y="6612"/>
                  <a:pt x="9848" y="6792"/>
                </a:cubicBezTo>
                <a:cubicBezTo>
                  <a:pt x="9753" y="7152"/>
                  <a:pt x="9753" y="7733"/>
                  <a:pt x="9848" y="8092"/>
                </a:cubicBezTo>
                <a:cubicBezTo>
                  <a:pt x="9943" y="8452"/>
                  <a:pt x="10097" y="8452"/>
                  <a:pt x="10193" y="8092"/>
                </a:cubicBezTo>
                <a:cubicBezTo>
                  <a:pt x="10288" y="7733"/>
                  <a:pt x="10288" y="7152"/>
                  <a:pt x="10193" y="6792"/>
                </a:cubicBezTo>
                <a:cubicBezTo>
                  <a:pt x="10145" y="6612"/>
                  <a:pt x="10081" y="6517"/>
                  <a:pt x="10018" y="6517"/>
                </a:cubicBezTo>
                <a:close/>
                <a:moveTo>
                  <a:pt x="13700" y="6517"/>
                </a:moveTo>
                <a:cubicBezTo>
                  <a:pt x="13637" y="6517"/>
                  <a:pt x="13573" y="6612"/>
                  <a:pt x="13526" y="6792"/>
                </a:cubicBezTo>
                <a:cubicBezTo>
                  <a:pt x="13430" y="7152"/>
                  <a:pt x="13430" y="7733"/>
                  <a:pt x="13526" y="8092"/>
                </a:cubicBezTo>
                <a:cubicBezTo>
                  <a:pt x="13621" y="8452"/>
                  <a:pt x="13779" y="8452"/>
                  <a:pt x="13874" y="8092"/>
                </a:cubicBezTo>
                <a:cubicBezTo>
                  <a:pt x="13969" y="7733"/>
                  <a:pt x="13969" y="7152"/>
                  <a:pt x="13874" y="6792"/>
                </a:cubicBezTo>
                <a:cubicBezTo>
                  <a:pt x="13826" y="6612"/>
                  <a:pt x="13762" y="6517"/>
                  <a:pt x="13700" y="6517"/>
                </a:cubicBezTo>
                <a:close/>
                <a:moveTo>
                  <a:pt x="19151" y="6517"/>
                </a:moveTo>
                <a:cubicBezTo>
                  <a:pt x="19089" y="6517"/>
                  <a:pt x="19024" y="6612"/>
                  <a:pt x="18977" y="6792"/>
                </a:cubicBezTo>
                <a:cubicBezTo>
                  <a:pt x="18882" y="7152"/>
                  <a:pt x="18882" y="7733"/>
                  <a:pt x="18977" y="8092"/>
                </a:cubicBezTo>
                <a:cubicBezTo>
                  <a:pt x="19072" y="8452"/>
                  <a:pt x="19226" y="8452"/>
                  <a:pt x="19321" y="8092"/>
                </a:cubicBezTo>
                <a:cubicBezTo>
                  <a:pt x="19416" y="7733"/>
                  <a:pt x="19416" y="7152"/>
                  <a:pt x="19321" y="6792"/>
                </a:cubicBezTo>
                <a:cubicBezTo>
                  <a:pt x="19273" y="6612"/>
                  <a:pt x="19213" y="6517"/>
                  <a:pt x="19151" y="6517"/>
                </a:cubicBezTo>
                <a:close/>
                <a:moveTo>
                  <a:pt x="11428" y="6700"/>
                </a:moveTo>
                <a:cubicBezTo>
                  <a:pt x="11327" y="6705"/>
                  <a:pt x="11225" y="6760"/>
                  <a:pt x="11128" y="6869"/>
                </a:cubicBezTo>
                <a:cubicBezTo>
                  <a:pt x="11046" y="6962"/>
                  <a:pt x="10965" y="7089"/>
                  <a:pt x="10893" y="7266"/>
                </a:cubicBezTo>
                <a:cubicBezTo>
                  <a:pt x="10736" y="7683"/>
                  <a:pt x="10641" y="8360"/>
                  <a:pt x="10638" y="9087"/>
                </a:cubicBezTo>
                <a:cubicBezTo>
                  <a:pt x="10634" y="10011"/>
                  <a:pt x="10779" y="10852"/>
                  <a:pt x="11003" y="11228"/>
                </a:cubicBezTo>
                <a:lnTo>
                  <a:pt x="11727" y="12376"/>
                </a:lnTo>
                <a:cubicBezTo>
                  <a:pt x="11779" y="12472"/>
                  <a:pt x="11821" y="12612"/>
                  <a:pt x="11857" y="12773"/>
                </a:cubicBezTo>
                <a:cubicBezTo>
                  <a:pt x="11885" y="12899"/>
                  <a:pt x="11911" y="13038"/>
                  <a:pt x="11922" y="13202"/>
                </a:cubicBezTo>
                <a:cubicBezTo>
                  <a:pt x="11949" y="13598"/>
                  <a:pt x="11902" y="14014"/>
                  <a:pt x="11817" y="14272"/>
                </a:cubicBezTo>
                <a:cubicBezTo>
                  <a:pt x="11731" y="14533"/>
                  <a:pt x="11619" y="14600"/>
                  <a:pt x="11509" y="14609"/>
                </a:cubicBezTo>
                <a:cubicBezTo>
                  <a:pt x="11344" y="14622"/>
                  <a:pt x="11173" y="14498"/>
                  <a:pt x="11067" y="14028"/>
                </a:cubicBezTo>
                <a:cubicBezTo>
                  <a:pt x="11019" y="13814"/>
                  <a:pt x="10991" y="13542"/>
                  <a:pt x="10986" y="13263"/>
                </a:cubicBezTo>
                <a:lnTo>
                  <a:pt x="10982" y="13018"/>
                </a:lnTo>
                <a:cubicBezTo>
                  <a:pt x="10981" y="12970"/>
                  <a:pt x="10976" y="12912"/>
                  <a:pt x="10966" y="12880"/>
                </a:cubicBezTo>
                <a:cubicBezTo>
                  <a:pt x="10957" y="12848"/>
                  <a:pt x="10946" y="12833"/>
                  <a:pt x="10934" y="12834"/>
                </a:cubicBezTo>
                <a:lnTo>
                  <a:pt x="10646" y="12850"/>
                </a:lnTo>
                <a:cubicBezTo>
                  <a:pt x="10633" y="12850"/>
                  <a:pt x="10622" y="12873"/>
                  <a:pt x="10614" y="12911"/>
                </a:cubicBezTo>
                <a:cubicBezTo>
                  <a:pt x="10607" y="12943"/>
                  <a:pt x="10605" y="12977"/>
                  <a:pt x="10606" y="13018"/>
                </a:cubicBezTo>
                <a:lnTo>
                  <a:pt x="10606" y="13431"/>
                </a:lnTo>
                <a:cubicBezTo>
                  <a:pt x="10604" y="13841"/>
                  <a:pt x="10639" y="14251"/>
                  <a:pt x="10699" y="14594"/>
                </a:cubicBezTo>
                <a:cubicBezTo>
                  <a:pt x="10766" y="14977"/>
                  <a:pt x="10861" y="15262"/>
                  <a:pt x="10970" y="15466"/>
                </a:cubicBezTo>
                <a:cubicBezTo>
                  <a:pt x="11157" y="15815"/>
                  <a:pt x="11369" y="15910"/>
                  <a:pt x="11578" y="15863"/>
                </a:cubicBezTo>
                <a:cubicBezTo>
                  <a:pt x="11756" y="15823"/>
                  <a:pt x="11935" y="15668"/>
                  <a:pt x="12076" y="15251"/>
                </a:cubicBezTo>
                <a:cubicBezTo>
                  <a:pt x="12157" y="15010"/>
                  <a:pt x="12220" y="14690"/>
                  <a:pt x="12262" y="14334"/>
                </a:cubicBezTo>
                <a:cubicBezTo>
                  <a:pt x="12308" y="13945"/>
                  <a:pt x="12328" y="13517"/>
                  <a:pt x="12315" y="13094"/>
                </a:cubicBezTo>
                <a:cubicBezTo>
                  <a:pt x="12304" y="12760"/>
                  <a:pt x="12272" y="12440"/>
                  <a:pt x="12222" y="12161"/>
                </a:cubicBezTo>
                <a:cubicBezTo>
                  <a:pt x="12167" y="11857"/>
                  <a:pt x="12091" y="11615"/>
                  <a:pt x="12007" y="11427"/>
                </a:cubicBezTo>
                <a:cubicBezTo>
                  <a:pt x="11946" y="11291"/>
                  <a:pt x="11881" y="11194"/>
                  <a:pt x="11817" y="11091"/>
                </a:cubicBezTo>
                <a:cubicBezTo>
                  <a:pt x="11746" y="10979"/>
                  <a:pt x="11676" y="10865"/>
                  <a:pt x="11606" y="10754"/>
                </a:cubicBezTo>
                <a:cubicBezTo>
                  <a:pt x="11465" y="10533"/>
                  <a:pt x="11325" y="10317"/>
                  <a:pt x="11185" y="10096"/>
                </a:cubicBezTo>
                <a:cubicBezTo>
                  <a:pt x="11077" y="9908"/>
                  <a:pt x="11014" y="9472"/>
                  <a:pt x="11027" y="9025"/>
                </a:cubicBezTo>
                <a:cubicBezTo>
                  <a:pt x="11035" y="8732"/>
                  <a:pt x="11073" y="8485"/>
                  <a:pt x="11132" y="8306"/>
                </a:cubicBezTo>
                <a:cubicBezTo>
                  <a:pt x="11195" y="8116"/>
                  <a:pt x="11278" y="8013"/>
                  <a:pt x="11363" y="7985"/>
                </a:cubicBezTo>
                <a:cubicBezTo>
                  <a:pt x="11457" y="7955"/>
                  <a:pt x="11551" y="8009"/>
                  <a:pt x="11638" y="8123"/>
                </a:cubicBezTo>
                <a:cubicBezTo>
                  <a:pt x="11716" y="8223"/>
                  <a:pt x="11792" y="8373"/>
                  <a:pt x="11841" y="8628"/>
                </a:cubicBezTo>
                <a:cubicBezTo>
                  <a:pt x="11868" y="8771"/>
                  <a:pt x="11882" y="8946"/>
                  <a:pt x="11893" y="9117"/>
                </a:cubicBezTo>
                <a:cubicBezTo>
                  <a:pt x="11903" y="9266"/>
                  <a:pt x="11908" y="9408"/>
                  <a:pt x="11910" y="9561"/>
                </a:cubicBezTo>
                <a:cubicBezTo>
                  <a:pt x="11910" y="9606"/>
                  <a:pt x="11916" y="9657"/>
                  <a:pt x="11926" y="9683"/>
                </a:cubicBezTo>
                <a:cubicBezTo>
                  <a:pt x="11934" y="9704"/>
                  <a:pt x="11945" y="9704"/>
                  <a:pt x="11954" y="9699"/>
                </a:cubicBezTo>
                <a:lnTo>
                  <a:pt x="12258" y="9699"/>
                </a:lnTo>
                <a:cubicBezTo>
                  <a:pt x="12269" y="9704"/>
                  <a:pt x="12279" y="9685"/>
                  <a:pt x="12286" y="9653"/>
                </a:cubicBezTo>
                <a:cubicBezTo>
                  <a:pt x="12292" y="9626"/>
                  <a:pt x="12295" y="9596"/>
                  <a:pt x="12294" y="9561"/>
                </a:cubicBezTo>
                <a:cubicBezTo>
                  <a:pt x="12300" y="9295"/>
                  <a:pt x="12297" y="9026"/>
                  <a:pt x="12282" y="8765"/>
                </a:cubicBezTo>
                <a:cubicBezTo>
                  <a:pt x="12266" y="8488"/>
                  <a:pt x="12238" y="8223"/>
                  <a:pt x="12197" y="7985"/>
                </a:cubicBezTo>
                <a:cubicBezTo>
                  <a:pt x="12137" y="7635"/>
                  <a:pt x="12047" y="7361"/>
                  <a:pt x="11950" y="7159"/>
                </a:cubicBezTo>
                <a:cubicBezTo>
                  <a:pt x="11873" y="6998"/>
                  <a:pt x="11792" y="6882"/>
                  <a:pt x="11707" y="6807"/>
                </a:cubicBezTo>
                <a:cubicBezTo>
                  <a:pt x="11616" y="6727"/>
                  <a:pt x="11522" y="6696"/>
                  <a:pt x="11428" y="6700"/>
                </a:cubicBezTo>
                <a:close/>
                <a:moveTo>
                  <a:pt x="7706" y="6807"/>
                </a:moveTo>
                <a:cubicBezTo>
                  <a:pt x="7695" y="6822"/>
                  <a:pt x="7685" y="6859"/>
                  <a:pt x="7682" y="6899"/>
                </a:cubicBezTo>
                <a:cubicBezTo>
                  <a:pt x="7678" y="6927"/>
                  <a:pt x="7677" y="6967"/>
                  <a:pt x="7678" y="7037"/>
                </a:cubicBezTo>
                <a:lnTo>
                  <a:pt x="7678" y="15527"/>
                </a:lnTo>
                <a:cubicBezTo>
                  <a:pt x="7678" y="15596"/>
                  <a:pt x="7678" y="15637"/>
                  <a:pt x="7682" y="15664"/>
                </a:cubicBezTo>
                <a:cubicBezTo>
                  <a:pt x="7685" y="15705"/>
                  <a:pt x="7695" y="15742"/>
                  <a:pt x="7706" y="15756"/>
                </a:cubicBezTo>
                <a:cubicBezTo>
                  <a:pt x="7713" y="15768"/>
                  <a:pt x="7724" y="15756"/>
                  <a:pt x="7742" y="15756"/>
                </a:cubicBezTo>
                <a:lnTo>
                  <a:pt x="8014" y="15756"/>
                </a:lnTo>
                <a:cubicBezTo>
                  <a:pt x="8032" y="15756"/>
                  <a:pt x="8043" y="15768"/>
                  <a:pt x="8050" y="15756"/>
                </a:cubicBezTo>
                <a:cubicBezTo>
                  <a:pt x="8061" y="15742"/>
                  <a:pt x="8071" y="15705"/>
                  <a:pt x="8074" y="15664"/>
                </a:cubicBezTo>
                <a:cubicBezTo>
                  <a:pt x="8077" y="15637"/>
                  <a:pt x="8074" y="15596"/>
                  <a:pt x="8074" y="15527"/>
                </a:cubicBezTo>
                <a:lnTo>
                  <a:pt x="8074" y="11901"/>
                </a:lnTo>
                <a:lnTo>
                  <a:pt x="8973" y="11901"/>
                </a:lnTo>
                <a:lnTo>
                  <a:pt x="8973" y="15527"/>
                </a:lnTo>
                <a:cubicBezTo>
                  <a:pt x="8973" y="15596"/>
                  <a:pt x="8974" y="15637"/>
                  <a:pt x="8978" y="15664"/>
                </a:cubicBezTo>
                <a:cubicBezTo>
                  <a:pt x="8981" y="15705"/>
                  <a:pt x="8991" y="15742"/>
                  <a:pt x="9002" y="15756"/>
                </a:cubicBezTo>
                <a:cubicBezTo>
                  <a:pt x="9009" y="15768"/>
                  <a:pt x="9020" y="15756"/>
                  <a:pt x="9038" y="15756"/>
                </a:cubicBezTo>
                <a:lnTo>
                  <a:pt x="9310" y="15756"/>
                </a:lnTo>
                <a:cubicBezTo>
                  <a:pt x="9328" y="15756"/>
                  <a:pt x="9339" y="15768"/>
                  <a:pt x="9346" y="15756"/>
                </a:cubicBezTo>
                <a:cubicBezTo>
                  <a:pt x="9357" y="15742"/>
                  <a:pt x="9362" y="15705"/>
                  <a:pt x="9366" y="15664"/>
                </a:cubicBezTo>
                <a:cubicBezTo>
                  <a:pt x="9369" y="15637"/>
                  <a:pt x="9370" y="15596"/>
                  <a:pt x="9370" y="15527"/>
                </a:cubicBezTo>
                <a:lnTo>
                  <a:pt x="9370" y="7037"/>
                </a:lnTo>
                <a:cubicBezTo>
                  <a:pt x="9370" y="6967"/>
                  <a:pt x="9369" y="6927"/>
                  <a:pt x="9366" y="6899"/>
                </a:cubicBezTo>
                <a:cubicBezTo>
                  <a:pt x="9362" y="6859"/>
                  <a:pt x="9357" y="6822"/>
                  <a:pt x="9346" y="6807"/>
                </a:cubicBezTo>
                <a:cubicBezTo>
                  <a:pt x="9339" y="6796"/>
                  <a:pt x="9328" y="6807"/>
                  <a:pt x="9310" y="6807"/>
                </a:cubicBezTo>
                <a:lnTo>
                  <a:pt x="9038" y="6807"/>
                </a:lnTo>
                <a:cubicBezTo>
                  <a:pt x="9020" y="6807"/>
                  <a:pt x="9009" y="6796"/>
                  <a:pt x="9002" y="6807"/>
                </a:cubicBezTo>
                <a:cubicBezTo>
                  <a:pt x="8991" y="6822"/>
                  <a:pt x="8981" y="6859"/>
                  <a:pt x="8978" y="6899"/>
                </a:cubicBezTo>
                <a:cubicBezTo>
                  <a:pt x="8974" y="6927"/>
                  <a:pt x="8973" y="6967"/>
                  <a:pt x="8973" y="7037"/>
                </a:cubicBezTo>
                <a:lnTo>
                  <a:pt x="8973" y="10601"/>
                </a:lnTo>
                <a:lnTo>
                  <a:pt x="8074" y="10601"/>
                </a:lnTo>
                <a:lnTo>
                  <a:pt x="8074" y="7037"/>
                </a:lnTo>
                <a:cubicBezTo>
                  <a:pt x="8074" y="6967"/>
                  <a:pt x="8077" y="6927"/>
                  <a:pt x="8074" y="6899"/>
                </a:cubicBezTo>
                <a:cubicBezTo>
                  <a:pt x="8071" y="6859"/>
                  <a:pt x="8061" y="6822"/>
                  <a:pt x="8050" y="6807"/>
                </a:cubicBezTo>
                <a:cubicBezTo>
                  <a:pt x="8043" y="6796"/>
                  <a:pt x="8032" y="6807"/>
                  <a:pt x="8014" y="6807"/>
                </a:cubicBezTo>
                <a:lnTo>
                  <a:pt x="7742" y="6807"/>
                </a:lnTo>
                <a:cubicBezTo>
                  <a:pt x="7724" y="6807"/>
                  <a:pt x="7713" y="6796"/>
                  <a:pt x="7706" y="6807"/>
                </a:cubicBezTo>
                <a:close/>
                <a:moveTo>
                  <a:pt x="12695" y="6807"/>
                </a:moveTo>
                <a:cubicBezTo>
                  <a:pt x="12685" y="6822"/>
                  <a:pt x="12675" y="6859"/>
                  <a:pt x="12671" y="6899"/>
                </a:cubicBezTo>
                <a:cubicBezTo>
                  <a:pt x="12668" y="6927"/>
                  <a:pt x="12671" y="6967"/>
                  <a:pt x="12671" y="7037"/>
                </a:cubicBezTo>
                <a:lnTo>
                  <a:pt x="12671" y="15527"/>
                </a:lnTo>
                <a:cubicBezTo>
                  <a:pt x="12671" y="15596"/>
                  <a:pt x="12668" y="15637"/>
                  <a:pt x="12671" y="15664"/>
                </a:cubicBezTo>
                <a:cubicBezTo>
                  <a:pt x="12675" y="15705"/>
                  <a:pt x="12685" y="15742"/>
                  <a:pt x="12695" y="15756"/>
                </a:cubicBezTo>
                <a:cubicBezTo>
                  <a:pt x="12703" y="15768"/>
                  <a:pt x="12713" y="15756"/>
                  <a:pt x="12732" y="15756"/>
                </a:cubicBezTo>
                <a:lnTo>
                  <a:pt x="13003" y="15756"/>
                </a:lnTo>
                <a:cubicBezTo>
                  <a:pt x="13022" y="15756"/>
                  <a:pt x="13032" y="15768"/>
                  <a:pt x="13040" y="15756"/>
                </a:cubicBezTo>
                <a:cubicBezTo>
                  <a:pt x="13050" y="15742"/>
                  <a:pt x="13060" y="15705"/>
                  <a:pt x="13064" y="15664"/>
                </a:cubicBezTo>
                <a:cubicBezTo>
                  <a:pt x="13067" y="15637"/>
                  <a:pt x="13068" y="15596"/>
                  <a:pt x="13068" y="15527"/>
                </a:cubicBezTo>
                <a:lnTo>
                  <a:pt x="13068" y="7037"/>
                </a:lnTo>
                <a:cubicBezTo>
                  <a:pt x="13068" y="6967"/>
                  <a:pt x="13067" y="6927"/>
                  <a:pt x="13064" y="6899"/>
                </a:cubicBezTo>
                <a:cubicBezTo>
                  <a:pt x="13060" y="6859"/>
                  <a:pt x="13050" y="6822"/>
                  <a:pt x="13040" y="6807"/>
                </a:cubicBezTo>
                <a:cubicBezTo>
                  <a:pt x="13032" y="6796"/>
                  <a:pt x="13022" y="6807"/>
                  <a:pt x="13003" y="6807"/>
                </a:cubicBezTo>
                <a:lnTo>
                  <a:pt x="12732" y="6807"/>
                </a:lnTo>
                <a:cubicBezTo>
                  <a:pt x="12713" y="6807"/>
                  <a:pt x="12703" y="6796"/>
                  <a:pt x="12695" y="6807"/>
                </a:cubicBezTo>
                <a:close/>
                <a:moveTo>
                  <a:pt x="15449" y="6807"/>
                </a:moveTo>
                <a:cubicBezTo>
                  <a:pt x="15439" y="6822"/>
                  <a:pt x="15429" y="6859"/>
                  <a:pt x="15425" y="6899"/>
                </a:cubicBezTo>
                <a:cubicBezTo>
                  <a:pt x="15422" y="6927"/>
                  <a:pt x="15421" y="6967"/>
                  <a:pt x="15421" y="7037"/>
                </a:cubicBezTo>
                <a:lnTo>
                  <a:pt x="15421" y="9882"/>
                </a:lnTo>
                <a:cubicBezTo>
                  <a:pt x="15315" y="9414"/>
                  <a:pt x="15164" y="9135"/>
                  <a:pt x="15000" y="9133"/>
                </a:cubicBezTo>
                <a:cubicBezTo>
                  <a:pt x="14732" y="9128"/>
                  <a:pt x="14499" y="9736"/>
                  <a:pt x="14388" y="10723"/>
                </a:cubicBezTo>
                <a:cubicBezTo>
                  <a:pt x="14345" y="11108"/>
                  <a:pt x="14317" y="11508"/>
                  <a:pt x="14307" y="11917"/>
                </a:cubicBezTo>
                <a:cubicBezTo>
                  <a:pt x="14297" y="12320"/>
                  <a:pt x="14300" y="12734"/>
                  <a:pt x="14315" y="13140"/>
                </a:cubicBezTo>
                <a:cubicBezTo>
                  <a:pt x="14331" y="13545"/>
                  <a:pt x="14359" y="13941"/>
                  <a:pt x="14400" y="14318"/>
                </a:cubicBezTo>
                <a:cubicBezTo>
                  <a:pt x="14445" y="14719"/>
                  <a:pt x="14507" y="15093"/>
                  <a:pt x="14595" y="15374"/>
                </a:cubicBezTo>
                <a:cubicBezTo>
                  <a:pt x="14728" y="15798"/>
                  <a:pt x="14905" y="15972"/>
                  <a:pt x="15077" y="15863"/>
                </a:cubicBezTo>
                <a:cubicBezTo>
                  <a:pt x="15211" y="15778"/>
                  <a:pt x="15329" y="15521"/>
                  <a:pt x="15421" y="15144"/>
                </a:cubicBezTo>
                <a:lnTo>
                  <a:pt x="15421" y="15527"/>
                </a:lnTo>
                <a:cubicBezTo>
                  <a:pt x="15421" y="15596"/>
                  <a:pt x="15422" y="15637"/>
                  <a:pt x="15425" y="15664"/>
                </a:cubicBezTo>
                <a:cubicBezTo>
                  <a:pt x="15429" y="15705"/>
                  <a:pt x="15439" y="15742"/>
                  <a:pt x="15449" y="15756"/>
                </a:cubicBezTo>
                <a:cubicBezTo>
                  <a:pt x="15457" y="15768"/>
                  <a:pt x="15467" y="15756"/>
                  <a:pt x="15486" y="15756"/>
                </a:cubicBezTo>
                <a:lnTo>
                  <a:pt x="15757" y="15756"/>
                </a:lnTo>
                <a:cubicBezTo>
                  <a:pt x="15776" y="15756"/>
                  <a:pt x="15786" y="15768"/>
                  <a:pt x="15794" y="15756"/>
                </a:cubicBezTo>
                <a:cubicBezTo>
                  <a:pt x="15804" y="15742"/>
                  <a:pt x="15814" y="15705"/>
                  <a:pt x="15818" y="15664"/>
                </a:cubicBezTo>
                <a:cubicBezTo>
                  <a:pt x="15821" y="15637"/>
                  <a:pt x="15818" y="15596"/>
                  <a:pt x="15818" y="15527"/>
                </a:cubicBezTo>
                <a:lnTo>
                  <a:pt x="15818" y="7037"/>
                </a:lnTo>
                <a:cubicBezTo>
                  <a:pt x="15818" y="6967"/>
                  <a:pt x="15821" y="6927"/>
                  <a:pt x="15818" y="6899"/>
                </a:cubicBezTo>
                <a:cubicBezTo>
                  <a:pt x="15814" y="6859"/>
                  <a:pt x="15804" y="6822"/>
                  <a:pt x="15794" y="6807"/>
                </a:cubicBezTo>
                <a:cubicBezTo>
                  <a:pt x="15786" y="6796"/>
                  <a:pt x="15776" y="6807"/>
                  <a:pt x="15757" y="6807"/>
                </a:cubicBezTo>
                <a:lnTo>
                  <a:pt x="15486" y="6807"/>
                </a:lnTo>
                <a:cubicBezTo>
                  <a:pt x="15467" y="6807"/>
                  <a:pt x="15457" y="6796"/>
                  <a:pt x="15449" y="6807"/>
                </a:cubicBezTo>
                <a:close/>
                <a:moveTo>
                  <a:pt x="3846" y="6838"/>
                </a:moveTo>
                <a:cubicBezTo>
                  <a:pt x="3898" y="6838"/>
                  <a:pt x="3949" y="6918"/>
                  <a:pt x="3988" y="7067"/>
                </a:cubicBezTo>
                <a:cubicBezTo>
                  <a:pt x="4067" y="7365"/>
                  <a:pt x="4067" y="7856"/>
                  <a:pt x="3988" y="8153"/>
                </a:cubicBezTo>
                <a:cubicBezTo>
                  <a:pt x="3909" y="8451"/>
                  <a:pt x="3783" y="8451"/>
                  <a:pt x="3705" y="8153"/>
                </a:cubicBezTo>
                <a:cubicBezTo>
                  <a:pt x="3626" y="7856"/>
                  <a:pt x="3626" y="7365"/>
                  <a:pt x="3705" y="7067"/>
                </a:cubicBezTo>
                <a:cubicBezTo>
                  <a:pt x="3744" y="6918"/>
                  <a:pt x="3795" y="6838"/>
                  <a:pt x="3846" y="6838"/>
                </a:cubicBezTo>
                <a:close/>
                <a:moveTo>
                  <a:pt x="1700" y="7327"/>
                </a:moveTo>
                <a:lnTo>
                  <a:pt x="2105" y="7327"/>
                </a:lnTo>
                <a:lnTo>
                  <a:pt x="2105" y="10035"/>
                </a:lnTo>
                <a:lnTo>
                  <a:pt x="2818" y="10035"/>
                </a:lnTo>
                <a:lnTo>
                  <a:pt x="2818" y="7327"/>
                </a:lnTo>
                <a:lnTo>
                  <a:pt x="3223" y="7327"/>
                </a:lnTo>
                <a:lnTo>
                  <a:pt x="3223" y="14334"/>
                </a:lnTo>
                <a:lnTo>
                  <a:pt x="2818" y="14334"/>
                </a:lnTo>
                <a:lnTo>
                  <a:pt x="2818" y="11320"/>
                </a:lnTo>
                <a:lnTo>
                  <a:pt x="2105" y="11320"/>
                </a:lnTo>
                <a:lnTo>
                  <a:pt x="2105" y="14334"/>
                </a:lnTo>
                <a:lnTo>
                  <a:pt x="1700" y="14334"/>
                </a:lnTo>
                <a:lnTo>
                  <a:pt x="1700" y="7327"/>
                </a:lnTo>
                <a:close/>
                <a:moveTo>
                  <a:pt x="3644" y="8949"/>
                </a:moveTo>
                <a:lnTo>
                  <a:pt x="4049" y="8949"/>
                </a:lnTo>
                <a:lnTo>
                  <a:pt x="4049" y="14334"/>
                </a:lnTo>
                <a:lnTo>
                  <a:pt x="3644" y="14334"/>
                </a:lnTo>
                <a:lnTo>
                  <a:pt x="3644" y="8949"/>
                </a:lnTo>
                <a:close/>
                <a:moveTo>
                  <a:pt x="16972" y="9133"/>
                </a:moveTo>
                <a:cubicBezTo>
                  <a:pt x="16837" y="9138"/>
                  <a:pt x="16697" y="9228"/>
                  <a:pt x="16575" y="9484"/>
                </a:cubicBezTo>
                <a:cubicBezTo>
                  <a:pt x="16463" y="9720"/>
                  <a:pt x="16377" y="10066"/>
                  <a:pt x="16316" y="10479"/>
                </a:cubicBezTo>
                <a:cubicBezTo>
                  <a:pt x="16256" y="10882"/>
                  <a:pt x="16223" y="11350"/>
                  <a:pt x="16211" y="11825"/>
                </a:cubicBezTo>
                <a:cubicBezTo>
                  <a:pt x="16198" y="12313"/>
                  <a:pt x="16207" y="12801"/>
                  <a:pt x="16227" y="13278"/>
                </a:cubicBezTo>
                <a:cubicBezTo>
                  <a:pt x="16246" y="13726"/>
                  <a:pt x="16272" y="14177"/>
                  <a:pt x="16332" y="14578"/>
                </a:cubicBezTo>
                <a:cubicBezTo>
                  <a:pt x="16389" y="14958"/>
                  <a:pt x="16473" y="15265"/>
                  <a:pt x="16571" y="15481"/>
                </a:cubicBezTo>
                <a:cubicBezTo>
                  <a:pt x="16670" y="15699"/>
                  <a:pt x="16783" y="15816"/>
                  <a:pt x="16899" y="15863"/>
                </a:cubicBezTo>
                <a:cubicBezTo>
                  <a:pt x="17049" y="15924"/>
                  <a:pt x="17200" y="15879"/>
                  <a:pt x="17337" y="15680"/>
                </a:cubicBezTo>
                <a:cubicBezTo>
                  <a:pt x="17468" y="15488"/>
                  <a:pt x="17583" y="15161"/>
                  <a:pt x="17669" y="14716"/>
                </a:cubicBezTo>
                <a:cubicBezTo>
                  <a:pt x="17673" y="14693"/>
                  <a:pt x="17678" y="14652"/>
                  <a:pt x="17677" y="14624"/>
                </a:cubicBezTo>
                <a:cubicBezTo>
                  <a:pt x="17676" y="14596"/>
                  <a:pt x="17670" y="14583"/>
                  <a:pt x="17665" y="14563"/>
                </a:cubicBezTo>
                <a:lnTo>
                  <a:pt x="17454" y="13875"/>
                </a:lnTo>
                <a:cubicBezTo>
                  <a:pt x="17447" y="13849"/>
                  <a:pt x="17436" y="13844"/>
                  <a:pt x="17426" y="13844"/>
                </a:cubicBezTo>
                <a:cubicBezTo>
                  <a:pt x="17413" y="13844"/>
                  <a:pt x="17401" y="13866"/>
                  <a:pt x="17393" y="13905"/>
                </a:cubicBezTo>
                <a:cubicBezTo>
                  <a:pt x="17378" y="13978"/>
                  <a:pt x="17362" y="14040"/>
                  <a:pt x="17345" y="14104"/>
                </a:cubicBezTo>
                <a:cubicBezTo>
                  <a:pt x="17276" y="14354"/>
                  <a:pt x="17192" y="14565"/>
                  <a:pt x="17098" y="14609"/>
                </a:cubicBezTo>
                <a:cubicBezTo>
                  <a:pt x="16939" y="14682"/>
                  <a:pt x="16773" y="14532"/>
                  <a:pt x="16676" y="14043"/>
                </a:cubicBezTo>
                <a:cubicBezTo>
                  <a:pt x="16648" y="13897"/>
                  <a:pt x="16624" y="13740"/>
                  <a:pt x="16612" y="13569"/>
                </a:cubicBezTo>
                <a:cubicBezTo>
                  <a:pt x="16599" y="13395"/>
                  <a:pt x="16596" y="13216"/>
                  <a:pt x="16600" y="13033"/>
                </a:cubicBezTo>
                <a:lnTo>
                  <a:pt x="17677" y="13033"/>
                </a:lnTo>
                <a:cubicBezTo>
                  <a:pt x="17686" y="13037"/>
                  <a:pt x="17694" y="13026"/>
                  <a:pt x="17701" y="13003"/>
                </a:cubicBezTo>
                <a:cubicBezTo>
                  <a:pt x="17708" y="12981"/>
                  <a:pt x="17712" y="12945"/>
                  <a:pt x="17713" y="12911"/>
                </a:cubicBezTo>
                <a:cubicBezTo>
                  <a:pt x="17726" y="12436"/>
                  <a:pt x="17723" y="11958"/>
                  <a:pt x="17701" y="11488"/>
                </a:cubicBezTo>
                <a:cubicBezTo>
                  <a:pt x="17682" y="11089"/>
                  <a:pt x="17650" y="10690"/>
                  <a:pt x="17596" y="10341"/>
                </a:cubicBezTo>
                <a:cubicBezTo>
                  <a:pt x="17535" y="9951"/>
                  <a:pt x="17447" y="9632"/>
                  <a:pt x="17341" y="9423"/>
                </a:cubicBezTo>
                <a:cubicBezTo>
                  <a:pt x="17225" y="9198"/>
                  <a:pt x="17098" y="9127"/>
                  <a:pt x="16972" y="9133"/>
                </a:cubicBezTo>
                <a:close/>
                <a:moveTo>
                  <a:pt x="20483" y="9163"/>
                </a:moveTo>
                <a:cubicBezTo>
                  <a:pt x="20252" y="9205"/>
                  <a:pt x="20032" y="9567"/>
                  <a:pt x="19896" y="10280"/>
                </a:cubicBezTo>
                <a:cubicBezTo>
                  <a:pt x="19780" y="10890"/>
                  <a:pt x="19748" y="11656"/>
                  <a:pt x="19746" y="12406"/>
                </a:cubicBezTo>
                <a:cubicBezTo>
                  <a:pt x="19744" y="13416"/>
                  <a:pt x="19802" y="14461"/>
                  <a:pt x="19997" y="15144"/>
                </a:cubicBezTo>
                <a:cubicBezTo>
                  <a:pt x="20088" y="15461"/>
                  <a:pt x="20198" y="15653"/>
                  <a:pt x="20313" y="15772"/>
                </a:cubicBezTo>
                <a:cubicBezTo>
                  <a:pt x="20432" y="15894"/>
                  <a:pt x="20561" y="15937"/>
                  <a:pt x="20686" y="15848"/>
                </a:cubicBezTo>
                <a:cubicBezTo>
                  <a:pt x="20846" y="15734"/>
                  <a:pt x="20986" y="15438"/>
                  <a:pt x="21091" y="14991"/>
                </a:cubicBezTo>
                <a:cubicBezTo>
                  <a:pt x="21194" y="14555"/>
                  <a:pt x="21261" y="13983"/>
                  <a:pt x="21293" y="13385"/>
                </a:cubicBezTo>
                <a:cubicBezTo>
                  <a:pt x="21321" y="12868"/>
                  <a:pt x="21320" y="12335"/>
                  <a:pt x="21301" y="11825"/>
                </a:cubicBezTo>
                <a:cubicBezTo>
                  <a:pt x="21284" y="11319"/>
                  <a:pt x="21246" y="10826"/>
                  <a:pt x="21172" y="10387"/>
                </a:cubicBezTo>
                <a:cubicBezTo>
                  <a:pt x="21109" y="10017"/>
                  <a:pt x="21024" y="9723"/>
                  <a:pt x="20925" y="9515"/>
                </a:cubicBezTo>
                <a:cubicBezTo>
                  <a:pt x="20822" y="9300"/>
                  <a:pt x="20705" y="9190"/>
                  <a:pt x="20585" y="9163"/>
                </a:cubicBezTo>
                <a:cubicBezTo>
                  <a:pt x="20551" y="9156"/>
                  <a:pt x="20517" y="9157"/>
                  <a:pt x="20483" y="9163"/>
                </a:cubicBezTo>
                <a:close/>
                <a:moveTo>
                  <a:pt x="9885" y="9224"/>
                </a:moveTo>
                <a:cubicBezTo>
                  <a:pt x="9866" y="9224"/>
                  <a:pt x="9856" y="9228"/>
                  <a:pt x="9848" y="9240"/>
                </a:cubicBezTo>
                <a:cubicBezTo>
                  <a:pt x="9838" y="9254"/>
                  <a:pt x="9828" y="9276"/>
                  <a:pt x="9824" y="9316"/>
                </a:cubicBezTo>
                <a:cubicBezTo>
                  <a:pt x="9821" y="9344"/>
                  <a:pt x="9820" y="9384"/>
                  <a:pt x="9820" y="9454"/>
                </a:cubicBezTo>
                <a:lnTo>
                  <a:pt x="9820" y="15527"/>
                </a:lnTo>
                <a:cubicBezTo>
                  <a:pt x="9820" y="15596"/>
                  <a:pt x="9821" y="15637"/>
                  <a:pt x="9824" y="15664"/>
                </a:cubicBezTo>
                <a:cubicBezTo>
                  <a:pt x="9828" y="15705"/>
                  <a:pt x="9838" y="15742"/>
                  <a:pt x="9848" y="15756"/>
                </a:cubicBezTo>
                <a:cubicBezTo>
                  <a:pt x="9856" y="15768"/>
                  <a:pt x="9866" y="15756"/>
                  <a:pt x="9885" y="15756"/>
                </a:cubicBezTo>
                <a:lnTo>
                  <a:pt x="10156" y="15756"/>
                </a:lnTo>
                <a:cubicBezTo>
                  <a:pt x="10174" y="15756"/>
                  <a:pt x="10185" y="15768"/>
                  <a:pt x="10193" y="15756"/>
                </a:cubicBezTo>
                <a:cubicBezTo>
                  <a:pt x="10203" y="15742"/>
                  <a:pt x="10213" y="15705"/>
                  <a:pt x="10217" y="15664"/>
                </a:cubicBezTo>
                <a:cubicBezTo>
                  <a:pt x="10220" y="15637"/>
                  <a:pt x="10221" y="15596"/>
                  <a:pt x="10221" y="15527"/>
                </a:cubicBezTo>
                <a:lnTo>
                  <a:pt x="10221" y="9454"/>
                </a:lnTo>
                <a:cubicBezTo>
                  <a:pt x="10221" y="9384"/>
                  <a:pt x="10220" y="9344"/>
                  <a:pt x="10217" y="9316"/>
                </a:cubicBezTo>
                <a:cubicBezTo>
                  <a:pt x="10213" y="9276"/>
                  <a:pt x="10203" y="9254"/>
                  <a:pt x="10193" y="9240"/>
                </a:cubicBezTo>
                <a:cubicBezTo>
                  <a:pt x="10185" y="9228"/>
                  <a:pt x="10175" y="9224"/>
                  <a:pt x="10156" y="9224"/>
                </a:cubicBezTo>
                <a:lnTo>
                  <a:pt x="9885" y="9224"/>
                </a:lnTo>
                <a:close/>
                <a:moveTo>
                  <a:pt x="13566" y="9224"/>
                </a:moveTo>
                <a:cubicBezTo>
                  <a:pt x="13548" y="9224"/>
                  <a:pt x="13533" y="9228"/>
                  <a:pt x="13526" y="9240"/>
                </a:cubicBezTo>
                <a:cubicBezTo>
                  <a:pt x="13515" y="9254"/>
                  <a:pt x="13509" y="9276"/>
                  <a:pt x="13505" y="9316"/>
                </a:cubicBezTo>
                <a:cubicBezTo>
                  <a:pt x="13502" y="9344"/>
                  <a:pt x="13501" y="9384"/>
                  <a:pt x="13501" y="9454"/>
                </a:cubicBezTo>
                <a:lnTo>
                  <a:pt x="13501" y="15527"/>
                </a:lnTo>
                <a:cubicBezTo>
                  <a:pt x="13501" y="15596"/>
                  <a:pt x="13502" y="15637"/>
                  <a:pt x="13505" y="15664"/>
                </a:cubicBezTo>
                <a:cubicBezTo>
                  <a:pt x="13509" y="15705"/>
                  <a:pt x="13515" y="15742"/>
                  <a:pt x="13526" y="15756"/>
                </a:cubicBezTo>
                <a:cubicBezTo>
                  <a:pt x="13533" y="15768"/>
                  <a:pt x="13548" y="15756"/>
                  <a:pt x="13566" y="15756"/>
                </a:cubicBezTo>
                <a:lnTo>
                  <a:pt x="13837" y="15756"/>
                </a:lnTo>
                <a:cubicBezTo>
                  <a:pt x="13856" y="15756"/>
                  <a:pt x="13867" y="15768"/>
                  <a:pt x="13874" y="15756"/>
                </a:cubicBezTo>
                <a:cubicBezTo>
                  <a:pt x="13885" y="15742"/>
                  <a:pt x="13890" y="15705"/>
                  <a:pt x="13894" y="15664"/>
                </a:cubicBezTo>
                <a:cubicBezTo>
                  <a:pt x="13897" y="15637"/>
                  <a:pt x="13898" y="15596"/>
                  <a:pt x="13898" y="15527"/>
                </a:cubicBezTo>
                <a:lnTo>
                  <a:pt x="13898" y="9454"/>
                </a:lnTo>
                <a:cubicBezTo>
                  <a:pt x="13898" y="9384"/>
                  <a:pt x="13897" y="9344"/>
                  <a:pt x="13894" y="9316"/>
                </a:cubicBezTo>
                <a:cubicBezTo>
                  <a:pt x="13890" y="9276"/>
                  <a:pt x="13884" y="9254"/>
                  <a:pt x="13874" y="9240"/>
                </a:cubicBezTo>
                <a:cubicBezTo>
                  <a:pt x="13867" y="9228"/>
                  <a:pt x="13856" y="9224"/>
                  <a:pt x="13837" y="9224"/>
                </a:cubicBezTo>
                <a:lnTo>
                  <a:pt x="13566" y="9224"/>
                </a:lnTo>
                <a:close/>
                <a:moveTo>
                  <a:pt x="19013" y="9224"/>
                </a:moveTo>
                <a:cubicBezTo>
                  <a:pt x="18995" y="9224"/>
                  <a:pt x="18984" y="9228"/>
                  <a:pt x="18977" y="9240"/>
                </a:cubicBezTo>
                <a:cubicBezTo>
                  <a:pt x="18966" y="9254"/>
                  <a:pt x="18960" y="9276"/>
                  <a:pt x="18957" y="9316"/>
                </a:cubicBezTo>
                <a:cubicBezTo>
                  <a:pt x="18953" y="9344"/>
                  <a:pt x="18953" y="9384"/>
                  <a:pt x="18953" y="9454"/>
                </a:cubicBezTo>
                <a:lnTo>
                  <a:pt x="18953" y="15527"/>
                </a:lnTo>
                <a:cubicBezTo>
                  <a:pt x="18953" y="15596"/>
                  <a:pt x="18953" y="15637"/>
                  <a:pt x="18957" y="15664"/>
                </a:cubicBezTo>
                <a:cubicBezTo>
                  <a:pt x="18960" y="15705"/>
                  <a:pt x="18966" y="15742"/>
                  <a:pt x="18977" y="15756"/>
                </a:cubicBezTo>
                <a:cubicBezTo>
                  <a:pt x="18984" y="15768"/>
                  <a:pt x="18995" y="15756"/>
                  <a:pt x="19013" y="15756"/>
                </a:cubicBezTo>
                <a:lnTo>
                  <a:pt x="19285" y="15756"/>
                </a:lnTo>
                <a:cubicBezTo>
                  <a:pt x="19303" y="15756"/>
                  <a:pt x="19314" y="15768"/>
                  <a:pt x="19321" y="15756"/>
                </a:cubicBezTo>
                <a:cubicBezTo>
                  <a:pt x="19332" y="15742"/>
                  <a:pt x="19341" y="15705"/>
                  <a:pt x="19345" y="15664"/>
                </a:cubicBezTo>
                <a:cubicBezTo>
                  <a:pt x="19348" y="15637"/>
                  <a:pt x="19349" y="15596"/>
                  <a:pt x="19349" y="15527"/>
                </a:cubicBezTo>
                <a:lnTo>
                  <a:pt x="19349" y="9454"/>
                </a:lnTo>
                <a:cubicBezTo>
                  <a:pt x="19349" y="9384"/>
                  <a:pt x="19348" y="9344"/>
                  <a:pt x="19345" y="9316"/>
                </a:cubicBezTo>
                <a:cubicBezTo>
                  <a:pt x="19342" y="9276"/>
                  <a:pt x="19332" y="9254"/>
                  <a:pt x="19321" y="9240"/>
                </a:cubicBezTo>
                <a:cubicBezTo>
                  <a:pt x="19314" y="9228"/>
                  <a:pt x="19303" y="9224"/>
                  <a:pt x="19285" y="9224"/>
                </a:cubicBezTo>
                <a:lnTo>
                  <a:pt x="19013" y="9224"/>
                </a:lnTo>
                <a:close/>
                <a:moveTo>
                  <a:pt x="15056" y="10402"/>
                </a:moveTo>
                <a:cubicBezTo>
                  <a:pt x="15149" y="10385"/>
                  <a:pt x="15234" y="10553"/>
                  <a:pt x="15295" y="10815"/>
                </a:cubicBezTo>
                <a:cubicBezTo>
                  <a:pt x="15408" y="11295"/>
                  <a:pt x="15415" y="11964"/>
                  <a:pt x="15413" y="12605"/>
                </a:cubicBezTo>
                <a:cubicBezTo>
                  <a:pt x="15411" y="13145"/>
                  <a:pt x="15403" y="13705"/>
                  <a:pt x="15316" y="14135"/>
                </a:cubicBezTo>
                <a:cubicBezTo>
                  <a:pt x="15234" y="14540"/>
                  <a:pt x="15095" y="14736"/>
                  <a:pt x="14967" y="14578"/>
                </a:cubicBezTo>
                <a:cubicBezTo>
                  <a:pt x="14857" y="14442"/>
                  <a:pt x="14783" y="14073"/>
                  <a:pt x="14741" y="13660"/>
                </a:cubicBezTo>
                <a:cubicBezTo>
                  <a:pt x="14708" y="13343"/>
                  <a:pt x="14696" y="13001"/>
                  <a:pt x="14692" y="12666"/>
                </a:cubicBezTo>
                <a:cubicBezTo>
                  <a:pt x="14688" y="12323"/>
                  <a:pt x="14692" y="11978"/>
                  <a:pt x="14716" y="11641"/>
                </a:cubicBezTo>
                <a:cubicBezTo>
                  <a:pt x="14763" y="10997"/>
                  <a:pt x="14885" y="10434"/>
                  <a:pt x="15056" y="10402"/>
                </a:cubicBezTo>
                <a:close/>
                <a:moveTo>
                  <a:pt x="16940" y="10402"/>
                </a:moveTo>
                <a:cubicBezTo>
                  <a:pt x="16968" y="10398"/>
                  <a:pt x="16993" y="10397"/>
                  <a:pt x="17021" y="10417"/>
                </a:cubicBezTo>
                <a:cubicBezTo>
                  <a:pt x="17136" y="10503"/>
                  <a:pt x="17234" y="10809"/>
                  <a:pt x="17284" y="11213"/>
                </a:cubicBezTo>
                <a:cubicBezTo>
                  <a:pt x="17312" y="11444"/>
                  <a:pt x="17326" y="11693"/>
                  <a:pt x="17320" y="11947"/>
                </a:cubicBezTo>
                <a:lnTo>
                  <a:pt x="16595" y="11947"/>
                </a:lnTo>
                <a:cubicBezTo>
                  <a:pt x="16596" y="11725"/>
                  <a:pt x="16607" y="11497"/>
                  <a:pt x="16624" y="11289"/>
                </a:cubicBezTo>
                <a:cubicBezTo>
                  <a:pt x="16640" y="11096"/>
                  <a:pt x="16663" y="10920"/>
                  <a:pt x="16701" y="10769"/>
                </a:cubicBezTo>
                <a:cubicBezTo>
                  <a:pt x="16743" y="10603"/>
                  <a:pt x="16797" y="10501"/>
                  <a:pt x="16855" y="10448"/>
                </a:cubicBezTo>
                <a:cubicBezTo>
                  <a:pt x="16882" y="10423"/>
                  <a:pt x="16912" y="10406"/>
                  <a:pt x="16940" y="10402"/>
                </a:cubicBezTo>
                <a:close/>
                <a:moveTo>
                  <a:pt x="20524" y="10402"/>
                </a:moveTo>
                <a:cubicBezTo>
                  <a:pt x="20595" y="10392"/>
                  <a:pt x="20666" y="10466"/>
                  <a:pt x="20726" y="10616"/>
                </a:cubicBezTo>
                <a:cubicBezTo>
                  <a:pt x="20822" y="10855"/>
                  <a:pt x="20877" y="11248"/>
                  <a:pt x="20901" y="11672"/>
                </a:cubicBezTo>
                <a:cubicBezTo>
                  <a:pt x="20912" y="11873"/>
                  <a:pt x="20915" y="12080"/>
                  <a:pt x="20917" y="12284"/>
                </a:cubicBezTo>
                <a:cubicBezTo>
                  <a:pt x="20919" y="12491"/>
                  <a:pt x="20920" y="12693"/>
                  <a:pt x="20917" y="12896"/>
                </a:cubicBezTo>
                <a:cubicBezTo>
                  <a:pt x="20910" y="13291"/>
                  <a:pt x="20889" y="13681"/>
                  <a:pt x="20828" y="14012"/>
                </a:cubicBezTo>
                <a:cubicBezTo>
                  <a:pt x="20746" y="14451"/>
                  <a:pt x="20607" y="14685"/>
                  <a:pt x="20467" y="14594"/>
                </a:cubicBezTo>
                <a:cubicBezTo>
                  <a:pt x="20332" y="14505"/>
                  <a:pt x="20222" y="14122"/>
                  <a:pt x="20176" y="13630"/>
                </a:cubicBezTo>
                <a:cubicBezTo>
                  <a:pt x="20158" y="13449"/>
                  <a:pt x="20153" y="13267"/>
                  <a:pt x="20147" y="13079"/>
                </a:cubicBezTo>
                <a:cubicBezTo>
                  <a:pt x="20142" y="12887"/>
                  <a:pt x="20140" y="12690"/>
                  <a:pt x="20139" y="12498"/>
                </a:cubicBezTo>
                <a:cubicBezTo>
                  <a:pt x="20138" y="12122"/>
                  <a:pt x="20142" y="11739"/>
                  <a:pt x="20180" y="11381"/>
                </a:cubicBezTo>
                <a:cubicBezTo>
                  <a:pt x="20228" y="10922"/>
                  <a:pt x="20325" y="10554"/>
                  <a:pt x="20451" y="10433"/>
                </a:cubicBezTo>
                <a:cubicBezTo>
                  <a:pt x="20474" y="10410"/>
                  <a:pt x="20500" y="10406"/>
                  <a:pt x="20524" y="10402"/>
                </a:cubicBezTo>
                <a:close/>
                <a:moveTo>
                  <a:pt x="18252" y="13982"/>
                </a:moveTo>
                <a:cubicBezTo>
                  <a:pt x="18190" y="13982"/>
                  <a:pt x="18125" y="14062"/>
                  <a:pt x="18078" y="14242"/>
                </a:cubicBezTo>
                <a:cubicBezTo>
                  <a:pt x="17983" y="14601"/>
                  <a:pt x="17983" y="15183"/>
                  <a:pt x="18078" y="15542"/>
                </a:cubicBezTo>
                <a:cubicBezTo>
                  <a:pt x="18173" y="15902"/>
                  <a:pt x="18327" y="15902"/>
                  <a:pt x="18422" y="15542"/>
                </a:cubicBezTo>
                <a:cubicBezTo>
                  <a:pt x="18517" y="15183"/>
                  <a:pt x="18517" y="14601"/>
                  <a:pt x="18422" y="14242"/>
                </a:cubicBezTo>
                <a:cubicBezTo>
                  <a:pt x="18374" y="14062"/>
                  <a:pt x="18314" y="13982"/>
                  <a:pt x="18252" y="13982"/>
                </a:cubicBezTo>
                <a:close/>
              </a:path>
            </a:pathLst>
          </a:custGeom>
          <a:solidFill>
            <a:srgbClr val="A7A7A7"/>
          </a:solidFill>
          <a:ln w="12700">
            <a:miter lim="400000"/>
          </a:ln>
        </p:spPr>
        <p:txBody>
          <a:bodyPr lIns="50800" tIns="50800" rIns="50800" bIns="50800" anchor="ctr"/>
          <a:lstStyle/>
          <a:p>
            <a:pPr>
              <a:defRPr sz="3200">
                <a:solidFill>
                  <a:srgbClr val="FFFFFF"/>
                </a:solidFill>
                <a:latin typeface="Helvetica Light"/>
                <a:ea typeface="Helvetica Light"/>
                <a:cs typeface="Helvetica Light"/>
                <a:sym typeface="Helvetica Light"/>
              </a:defRPr>
            </a:pPr>
            <a:endParaRPr/>
          </a:p>
        </p:txBody>
      </p:sp>
    </p:spTree>
  </p:cSld>
  <p:clrMapOvr>
    <a:masterClrMapping/>
  </p:clrMapOvr>
  <p:transition spd="med"/>
</p:sld>
</file>

<file path=ppt/theme/theme1.xml><?xml version="1.0" encoding="utf-8"?>
<a:theme xmlns:a="http://schemas.openxmlformats.org/drawingml/2006/main" name="White">
  <a:themeElements>
    <a:clrScheme name="CP - 01">
      <a:dk1>
        <a:srgbClr val="525455"/>
      </a:dk1>
      <a:lt1>
        <a:srgbClr val="F7F5F7"/>
      </a:lt1>
      <a:dk2>
        <a:srgbClr val="9D9F9D"/>
      </a:dk2>
      <a:lt2>
        <a:srgbClr val="E8E9DF"/>
      </a:lt2>
      <a:accent1>
        <a:srgbClr val="EF754A"/>
      </a:accent1>
      <a:accent2>
        <a:srgbClr val="956D98"/>
      </a:accent2>
      <a:accent3>
        <a:srgbClr val="405C72"/>
      </a:accent3>
      <a:accent4>
        <a:srgbClr val="E9E8DF"/>
      </a:accent4>
      <a:accent5>
        <a:srgbClr val="C3C5BE"/>
      </a:accent5>
      <a:accent6>
        <a:srgbClr val="EF754A"/>
      </a:accent6>
      <a:hlink>
        <a:srgbClr val="EE744A"/>
      </a:hlink>
      <a:folHlink>
        <a:srgbClr val="3F5D71"/>
      </a:folHlink>
    </a:clrScheme>
    <a:fontScheme name="White">
      <a:majorFont>
        <a:latin typeface="Helvetica Neue"/>
        <a:ea typeface="Helvetica Neue"/>
        <a:cs typeface="Helvetica Neue"/>
      </a:majorFont>
      <a:minorFont>
        <a:latin typeface="Helvetica"/>
        <a:ea typeface="Helvetica"/>
        <a:cs typeface="Helvetica"/>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7F5F7"/>
        </a:solidFill>
        <a:ln w="25400" cap="flat">
          <a:solidFill>
            <a:schemeClr val="accent1"/>
          </a:solidFill>
          <a:prstDash val="solid"/>
          <a:round/>
        </a:ln>
        <a:effectLst/>
        <a:sp3d/>
      </a:spPr>
      <a:bodyPr rot="0" spcFirstLastPara="1" vertOverflow="overflow" horzOverflow="overflow" vert="horz" wrap="square" lIns="0" tIns="0" rIns="0" bIns="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525455"/>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525455"/>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A7A7A7"/>
      </a:dk2>
      <a:lt2>
        <a:srgbClr val="535353"/>
      </a:lt2>
      <a:accent1>
        <a:srgbClr val="EF754A"/>
      </a:accent1>
      <a:accent2>
        <a:srgbClr val="956D98"/>
      </a:accent2>
      <a:accent3>
        <a:srgbClr val="405C72"/>
      </a:accent3>
      <a:accent4>
        <a:srgbClr val="E9E8DF"/>
      </a:accent4>
      <a:accent5>
        <a:srgbClr val="C3C5BE"/>
      </a:accent5>
      <a:accent6>
        <a:srgbClr val="864229"/>
      </a:accent6>
      <a:hlink>
        <a:srgbClr val="0000FF"/>
      </a:hlink>
      <a:folHlink>
        <a:srgbClr val="FF00FF"/>
      </a:folHlink>
    </a:clrScheme>
    <a:fontScheme name="White">
      <a:majorFont>
        <a:latin typeface="Helvetica Neue"/>
        <a:ea typeface="Helvetica Neue"/>
        <a:cs typeface="Helvetica Neue"/>
      </a:majorFont>
      <a:minorFont>
        <a:latin typeface="Helvetica"/>
        <a:ea typeface="Helvetica"/>
        <a:cs typeface="Helvetica"/>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7F5F7"/>
        </a:solidFill>
        <a:ln w="25400" cap="flat">
          <a:solidFill>
            <a:schemeClr val="accent1"/>
          </a:solidFill>
          <a:prstDash val="solid"/>
          <a:round/>
        </a:ln>
        <a:effectLst/>
        <a:sp3d/>
      </a:spPr>
      <a:bodyPr rot="0" spcFirstLastPara="1" vertOverflow="overflow" horzOverflow="overflow" vert="horz" wrap="square" lIns="0" tIns="0" rIns="0" bIns="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525455"/>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525455"/>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TotalTime>
  <Words>155</Words>
  <Application>Microsoft Macintosh PowerPoint</Application>
  <PresentationFormat>Custom</PresentationFormat>
  <Paragraphs>8</Paragraphs>
  <Slides>1</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vt:i4>
      </vt:variant>
    </vt:vector>
  </HeadingPairs>
  <TitlesOfParts>
    <vt:vector size="9" baseType="lpstr">
      <vt:lpstr>Barlow Bold</vt:lpstr>
      <vt:lpstr>Barlow Medium</vt:lpstr>
      <vt:lpstr>Barlow SemiBold</vt:lpstr>
      <vt:lpstr>Calibri</vt:lpstr>
      <vt:lpstr>Helvetica Light</vt:lpstr>
      <vt:lpstr>Helvetica Neue</vt:lpstr>
      <vt:lpstr>Helvetica Neue Medium</vt:lpstr>
      <vt:lpstr>White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Анастасия Мясоедова</cp:lastModifiedBy>
  <cp:revision>6</cp:revision>
  <dcterms:modified xsi:type="dcterms:W3CDTF">2023-04-18T06:10:52Z</dcterms:modified>
</cp:coreProperties>
</file>