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1"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0"/>
    <p:restoredTop sz="94668"/>
  </p:normalViewPr>
  <p:slideViewPr>
    <p:cSldViewPr snapToGrid="0" snapToObjects="1" showGuides="1">
      <p:cViewPr varScale="1">
        <p:scale>
          <a:sx n="52" d="100"/>
          <a:sy n="52" d="100"/>
        </p:scale>
        <p:origin x="96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in Slide">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grpSp>
        <p:nvGrpSpPr>
          <p:cNvPr id="1039" name="Group"/>
          <p:cNvGrpSpPr/>
          <p:nvPr/>
        </p:nvGrpSpPr>
        <p:grpSpPr>
          <a:xfrm>
            <a:off x="13296634" y="4518569"/>
            <a:ext cx="8865435" cy="4678863"/>
            <a:chOff x="0" y="0"/>
            <a:chExt cx="8865434" cy="4678861"/>
          </a:xfrm>
        </p:grpSpPr>
        <p:sp>
          <p:nvSpPr>
            <p:cNvPr id="1037" name="Venn diagram"/>
            <p:cNvSpPr txBox="1"/>
            <p:nvPr/>
          </p:nvSpPr>
          <p:spPr>
            <a:xfrm>
              <a:off x="0" y="0"/>
              <a:ext cx="8865434" cy="81047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a:latin typeface="Barlow Bold"/>
                  <a:ea typeface="Barlow Bold"/>
                  <a:cs typeface="Barlow Bold"/>
                  <a:sym typeface="Barlow Bold"/>
                </a:defRPr>
              </a:lvl1pPr>
            </a:lstStyle>
            <a:p>
              <a:r>
                <a:rPr dirty="0">
                  <a:solidFill>
                    <a:schemeClr val="tx1"/>
                  </a:solidFill>
                </a:rPr>
                <a:t>Vision, Mission and Values</a:t>
              </a:r>
            </a:p>
          </p:txBody>
        </p:sp>
        <p:sp>
          <p:nvSpPr>
            <p:cNvPr id="103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0" y="1148260"/>
              <a:ext cx="8776141" cy="3530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a:solidFill>
                    <a:srgbClr val="9D9F9D"/>
                  </a:solidFill>
                  <a:latin typeface="Barlow Medium"/>
                  <a:ea typeface="Barlow Medium"/>
                  <a:cs typeface="Barlow Medium"/>
                  <a:sym typeface="Barlow Medium"/>
                </a:defRPr>
              </a:lvl1pPr>
            </a:lstStyle>
            <a:p>
              <a:r>
                <a:rPr dirty="0">
                  <a:solidFill>
                    <a:schemeClr val="tx2"/>
                  </a:solidFill>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p>
          </p:txBody>
        </p:sp>
      </p:grpSp>
      <p:grpSp>
        <p:nvGrpSpPr>
          <p:cNvPr id="1062" name="Group"/>
          <p:cNvGrpSpPr/>
          <p:nvPr/>
        </p:nvGrpSpPr>
        <p:grpSpPr>
          <a:xfrm>
            <a:off x="3295145" y="2591852"/>
            <a:ext cx="7833737" cy="8532296"/>
            <a:chOff x="0" y="0"/>
            <a:chExt cx="7833735" cy="8532294"/>
          </a:xfrm>
        </p:grpSpPr>
        <p:sp>
          <p:nvSpPr>
            <p:cNvPr id="1040" name="Gear"/>
            <p:cNvSpPr/>
            <p:nvPr/>
          </p:nvSpPr>
          <p:spPr>
            <a:xfrm>
              <a:off x="3113757" y="1289722"/>
              <a:ext cx="1823909" cy="182426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1041" name="Gear"/>
            <p:cNvSpPr/>
            <p:nvPr/>
          </p:nvSpPr>
          <p:spPr>
            <a:xfrm>
              <a:off x="909849" y="5404522"/>
              <a:ext cx="1823909" cy="182426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042" name="Gear"/>
            <p:cNvSpPr/>
            <p:nvPr/>
          </p:nvSpPr>
          <p:spPr>
            <a:xfrm>
              <a:off x="5278650" y="5404522"/>
              <a:ext cx="1823909" cy="1824263"/>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043" name="Shape"/>
            <p:cNvSpPr/>
            <p:nvPr/>
          </p:nvSpPr>
          <p:spPr>
            <a:xfrm>
              <a:off x="2889074" y="1060715"/>
              <a:ext cx="4455218" cy="6392914"/>
            </a:xfrm>
            <a:custGeom>
              <a:avLst/>
              <a:gdLst/>
              <a:ahLst/>
              <a:cxnLst>
                <a:cxn ang="0">
                  <a:pos x="wd2" y="hd2"/>
                </a:cxn>
                <a:cxn ang="5400000">
                  <a:pos x="wd2" y="hd2"/>
                </a:cxn>
                <a:cxn ang="10800000">
                  <a:pos x="wd2" y="hd2"/>
                </a:cxn>
                <a:cxn ang="16200000">
                  <a:pos x="wd2" y="hd2"/>
                </a:cxn>
              </a:cxnLst>
              <a:rect l="0" t="0" r="r" b="b"/>
              <a:pathLst>
                <a:path w="20176" h="20596" extrusionOk="0">
                  <a:moveTo>
                    <a:pt x="472" y="5306"/>
                  </a:moveTo>
                  <a:cubicBezTo>
                    <a:pt x="-801" y="3305"/>
                    <a:pt x="597" y="957"/>
                    <a:pt x="3503" y="215"/>
                  </a:cubicBezTo>
                  <a:cubicBezTo>
                    <a:pt x="5915" y="-401"/>
                    <a:pt x="8597" y="343"/>
                    <a:pt x="9786" y="1958"/>
                  </a:cubicBezTo>
                  <a:lnTo>
                    <a:pt x="19555" y="15167"/>
                  </a:lnTo>
                  <a:cubicBezTo>
                    <a:pt x="20799" y="16802"/>
                    <a:pt x="20124" y="18841"/>
                    <a:pt x="17985" y="19909"/>
                  </a:cubicBezTo>
                  <a:cubicBezTo>
                    <a:pt x="15402" y="21199"/>
                    <a:pt x="11816" y="20610"/>
                    <a:pt x="10289" y="18645"/>
                  </a:cubicBezTo>
                  <a:lnTo>
                    <a:pt x="472" y="5306"/>
                  </a:lnTo>
                  <a:close/>
                </a:path>
              </a:pathLst>
            </a:custGeom>
            <a:noFill/>
            <a:ln w="25400" cap="flat">
              <a:solidFill>
                <a:schemeClr val="accent5"/>
              </a:solidFill>
              <a:custDash>
                <a:ds d="200000" sp="200000"/>
              </a:custDash>
              <a:miter lim="400000"/>
            </a:ln>
            <a:effectLst/>
          </p:spPr>
          <p:txBody>
            <a:bodyPr wrap="square" lIns="45718" tIns="45718" rIns="45718" bIns="45718" numCol="1" anchor="t">
              <a:noAutofit/>
            </a:bodyPr>
            <a:lstStyle/>
            <a:p>
              <a:endParaRPr/>
            </a:p>
          </p:txBody>
        </p:sp>
        <p:sp>
          <p:nvSpPr>
            <p:cNvPr id="1044" name="Shape"/>
            <p:cNvSpPr/>
            <p:nvPr/>
          </p:nvSpPr>
          <p:spPr>
            <a:xfrm>
              <a:off x="677961" y="1061985"/>
              <a:ext cx="4512746" cy="6401970"/>
            </a:xfrm>
            <a:custGeom>
              <a:avLst/>
              <a:gdLst/>
              <a:ahLst/>
              <a:cxnLst>
                <a:cxn ang="0">
                  <a:pos x="wd2" y="hd2"/>
                </a:cxn>
                <a:cxn ang="5400000">
                  <a:pos x="wd2" y="hd2"/>
                </a:cxn>
                <a:cxn ang="10800000">
                  <a:pos x="wd2" y="hd2"/>
                </a:cxn>
                <a:cxn ang="16200000">
                  <a:pos x="wd2" y="hd2"/>
                </a:cxn>
              </a:cxnLst>
              <a:rect l="0" t="0" r="r" b="b"/>
              <a:pathLst>
                <a:path w="20422" h="20425" extrusionOk="0">
                  <a:moveTo>
                    <a:pt x="9710" y="18614"/>
                  </a:moveTo>
                  <a:lnTo>
                    <a:pt x="19663" y="5418"/>
                  </a:lnTo>
                  <a:cubicBezTo>
                    <a:pt x="20941" y="3982"/>
                    <a:pt x="20576" y="2107"/>
                    <a:pt x="18796" y="966"/>
                  </a:cubicBezTo>
                  <a:cubicBezTo>
                    <a:pt x="16258" y="-660"/>
                    <a:pt x="12228" y="-171"/>
                    <a:pt x="10607" y="1960"/>
                  </a:cubicBezTo>
                  <a:lnTo>
                    <a:pt x="504" y="15194"/>
                  </a:lnTo>
                  <a:cubicBezTo>
                    <a:pt x="-659" y="16917"/>
                    <a:pt x="254" y="18981"/>
                    <a:pt x="2600" y="19933"/>
                  </a:cubicBezTo>
                  <a:cubicBezTo>
                    <a:pt x="5082" y="20940"/>
                    <a:pt x="8252" y="20352"/>
                    <a:pt x="9710" y="18614"/>
                  </a:cubicBezTo>
                  <a:close/>
                </a:path>
              </a:pathLst>
            </a:custGeom>
            <a:noFill/>
            <a:ln w="25400" cap="flat">
              <a:solidFill>
                <a:schemeClr val="accent5"/>
              </a:solidFill>
              <a:custDash>
                <a:ds d="200000" sp="200000"/>
              </a:custDash>
              <a:miter lim="400000"/>
            </a:ln>
            <a:effectLst/>
          </p:spPr>
          <p:txBody>
            <a:bodyPr wrap="square" lIns="45718" tIns="45718" rIns="45718" bIns="45718" numCol="1" anchor="t">
              <a:noAutofit/>
            </a:bodyPr>
            <a:lstStyle/>
            <a:p>
              <a:endParaRPr/>
            </a:p>
          </p:txBody>
        </p:sp>
        <p:sp>
          <p:nvSpPr>
            <p:cNvPr id="1045" name="Shape"/>
            <p:cNvSpPr/>
            <p:nvPr/>
          </p:nvSpPr>
          <p:spPr>
            <a:xfrm>
              <a:off x="676314" y="5183738"/>
              <a:ext cx="6666556" cy="2280957"/>
            </a:xfrm>
            <a:custGeom>
              <a:avLst/>
              <a:gdLst/>
              <a:ahLst/>
              <a:cxnLst>
                <a:cxn ang="0">
                  <a:pos x="wd2" y="hd2"/>
                </a:cxn>
                <a:cxn ang="5400000">
                  <a:pos x="wd2" y="hd2"/>
                </a:cxn>
                <a:cxn ang="10800000">
                  <a:pos x="wd2" y="hd2"/>
                </a:cxn>
                <a:cxn ang="16200000">
                  <a:pos x="wd2" y="hd2"/>
                </a:cxn>
              </a:cxnLst>
              <a:rect l="0" t="0" r="r" b="b"/>
              <a:pathLst>
                <a:path w="21556" h="21436" extrusionOk="0">
                  <a:moveTo>
                    <a:pt x="3660" y="0"/>
                  </a:moveTo>
                  <a:lnTo>
                    <a:pt x="17862" y="0"/>
                  </a:lnTo>
                  <a:cubicBezTo>
                    <a:pt x="19916" y="-4"/>
                    <a:pt x="21576" y="4866"/>
                    <a:pt x="21556" y="10836"/>
                  </a:cubicBezTo>
                  <a:cubicBezTo>
                    <a:pt x="21535" y="16718"/>
                    <a:pt x="19886" y="21450"/>
                    <a:pt x="17862" y="21432"/>
                  </a:cubicBezTo>
                  <a:lnTo>
                    <a:pt x="3791" y="21432"/>
                  </a:lnTo>
                  <a:cubicBezTo>
                    <a:pt x="1731" y="21596"/>
                    <a:pt x="24" y="16825"/>
                    <a:pt x="0" y="10835"/>
                  </a:cubicBezTo>
                  <a:cubicBezTo>
                    <a:pt x="-24" y="4899"/>
                    <a:pt x="1618" y="39"/>
                    <a:pt x="3660" y="0"/>
                  </a:cubicBezTo>
                  <a:close/>
                </a:path>
              </a:pathLst>
            </a:custGeom>
            <a:noFill/>
            <a:ln w="25400" cap="flat">
              <a:solidFill>
                <a:schemeClr val="accent5"/>
              </a:solidFill>
              <a:custDash>
                <a:ds d="200000" sp="200000"/>
              </a:custDash>
              <a:miter lim="400000"/>
            </a:ln>
            <a:effectLst/>
          </p:spPr>
          <p:txBody>
            <a:bodyPr wrap="square" lIns="45718" tIns="45718" rIns="45718" bIns="45718" numCol="1" anchor="t">
              <a:noAutofit/>
            </a:bodyPr>
            <a:lstStyle/>
            <a:p>
              <a:endParaRPr/>
            </a:p>
          </p:txBody>
        </p:sp>
        <p:sp>
          <p:nvSpPr>
            <p:cNvPr id="1046" name="Shape"/>
            <p:cNvSpPr/>
            <p:nvPr/>
          </p:nvSpPr>
          <p:spPr>
            <a:xfrm>
              <a:off x="282228" y="623600"/>
              <a:ext cx="7488321" cy="7285095"/>
            </a:xfrm>
            <a:custGeom>
              <a:avLst/>
              <a:gdLst/>
              <a:ahLst/>
              <a:cxnLst>
                <a:cxn ang="0">
                  <a:pos x="wd2" y="hd2"/>
                </a:cxn>
                <a:cxn ang="5400000">
                  <a:pos x="wd2" y="hd2"/>
                </a:cxn>
                <a:cxn ang="10800000">
                  <a:pos x="wd2" y="hd2"/>
                </a:cxn>
                <a:cxn ang="16200000">
                  <a:pos x="wd2" y="hd2"/>
                </a:cxn>
              </a:cxnLst>
              <a:rect l="0" t="0" r="r" b="b"/>
              <a:pathLst>
                <a:path w="21142" h="21402" extrusionOk="0">
                  <a:moveTo>
                    <a:pt x="6601" y="2504"/>
                  </a:moveTo>
                  <a:cubicBezTo>
                    <a:pt x="7461" y="810"/>
                    <a:pt x="9223" y="-171"/>
                    <a:pt x="11055" y="24"/>
                  </a:cubicBezTo>
                  <a:cubicBezTo>
                    <a:pt x="12507" y="179"/>
                    <a:pt x="13792" y="1068"/>
                    <a:pt x="14491" y="2400"/>
                  </a:cubicBezTo>
                  <a:lnTo>
                    <a:pt x="20645" y="14593"/>
                  </a:lnTo>
                  <a:cubicBezTo>
                    <a:pt x="21342" y="16004"/>
                    <a:pt x="21303" y="17687"/>
                    <a:pt x="20541" y="19061"/>
                  </a:cubicBezTo>
                  <a:cubicBezTo>
                    <a:pt x="19755" y="20479"/>
                    <a:pt x="18314" y="21366"/>
                    <a:pt x="16741" y="21401"/>
                  </a:cubicBezTo>
                  <a:lnTo>
                    <a:pt x="4600" y="21401"/>
                  </a:lnTo>
                  <a:cubicBezTo>
                    <a:pt x="3087" y="21429"/>
                    <a:pt x="1661" y="20667"/>
                    <a:pt x="802" y="19371"/>
                  </a:cubicBezTo>
                  <a:cubicBezTo>
                    <a:pt x="-122" y="17977"/>
                    <a:pt x="-258" y="16175"/>
                    <a:pt x="445" y="14648"/>
                  </a:cubicBezTo>
                  <a:lnTo>
                    <a:pt x="6601" y="2504"/>
                  </a:lnTo>
                  <a:close/>
                </a:path>
              </a:pathLst>
            </a:custGeom>
            <a:noFill/>
            <a:ln w="38100" cap="flat">
              <a:solidFill>
                <a:schemeClr val="accent5"/>
              </a:solidFill>
              <a:prstDash val="solid"/>
              <a:round/>
            </a:ln>
            <a:effectLst/>
          </p:spPr>
          <p:txBody>
            <a:bodyPr wrap="square" lIns="45718" tIns="45718" rIns="45718" bIns="45718" numCol="1" anchor="t">
              <a:noAutofit/>
            </a:bodyPr>
            <a:lstStyle/>
            <a:p>
              <a:endParaRPr/>
            </a:p>
          </p:txBody>
        </p:sp>
        <p:sp>
          <p:nvSpPr>
            <p:cNvPr id="104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376711" y="0"/>
              <a:ext cx="3299354" cy="4064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535353"/>
                  </a:solidFill>
                  <a:latin typeface="Barlow SemiBold"/>
                  <a:ea typeface="Barlow SemiBold"/>
                  <a:cs typeface="Barlow SemiBold"/>
                  <a:sym typeface="Barlow SemiBold"/>
                </a:defRPr>
              </a:lvl1pPr>
            </a:lstStyle>
            <a:p>
              <a:r>
                <a:rPr>
                  <a:solidFill>
                    <a:schemeClr val="tx1"/>
                  </a:solidFill>
                </a:rPr>
                <a:t>Our Mission</a:t>
              </a:r>
            </a:p>
          </p:txBody>
        </p:sp>
        <p:sp>
          <p:nvSpPr>
            <p:cNvPr id="104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0" y="8125894"/>
              <a:ext cx="2320689"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535353"/>
                  </a:solidFill>
                  <a:latin typeface="Barlow SemiBold"/>
                  <a:ea typeface="Barlow SemiBold"/>
                  <a:cs typeface="Barlow SemiBold"/>
                  <a:sym typeface="Barlow SemiBold"/>
                </a:defRPr>
              </a:lvl1pPr>
            </a:lstStyle>
            <a:p>
              <a:r>
                <a:rPr dirty="0">
                  <a:solidFill>
                    <a:schemeClr val="tx1"/>
                  </a:solidFill>
                </a:rPr>
                <a:t>Our Vision</a:t>
              </a:r>
            </a:p>
          </p:txBody>
        </p:sp>
        <p:sp>
          <p:nvSpPr>
            <p:cNvPr id="104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5772924" y="8125894"/>
              <a:ext cx="2060812"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000">
                  <a:solidFill>
                    <a:srgbClr val="535353"/>
                  </a:solidFill>
                  <a:latin typeface="Barlow SemiBold"/>
                  <a:ea typeface="Barlow SemiBold"/>
                  <a:cs typeface="Barlow SemiBold"/>
                  <a:sym typeface="Barlow SemiBold"/>
                </a:defRPr>
              </a:lvl1pPr>
            </a:lstStyle>
            <a:p>
              <a:r>
                <a:rPr>
                  <a:solidFill>
                    <a:schemeClr val="tx1"/>
                  </a:solidFill>
                </a:rPr>
                <a:t>Our Values</a:t>
              </a:r>
            </a:p>
          </p:txBody>
        </p:sp>
        <p:grpSp>
          <p:nvGrpSpPr>
            <p:cNvPr id="1053" name="Group"/>
            <p:cNvGrpSpPr/>
            <p:nvPr/>
          </p:nvGrpSpPr>
          <p:grpSpPr>
            <a:xfrm>
              <a:off x="3774618" y="1941480"/>
              <a:ext cx="520748" cy="520748"/>
              <a:chOff x="0" y="0"/>
              <a:chExt cx="520746" cy="520746"/>
            </a:xfrm>
          </p:grpSpPr>
          <p:sp>
            <p:nvSpPr>
              <p:cNvPr id="1050" name="Circle"/>
              <p:cNvSpPr/>
              <p:nvPr/>
            </p:nvSpPr>
            <p:spPr>
              <a:xfrm>
                <a:off x="0" y="0"/>
                <a:ext cx="520747" cy="520747"/>
              </a:xfrm>
              <a:prstGeom prst="ellipse">
                <a:avLst/>
              </a:prstGeom>
              <a:solidFill>
                <a:schemeClr val="accent1"/>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51" name="Shape"/>
              <p:cNvSpPr/>
              <p:nvPr/>
            </p:nvSpPr>
            <p:spPr>
              <a:xfrm>
                <a:off x="219194" y="153386"/>
                <a:ext cx="280381" cy="335063"/>
              </a:xfrm>
              <a:custGeom>
                <a:avLst/>
                <a:gdLst/>
                <a:ahLst/>
                <a:cxnLst>
                  <a:cxn ang="0">
                    <a:pos x="wd2" y="hd2"/>
                  </a:cxn>
                  <a:cxn ang="5400000">
                    <a:pos x="wd2" y="hd2"/>
                  </a:cxn>
                  <a:cxn ang="10800000">
                    <a:pos x="wd2" y="hd2"/>
                  </a:cxn>
                  <a:cxn ang="16200000">
                    <a:pos x="wd2" y="hd2"/>
                  </a:cxn>
                </a:cxnLst>
                <a:rect l="0" t="0" r="r" b="b"/>
                <a:pathLst>
                  <a:path w="21600" h="21600" extrusionOk="0">
                    <a:moveTo>
                      <a:pt x="21600" y="13450"/>
                    </a:moveTo>
                    <a:lnTo>
                      <a:pt x="5480" y="0"/>
                    </a:lnTo>
                    <a:lnTo>
                      <a:pt x="0" y="2690"/>
                    </a:lnTo>
                    <a:lnTo>
                      <a:pt x="2959" y="5156"/>
                    </a:lnTo>
                    <a:lnTo>
                      <a:pt x="2623" y="13045"/>
                    </a:lnTo>
                    <a:lnTo>
                      <a:pt x="12823" y="21600"/>
                    </a:lnTo>
                    <a:cubicBezTo>
                      <a:pt x="14999" y="20620"/>
                      <a:pt x="16932" y="19301"/>
                      <a:pt x="18520" y="17716"/>
                    </a:cubicBezTo>
                    <a:cubicBezTo>
                      <a:pt x="19802" y="16435"/>
                      <a:pt x="20841" y="14996"/>
                      <a:pt x="21600" y="13450"/>
                    </a:cubicBezTo>
                    <a:close/>
                  </a:path>
                </a:pathLst>
              </a:custGeom>
              <a:solidFill>
                <a:srgbClr val="000000">
                  <a:alpha val="20000"/>
                </a:srgbClr>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52" name="Shape"/>
              <p:cNvSpPr/>
              <p:nvPr/>
            </p:nvSpPr>
            <p:spPr>
              <a:xfrm>
                <a:off x="217735" y="152808"/>
                <a:ext cx="74862" cy="204717"/>
              </a:xfrm>
              <a:custGeom>
                <a:avLst/>
                <a:gdLst/>
                <a:ahLst/>
                <a:cxnLst>
                  <a:cxn ang="0">
                    <a:pos x="wd2" y="hd2"/>
                  </a:cxn>
                  <a:cxn ang="5400000">
                    <a:pos x="wd2" y="hd2"/>
                  </a:cxn>
                  <a:cxn ang="10800000">
                    <a:pos x="wd2" y="hd2"/>
                  </a:cxn>
                  <a:cxn ang="16200000">
                    <a:pos x="wd2" y="hd2"/>
                  </a:cxn>
                </a:cxnLst>
                <a:rect l="0" t="0" r="r" b="b"/>
                <a:pathLst>
                  <a:path w="21599" h="21585" extrusionOk="0">
                    <a:moveTo>
                      <a:pt x="0" y="1732"/>
                    </a:moveTo>
                    <a:cubicBezTo>
                      <a:pt x="-1" y="1616"/>
                      <a:pt x="100" y="1502"/>
                      <a:pt x="287" y="1407"/>
                    </a:cubicBezTo>
                    <a:cubicBezTo>
                      <a:pt x="489" y="1306"/>
                      <a:pt x="779" y="1232"/>
                      <a:pt x="1111" y="1198"/>
                    </a:cubicBezTo>
                    <a:lnTo>
                      <a:pt x="8348" y="207"/>
                    </a:lnTo>
                    <a:cubicBezTo>
                      <a:pt x="8705" y="144"/>
                      <a:pt x="9079" y="94"/>
                      <a:pt x="9464" y="60"/>
                    </a:cubicBezTo>
                    <a:cubicBezTo>
                      <a:pt x="9886" y="22"/>
                      <a:pt x="10318" y="2"/>
                      <a:pt x="10752" y="1"/>
                    </a:cubicBezTo>
                    <a:lnTo>
                      <a:pt x="20274" y="1"/>
                    </a:lnTo>
                    <a:cubicBezTo>
                      <a:pt x="20690" y="-10"/>
                      <a:pt x="21092" y="58"/>
                      <a:pt x="21339" y="180"/>
                    </a:cubicBezTo>
                    <a:cubicBezTo>
                      <a:pt x="21513" y="267"/>
                      <a:pt x="21593" y="374"/>
                      <a:pt x="21563" y="480"/>
                    </a:cubicBezTo>
                    <a:lnTo>
                      <a:pt x="21599" y="21163"/>
                    </a:lnTo>
                    <a:cubicBezTo>
                      <a:pt x="21587" y="21270"/>
                      <a:pt x="21469" y="21371"/>
                      <a:pt x="21266" y="21448"/>
                    </a:cubicBezTo>
                    <a:cubicBezTo>
                      <a:pt x="21024" y="21540"/>
                      <a:pt x="20684" y="21590"/>
                      <a:pt x="20334" y="21584"/>
                    </a:cubicBezTo>
                    <a:lnTo>
                      <a:pt x="11015" y="21584"/>
                    </a:lnTo>
                    <a:cubicBezTo>
                      <a:pt x="10657" y="21590"/>
                      <a:pt x="10311" y="21537"/>
                      <a:pt x="10072" y="21440"/>
                    </a:cubicBezTo>
                    <a:cubicBezTo>
                      <a:pt x="9891" y="21367"/>
                      <a:pt x="9785" y="21273"/>
                      <a:pt x="9771" y="21174"/>
                    </a:cubicBezTo>
                    <a:lnTo>
                      <a:pt x="9636" y="4253"/>
                    </a:lnTo>
                    <a:cubicBezTo>
                      <a:pt x="9639" y="4193"/>
                      <a:pt x="9570" y="4136"/>
                      <a:pt x="9447" y="4098"/>
                    </a:cubicBezTo>
                    <a:cubicBezTo>
                      <a:pt x="9286" y="4047"/>
                      <a:pt x="9059" y="4034"/>
                      <a:pt x="8864" y="4064"/>
                    </a:cubicBezTo>
                    <a:lnTo>
                      <a:pt x="1543" y="4572"/>
                    </a:lnTo>
                    <a:cubicBezTo>
                      <a:pt x="1228" y="4613"/>
                      <a:pt x="880" y="4601"/>
                      <a:pt x="591" y="4541"/>
                    </a:cubicBezTo>
                    <a:cubicBezTo>
                      <a:pt x="265" y="4472"/>
                      <a:pt x="51" y="4349"/>
                      <a:pt x="19" y="4212"/>
                    </a:cubicBezTo>
                    <a:lnTo>
                      <a:pt x="0" y="1732"/>
                    </a:lnTo>
                    <a:close/>
                  </a:path>
                </a:pathLst>
              </a:custGeom>
              <a:solidFill>
                <a:srgbClr val="F6F6F6"/>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grpSp>
        <p:grpSp>
          <p:nvGrpSpPr>
            <p:cNvPr id="1057" name="Group"/>
            <p:cNvGrpSpPr/>
            <p:nvPr/>
          </p:nvGrpSpPr>
          <p:grpSpPr>
            <a:xfrm>
              <a:off x="5930230" y="6056279"/>
              <a:ext cx="520748" cy="520748"/>
              <a:chOff x="0" y="0"/>
              <a:chExt cx="520746" cy="520746"/>
            </a:xfrm>
          </p:grpSpPr>
          <p:sp>
            <p:nvSpPr>
              <p:cNvPr id="1054" name="Circle"/>
              <p:cNvSpPr/>
              <p:nvPr/>
            </p:nvSpPr>
            <p:spPr>
              <a:xfrm>
                <a:off x="0" y="0"/>
                <a:ext cx="520747" cy="520747"/>
              </a:xfrm>
              <a:prstGeom prst="ellipse">
                <a:avLst/>
              </a:prstGeom>
              <a:solidFill>
                <a:schemeClr val="accent2"/>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55" name="Shape"/>
              <p:cNvSpPr/>
              <p:nvPr/>
            </p:nvSpPr>
            <p:spPr>
              <a:xfrm>
                <a:off x="196824" y="160508"/>
                <a:ext cx="308159" cy="343063"/>
              </a:xfrm>
              <a:custGeom>
                <a:avLst/>
                <a:gdLst/>
                <a:ahLst/>
                <a:cxnLst>
                  <a:cxn ang="0">
                    <a:pos x="wd2" y="hd2"/>
                  </a:cxn>
                  <a:cxn ang="5400000">
                    <a:pos x="wd2" y="hd2"/>
                  </a:cxn>
                  <a:cxn ang="10800000">
                    <a:pos x="wd2" y="hd2"/>
                  </a:cxn>
                  <a:cxn ang="16200000">
                    <a:pos x="wd2" y="hd2"/>
                  </a:cxn>
                </a:cxnLst>
                <a:rect l="0" t="0" r="r" b="b"/>
                <a:pathLst>
                  <a:path w="21600" h="21600" extrusionOk="0">
                    <a:moveTo>
                      <a:pt x="21600" y="11901"/>
                    </a:moveTo>
                    <a:lnTo>
                      <a:pt x="8288" y="0"/>
                    </a:lnTo>
                    <a:lnTo>
                      <a:pt x="2509" y="135"/>
                    </a:lnTo>
                    <a:lnTo>
                      <a:pt x="0" y="3119"/>
                    </a:lnTo>
                    <a:lnTo>
                      <a:pt x="4283" y="7078"/>
                    </a:lnTo>
                    <a:lnTo>
                      <a:pt x="102" y="11743"/>
                    </a:lnTo>
                    <a:lnTo>
                      <a:pt x="11001" y="21600"/>
                    </a:lnTo>
                    <a:cubicBezTo>
                      <a:pt x="13575" y="20713"/>
                      <a:pt x="15892" y="19313"/>
                      <a:pt x="17776" y="17505"/>
                    </a:cubicBezTo>
                    <a:cubicBezTo>
                      <a:pt x="19460" y="15889"/>
                      <a:pt x="20761" y="13982"/>
                      <a:pt x="21600" y="11901"/>
                    </a:cubicBezTo>
                    <a:close/>
                  </a:path>
                </a:pathLst>
              </a:custGeom>
              <a:solidFill>
                <a:srgbClr val="000000">
                  <a:alpha val="20000"/>
                </a:srgbClr>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56" name="Shape"/>
              <p:cNvSpPr/>
              <p:nvPr/>
            </p:nvSpPr>
            <p:spPr>
              <a:xfrm>
                <a:off x="195410" y="141158"/>
                <a:ext cx="140340" cy="207176"/>
              </a:xfrm>
              <a:custGeom>
                <a:avLst/>
                <a:gdLst/>
                <a:ahLst/>
                <a:cxnLst>
                  <a:cxn ang="0">
                    <a:pos x="wd2" y="hd2"/>
                  </a:cxn>
                  <a:cxn ang="5400000">
                    <a:pos x="wd2" y="hd2"/>
                  </a:cxn>
                  <a:cxn ang="10800000">
                    <a:pos x="wd2" y="hd2"/>
                  </a:cxn>
                  <a:cxn ang="16200000">
                    <a:pos x="wd2" y="hd2"/>
                  </a:cxn>
                </a:cxnLst>
                <a:rect l="0" t="0" r="r" b="b"/>
                <a:pathLst>
                  <a:path w="21596" h="21538" extrusionOk="0">
                    <a:moveTo>
                      <a:pt x="6392" y="6090"/>
                    </a:moveTo>
                    <a:lnTo>
                      <a:pt x="6392" y="6882"/>
                    </a:lnTo>
                    <a:cubicBezTo>
                      <a:pt x="6396" y="6960"/>
                      <a:pt x="6364" y="7038"/>
                      <a:pt x="6299" y="7103"/>
                    </a:cubicBezTo>
                    <a:cubicBezTo>
                      <a:pt x="6199" y="7203"/>
                      <a:pt x="6036" y="7265"/>
                      <a:pt x="5859" y="7271"/>
                    </a:cubicBezTo>
                    <a:lnTo>
                      <a:pt x="664" y="7276"/>
                    </a:lnTo>
                    <a:cubicBezTo>
                      <a:pt x="513" y="7279"/>
                      <a:pt x="364" y="7246"/>
                      <a:pt x="246" y="7182"/>
                    </a:cubicBezTo>
                    <a:cubicBezTo>
                      <a:pt x="87" y="7096"/>
                      <a:pt x="-4" y="6966"/>
                      <a:pt x="0" y="6829"/>
                    </a:cubicBezTo>
                    <a:lnTo>
                      <a:pt x="0" y="5619"/>
                    </a:lnTo>
                    <a:cubicBezTo>
                      <a:pt x="70" y="4333"/>
                      <a:pt x="814" y="3104"/>
                      <a:pt x="2100" y="2154"/>
                    </a:cubicBezTo>
                    <a:cubicBezTo>
                      <a:pt x="3421" y="1178"/>
                      <a:pt x="5208" y="568"/>
                      <a:pt x="7110" y="255"/>
                    </a:cubicBezTo>
                    <a:cubicBezTo>
                      <a:pt x="8638" y="4"/>
                      <a:pt x="10219" y="-53"/>
                      <a:pt x="11785" y="45"/>
                    </a:cubicBezTo>
                    <a:cubicBezTo>
                      <a:pt x="13407" y="147"/>
                      <a:pt x="15006" y="416"/>
                      <a:pt x="16439" y="941"/>
                    </a:cubicBezTo>
                    <a:cubicBezTo>
                      <a:pt x="17732" y="1414"/>
                      <a:pt x="18850" y="2083"/>
                      <a:pt x="19663" y="2911"/>
                    </a:cubicBezTo>
                    <a:cubicBezTo>
                      <a:pt x="20479" y="3743"/>
                      <a:pt x="20958" y="4708"/>
                      <a:pt x="20995" y="5706"/>
                    </a:cubicBezTo>
                    <a:cubicBezTo>
                      <a:pt x="21032" y="6696"/>
                      <a:pt x="20633" y="7663"/>
                      <a:pt x="20034" y="8566"/>
                    </a:cubicBezTo>
                    <a:cubicBezTo>
                      <a:pt x="19352" y="9594"/>
                      <a:pt x="18420" y="10534"/>
                      <a:pt x="17385" y="11416"/>
                    </a:cubicBezTo>
                    <a:cubicBezTo>
                      <a:pt x="16088" y="12522"/>
                      <a:pt x="14633" y="13536"/>
                      <a:pt x="13193" y="14557"/>
                    </a:cubicBezTo>
                    <a:cubicBezTo>
                      <a:pt x="11732" y="15593"/>
                      <a:pt x="10284" y="16637"/>
                      <a:pt x="8849" y="17689"/>
                    </a:cubicBezTo>
                    <a:cubicBezTo>
                      <a:pt x="8783" y="17718"/>
                      <a:pt x="8752" y="17772"/>
                      <a:pt x="8771" y="17824"/>
                    </a:cubicBezTo>
                    <a:cubicBezTo>
                      <a:pt x="8792" y="17880"/>
                      <a:pt x="8867" y="17919"/>
                      <a:pt x="8953" y="17919"/>
                    </a:cubicBezTo>
                    <a:lnTo>
                      <a:pt x="20829" y="17919"/>
                    </a:lnTo>
                    <a:cubicBezTo>
                      <a:pt x="21022" y="17905"/>
                      <a:pt x="21215" y="17947"/>
                      <a:pt x="21361" y="18034"/>
                    </a:cubicBezTo>
                    <a:cubicBezTo>
                      <a:pt x="21510" y="18123"/>
                      <a:pt x="21595" y="18250"/>
                      <a:pt x="21596" y="18384"/>
                    </a:cubicBezTo>
                    <a:lnTo>
                      <a:pt x="21596" y="21136"/>
                    </a:lnTo>
                    <a:cubicBezTo>
                      <a:pt x="21581" y="21230"/>
                      <a:pt x="21522" y="21318"/>
                      <a:pt x="21429" y="21387"/>
                    </a:cubicBezTo>
                    <a:cubicBezTo>
                      <a:pt x="21320" y="21470"/>
                      <a:pt x="21169" y="21522"/>
                      <a:pt x="21007" y="21534"/>
                    </a:cubicBezTo>
                    <a:lnTo>
                      <a:pt x="979" y="21534"/>
                    </a:lnTo>
                    <a:cubicBezTo>
                      <a:pt x="819" y="21547"/>
                      <a:pt x="657" y="21521"/>
                      <a:pt x="522" y="21461"/>
                    </a:cubicBezTo>
                    <a:cubicBezTo>
                      <a:pt x="361" y="21389"/>
                      <a:pt x="252" y="21274"/>
                      <a:pt x="222" y="21146"/>
                    </a:cubicBezTo>
                    <a:lnTo>
                      <a:pt x="189" y="18578"/>
                    </a:lnTo>
                    <a:cubicBezTo>
                      <a:pt x="178" y="18441"/>
                      <a:pt x="210" y="18305"/>
                      <a:pt x="282" y="18177"/>
                    </a:cubicBezTo>
                    <a:cubicBezTo>
                      <a:pt x="350" y="18057"/>
                      <a:pt x="453" y="17948"/>
                      <a:pt x="584" y="17855"/>
                    </a:cubicBezTo>
                    <a:lnTo>
                      <a:pt x="11394" y="10005"/>
                    </a:lnTo>
                    <a:cubicBezTo>
                      <a:pt x="11963" y="9497"/>
                      <a:pt x="12527" y="8986"/>
                      <a:pt x="13086" y="8472"/>
                    </a:cubicBezTo>
                    <a:cubicBezTo>
                      <a:pt x="13627" y="7974"/>
                      <a:pt x="14170" y="7464"/>
                      <a:pt x="14420" y="6868"/>
                    </a:cubicBezTo>
                    <a:cubicBezTo>
                      <a:pt x="14709" y="6181"/>
                      <a:pt x="14575" y="5464"/>
                      <a:pt x="14044" y="4885"/>
                    </a:cubicBezTo>
                    <a:cubicBezTo>
                      <a:pt x="13593" y="4393"/>
                      <a:pt x="12875" y="4026"/>
                      <a:pt x="12023" y="3825"/>
                    </a:cubicBezTo>
                    <a:cubicBezTo>
                      <a:pt x="10659" y="3503"/>
                      <a:pt x="9231" y="3631"/>
                      <a:pt x="8076" y="4087"/>
                    </a:cubicBezTo>
                    <a:cubicBezTo>
                      <a:pt x="7569" y="4288"/>
                      <a:pt x="7113" y="4553"/>
                      <a:pt x="6802" y="4894"/>
                    </a:cubicBezTo>
                    <a:cubicBezTo>
                      <a:pt x="6487" y="5241"/>
                      <a:pt x="6333" y="5657"/>
                      <a:pt x="6392" y="6090"/>
                    </a:cubicBezTo>
                    <a:close/>
                  </a:path>
                </a:pathLst>
              </a:custGeom>
              <a:solidFill>
                <a:srgbClr val="F6F6F6"/>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grpSp>
        <p:grpSp>
          <p:nvGrpSpPr>
            <p:cNvPr id="1061" name="Group"/>
            <p:cNvGrpSpPr/>
            <p:nvPr/>
          </p:nvGrpSpPr>
          <p:grpSpPr>
            <a:xfrm>
              <a:off x="1561430" y="6056279"/>
              <a:ext cx="520748" cy="520748"/>
              <a:chOff x="0" y="0"/>
              <a:chExt cx="520746" cy="520746"/>
            </a:xfrm>
          </p:grpSpPr>
          <p:sp>
            <p:nvSpPr>
              <p:cNvPr id="1058" name="Circle"/>
              <p:cNvSpPr/>
              <p:nvPr/>
            </p:nvSpPr>
            <p:spPr>
              <a:xfrm>
                <a:off x="0" y="0"/>
                <a:ext cx="520747" cy="520747"/>
              </a:xfrm>
              <a:prstGeom prst="ellipse">
                <a:avLst/>
              </a:prstGeom>
              <a:solidFill>
                <a:schemeClr val="accent3"/>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59" name="Shape"/>
              <p:cNvSpPr/>
              <p:nvPr/>
            </p:nvSpPr>
            <p:spPr>
              <a:xfrm>
                <a:off x="203545" y="157774"/>
                <a:ext cx="305638" cy="339552"/>
              </a:xfrm>
              <a:custGeom>
                <a:avLst/>
                <a:gdLst/>
                <a:ahLst/>
                <a:cxnLst>
                  <a:cxn ang="0">
                    <a:pos x="wd2" y="hd2"/>
                  </a:cxn>
                  <a:cxn ang="5400000">
                    <a:pos x="wd2" y="hd2"/>
                  </a:cxn>
                  <a:cxn ang="10800000">
                    <a:pos x="wd2" y="hd2"/>
                  </a:cxn>
                  <a:cxn ang="16200000">
                    <a:pos x="wd2" y="hd2"/>
                  </a:cxn>
                </a:cxnLst>
                <a:rect l="0" t="0" r="r" b="b"/>
                <a:pathLst>
                  <a:path w="21600" h="21600" extrusionOk="0">
                    <a:moveTo>
                      <a:pt x="21600" y="11436"/>
                    </a:moveTo>
                    <a:lnTo>
                      <a:pt x="8875" y="0"/>
                    </a:lnTo>
                    <a:lnTo>
                      <a:pt x="0" y="2059"/>
                    </a:lnTo>
                    <a:lnTo>
                      <a:pt x="3454" y="5169"/>
                    </a:lnTo>
                    <a:lnTo>
                      <a:pt x="3192" y="6850"/>
                    </a:lnTo>
                    <a:lnTo>
                      <a:pt x="6750" y="10052"/>
                    </a:lnTo>
                    <a:lnTo>
                      <a:pt x="5490" y="11512"/>
                    </a:lnTo>
                    <a:lnTo>
                      <a:pt x="2410" y="8864"/>
                    </a:lnTo>
                    <a:lnTo>
                      <a:pt x="953" y="11886"/>
                    </a:lnTo>
                    <a:lnTo>
                      <a:pt x="11639" y="21600"/>
                    </a:lnTo>
                    <a:cubicBezTo>
                      <a:pt x="14159" y="20558"/>
                      <a:pt x="16388" y="19022"/>
                      <a:pt x="18162" y="17104"/>
                    </a:cubicBezTo>
                    <a:cubicBezTo>
                      <a:pt x="19707" y="15434"/>
                      <a:pt x="20875" y="13509"/>
                      <a:pt x="21600" y="11436"/>
                    </a:cubicBezTo>
                    <a:close/>
                  </a:path>
                </a:pathLst>
              </a:custGeom>
              <a:solidFill>
                <a:srgbClr val="000000">
                  <a:alpha val="20000"/>
                </a:srgbClr>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sp>
            <p:nvSpPr>
              <p:cNvPr id="1060" name="Shape"/>
              <p:cNvSpPr/>
              <p:nvPr/>
            </p:nvSpPr>
            <p:spPr>
              <a:xfrm>
                <a:off x="197693" y="156434"/>
                <a:ext cx="135774" cy="207878"/>
              </a:xfrm>
              <a:custGeom>
                <a:avLst/>
                <a:gdLst/>
                <a:ahLst/>
                <a:cxnLst>
                  <a:cxn ang="0">
                    <a:pos x="wd2" y="hd2"/>
                  </a:cxn>
                  <a:cxn ang="5400000">
                    <a:pos x="wd2" y="hd2"/>
                  </a:cxn>
                  <a:cxn ang="10800000">
                    <a:pos x="wd2" y="hd2"/>
                  </a:cxn>
                  <a:cxn ang="16200000">
                    <a:pos x="wd2" y="hd2"/>
                  </a:cxn>
                </a:cxnLst>
                <a:rect l="0" t="0" r="r" b="b"/>
                <a:pathLst>
                  <a:path w="21513" h="21591" extrusionOk="0">
                    <a:moveTo>
                      <a:pt x="12133" y="3705"/>
                    </a:moveTo>
                    <a:lnTo>
                      <a:pt x="1263" y="3705"/>
                    </a:lnTo>
                    <a:cubicBezTo>
                      <a:pt x="1093" y="3705"/>
                      <a:pt x="928" y="3666"/>
                      <a:pt x="798" y="3594"/>
                    </a:cubicBezTo>
                    <a:cubicBezTo>
                      <a:pt x="678" y="3528"/>
                      <a:pt x="594" y="3438"/>
                      <a:pt x="560" y="3337"/>
                    </a:cubicBezTo>
                    <a:lnTo>
                      <a:pt x="560" y="514"/>
                    </a:lnTo>
                    <a:cubicBezTo>
                      <a:pt x="555" y="373"/>
                      <a:pt x="640" y="238"/>
                      <a:pt x="793" y="140"/>
                    </a:cubicBezTo>
                    <a:cubicBezTo>
                      <a:pt x="918" y="60"/>
                      <a:pt x="1081" y="11"/>
                      <a:pt x="1254" y="0"/>
                    </a:cubicBezTo>
                    <a:lnTo>
                      <a:pt x="20447" y="0"/>
                    </a:lnTo>
                    <a:cubicBezTo>
                      <a:pt x="20614" y="-2"/>
                      <a:pt x="20776" y="39"/>
                      <a:pt x="20896" y="115"/>
                    </a:cubicBezTo>
                    <a:cubicBezTo>
                      <a:pt x="21022" y="193"/>
                      <a:pt x="21092" y="302"/>
                      <a:pt x="21092" y="415"/>
                    </a:cubicBezTo>
                    <a:lnTo>
                      <a:pt x="21092" y="3562"/>
                    </a:lnTo>
                    <a:cubicBezTo>
                      <a:pt x="21087" y="3658"/>
                      <a:pt x="21056" y="3753"/>
                      <a:pt x="21000" y="3842"/>
                    </a:cubicBezTo>
                    <a:cubicBezTo>
                      <a:pt x="20947" y="3928"/>
                      <a:pt x="20871" y="4008"/>
                      <a:pt x="20776" y="4078"/>
                    </a:cubicBezTo>
                    <a:lnTo>
                      <a:pt x="14615" y="7758"/>
                    </a:lnTo>
                    <a:cubicBezTo>
                      <a:pt x="14538" y="7808"/>
                      <a:pt x="14510" y="7882"/>
                      <a:pt x="14542" y="7950"/>
                    </a:cubicBezTo>
                    <a:cubicBezTo>
                      <a:pt x="14567" y="8001"/>
                      <a:pt x="14623" y="8042"/>
                      <a:pt x="14697" y="8064"/>
                    </a:cubicBezTo>
                    <a:cubicBezTo>
                      <a:pt x="15727" y="8167"/>
                      <a:pt x="16712" y="8411"/>
                      <a:pt x="17589" y="8779"/>
                    </a:cubicBezTo>
                    <a:cubicBezTo>
                      <a:pt x="18597" y="9202"/>
                      <a:pt x="19434" y="9776"/>
                      <a:pt x="20059" y="10445"/>
                    </a:cubicBezTo>
                    <a:cubicBezTo>
                      <a:pt x="20822" y="11262"/>
                      <a:pt x="21235" y="12169"/>
                      <a:pt x="21412" y="13104"/>
                    </a:cubicBezTo>
                    <a:cubicBezTo>
                      <a:pt x="21588" y="14039"/>
                      <a:pt x="21528" y="15007"/>
                      <a:pt x="21273" y="15951"/>
                    </a:cubicBezTo>
                    <a:cubicBezTo>
                      <a:pt x="21068" y="16709"/>
                      <a:pt x="20740" y="17451"/>
                      <a:pt x="20211" y="18132"/>
                    </a:cubicBezTo>
                    <a:cubicBezTo>
                      <a:pt x="19696" y="18796"/>
                      <a:pt x="18997" y="19394"/>
                      <a:pt x="18143" y="19891"/>
                    </a:cubicBezTo>
                    <a:cubicBezTo>
                      <a:pt x="16120" y="21069"/>
                      <a:pt x="13441" y="21598"/>
                      <a:pt x="10734" y="21591"/>
                    </a:cubicBezTo>
                    <a:cubicBezTo>
                      <a:pt x="9081" y="21587"/>
                      <a:pt x="7448" y="21385"/>
                      <a:pt x="5977" y="20953"/>
                    </a:cubicBezTo>
                    <a:cubicBezTo>
                      <a:pt x="4452" y="20506"/>
                      <a:pt x="3115" y="19817"/>
                      <a:pt x="2073" y="18929"/>
                    </a:cubicBezTo>
                    <a:cubicBezTo>
                      <a:pt x="862" y="17895"/>
                      <a:pt x="145" y="16650"/>
                      <a:pt x="13" y="15350"/>
                    </a:cubicBezTo>
                    <a:lnTo>
                      <a:pt x="2" y="14852"/>
                    </a:lnTo>
                    <a:cubicBezTo>
                      <a:pt x="-12" y="14739"/>
                      <a:pt x="49" y="14627"/>
                      <a:pt x="170" y="14546"/>
                    </a:cubicBezTo>
                    <a:cubicBezTo>
                      <a:pt x="295" y="14462"/>
                      <a:pt x="469" y="14420"/>
                      <a:pt x="646" y="14429"/>
                    </a:cubicBezTo>
                    <a:lnTo>
                      <a:pt x="5990" y="14429"/>
                    </a:lnTo>
                    <a:cubicBezTo>
                      <a:pt x="6127" y="14434"/>
                      <a:pt x="6257" y="14472"/>
                      <a:pt x="6355" y="14535"/>
                    </a:cubicBezTo>
                    <a:cubicBezTo>
                      <a:pt x="6460" y="14603"/>
                      <a:pt x="6522" y="14695"/>
                      <a:pt x="6526" y="14791"/>
                    </a:cubicBezTo>
                    <a:cubicBezTo>
                      <a:pt x="6610" y="15121"/>
                      <a:pt x="6718" y="15448"/>
                      <a:pt x="6850" y="15771"/>
                    </a:cubicBezTo>
                    <a:cubicBezTo>
                      <a:pt x="6942" y="15998"/>
                      <a:pt x="7046" y="16223"/>
                      <a:pt x="7161" y="16445"/>
                    </a:cubicBezTo>
                    <a:cubicBezTo>
                      <a:pt x="7666" y="17125"/>
                      <a:pt x="8547" y="17608"/>
                      <a:pt x="9568" y="17834"/>
                    </a:cubicBezTo>
                    <a:cubicBezTo>
                      <a:pt x="10568" y="18055"/>
                      <a:pt x="11702" y="18029"/>
                      <a:pt x="12693" y="17662"/>
                    </a:cubicBezTo>
                    <a:cubicBezTo>
                      <a:pt x="14380" y="17037"/>
                      <a:pt x="14922" y="15695"/>
                      <a:pt x="14955" y="14403"/>
                    </a:cubicBezTo>
                    <a:cubicBezTo>
                      <a:pt x="14994" y="12890"/>
                      <a:pt x="14322" y="11313"/>
                      <a:pt x="12282" y="10703"/>
                    </a:cubicBezTo>
                    <a:cubicBezTo>
                      <a:pt x="11786" y="10554"/>
                      <a:pt x="11242" y="10487"/>
                      <a:pt x="10698" y="10509"/>
                    </a:cubicBezTo>
                    <a:cubicBezTo>
                      <a:pt x="10298" y="10525"/>
                      <a:pt x="9905" y="10589"/>
                      <a:pt x="9540" y="10698"/>
                    </a:cubicBezTo>
                    <a:lnTo>
                      <a:pt x="8545" y="11086"/>
                    </a:lnTo>
                    <a:cubicBezTo>
                      <a:pt x="8397" y="11157"/>
                      <a:pt x="8216" y="11191"/>
                      <a:pt x="8034" y="11182"/>
                    </a:cubicBezTo>
                    <a:cubicBezTo>
                      <a:pt x="7838" y="11172"/>
                      <a:pt x="7656" y="11114"/>
                      <a:pt x="7523" y="11019"/>
                    </a:cubicBezTo>
                    <a:lnTo>
                      <a:pt x="4907" y="8740"/>
                    </a:lnTo>
                    <a:cubicBezTo>
                      <a:pt x="4780" y="8645"/>
                      <a:pt x="4719" y="8520"/>
                      <a:pt x="4739" y="8394"/>
                    </a:cubicBezTo>
                    <a:cubicBezTo>
                      <a:pt x="4758" y="8276"/>
                      <a:pt x="4847" y="8168"/>
                      <a:pt x="4987" y="8092"/>
                    </a:cubicBezTo>
                    <a:lnTo>
                      <a:pt x="12302" y="3940"/>
                    </a:lnTo>
                    <a:cubicBezTo>
                      <a:pt x="12347" y="3901"/>
                      <a:pt x="12360" y="3851"/>
                      <a:pt x="12336" y="3805"/>
                    </a:cubicBezTo>
                    <a:cubicBezTo>
                      <a:pt x="12306" y="3747"/>
                      <a:pt x="12226" y="3707"/>
                      <a:pt x="12133" y="3705"/>
                    </a:cubicBezTo>
                    <a:close/>
                  </a:path>
                </a:pathLst>
              </a:custGeom>
              <a:solidFill>
                <a:srgbClr val="F6F6F6"/>
              </a:solidFill>
              <a:ln w="12700" cap="flat">
                <a:noFill/>
                <a:miter lim="400000"/>
              </a:ln>
              <a:effectLst/>
            </p:spPr>
            <p:txBody>
              <a:bodyPr wrap="square" lIns="0" tIns="0" rIns="0" bIns="0" numCol="1" anchor="ctr">
                <a:noAutofit/>
              </a:bodyPr>
              <a:lstStyle/>
              <a:p>
                <a:pPr>
                  <a:defRPr sz="3200">
                    <a:solidFill>
                      <a:srgbClr val="FFFFFF"/>
                    </a:solidFill>
                  </a:defRPr>
                </a:pPr>
                <a:endParaRPr/>
              </a:p>
            </p:txBody>
          </p:sp>
        </p:grpSp>
      </p:grpSp>
      <p:sp>
        <p:nvSpPr>
          <p:cNvPr id="2" name="Shape">
            <a:hlinkClick r:id="rId2"/>
            <a:extLst>
              <a:ext uri="{FF2B5EF4-FFF2-40B4-BE49-F238E27FC236}">
                <a16:creationId xmlns:a16="http://schemas.microsoft.com/office/drawing/2014/main" id="{721D7708-54AE-B3AC-90ED-630B5461D3AC}"/>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91</Words>
  <Application>Microsoft Macintosh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Bold</vt:lpstr>
      <vt:lpstr>Barlow Medium</vt:lpstr>
      <vt:lpstr>Barlow SemiBold</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2023-04-18T06:15:22Z</dcterms:modified>
</cp:coreProperties>
</file>