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81"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bold r:id="rId9"/>
      <p:italic r:id="rId10"/>
      <p:boldItalic r:id="rId11"/>
    </p:embeddedFont>
    <p:embeddedFont>
      <p:font typeface="Barlow SemiBold" pitchFamily="2" charset="77"/>
      <p:regular r:id="rId12"/>
      <p:bold r:id="rId13"/>
      <p:italic r:id="rId14"/>
      <p:boldItalic r:id="rId15"/>
    </p:embeddedFont>
    <p:embeddedFont>
      <p:font typeface="Helvetica Neue"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8"/>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font" Target="fonts/font15.fntdata"/><Relationship Id="rId3" Type="http://schemas.openxmlformats.org/officeDocument/2006/relationships/notesMaster" Target="notesMasters/notesMaster1.xml"/><Relationship Id="rId21" Type="http://schemas.openxmlformats.org/officeDocument/2006/relationships/viewProps" Target="viewProps.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23" Type="http://schemas.openxmlformats.org/officeDocument/2006/relationships/tableStyles" Target="tableStyles.xml"/><Relationship Id="rId10" Type="http://schemas.openxmlformats.org/officeDocument/2006/relationships/font" Target="fonts/font7.fntdata"/><Relationship Id="rId19" Type="http://schemas.openxmlformats.org/officeDocument/2006/relationships/font" Target="fonts/font16.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gedc934aff4_2_1061: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0" name="Google Shape;1130;gedc934aff4_2_10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Slide"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1131"/>
        <p:cNvGrpSpPr/>
        <p:nvPr/>
      </p:nvGrpSpPr>
      <p:grpSpPr>
        <a:xfrm>
          <a:off x="0" y="0"/>
          <a:ext cx="0" cy="0"/>
          <a:chOff x="0" y="0"/>
          <a:chExt cx="0" cy="0"/>
        </a:xfrm>
      </p:grpSpPr>
      <p:sp>
        <p:nvSpPr>
          <p:cNvPr id="1132" name="Google Shape;1132;p41"/>
          <p:cNvSpPr/>
          <p:nvPr/>
        </p:nvSpPr>
        <p:spPr>
          <a:xfrm>
            <a:off x="1341515" y="1205795"/>
            <a:ext cx="2808121" cy="2731911"/>
          </a:xfrm>
          <a:custGeom>
            <a:avLst/>
            <a:gdLst/>
            <a:ahLst/>
            <a:cxnLst/>
            <a:rect l="l" t="t" r="r" b="b"/>
            <a:pathLst>
              <a:path w="21142" h="21402" extrusionOk="0">
                <a:moveTo>
                  <a:pt x="6601" y="2504"/>
                </a:moveTo>
                <a:cubicBezTo>
                  <a:pt x="7461" y="810"/>
                  <a:pt x="9223" y="-171"/>
                  <a:pt x="11055" y="24"/>
                </a:cubicBezTo>
                <a:cubicBezTo>
                  <a:pt x="12507" y="179"/>
                  <a:pt x="13792" y="1068"/>
                  <a:pt x="14491" y="2400"/>
                </a:cubicBezTo>
                <a:lnTo>
                  <a:pt x="20645" y="14593"/>
                </a:lnTo>
                <a:cubicBezTo>
                  <a:pt x="21342" y="16004"/>
                  <a:pt x="21303" y="17687"/>
                  <a:pt x="20541" y="19061"/>
                </a:cubicBezTo>
                <a:cubicBezTo>
                  <a:pt x="19755" y="20479"/>
                  <a:pt x="18314" y="21366"/>
                  <a:pt x="16741" y="21401"/>
                </a:cubicBezTo>
                <a:lnTo>
                  <a:pt x="4600" y="21401"/>
                </a:lnTo>
                <a:cubicBezTo>
                  <a:pt x="3087" y="21429"/>
                  <a:pt x="1661" y="20667"/>
                  <a:pt x="802" y="19371"/>
                </a:cubicBezTo>
                <a:cubicBezTo>
                  <a:pt x="-122" y="17977"/>
                  <a:pt x="-258" y="16175"/>
                  <a:pt x="445" y="14648"/>
                </a:cubicBezTo>
                <a:lnTo>
                  <a:pt x="6601" y="2504"/>
                </a:lnTo>
                <a:close/>
              </a:path>
            </a:pathLst>
          </a:custGeom>
          <a:noFill/>
          <a:ln w="38100" cap="flat" cmpd="sng">
            <a:solidFill>
              <a:schemeClr val="accent5"/>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nvGrpSpPr>
          <p:cNvPr id="1133" name="Google Shape;1133;p41"/>
          <p:cNvGrpSpPr/>
          <p:nvPr/>
        </p:nvGrpSpPr>
        <p:grpSpPr>
          <a:xfrm>
            <a:off x="4986238" y="1694463"/>
            <a:ext cx="3324538" cy="1754574"/>
            <a:chOff x="0" y="0"/>
            <a:chExt cx="8865434" cy="4678861"/>
          </a:xfrm>
        </p:grpSpPr>
        <p:sp>
          <p:nvSpPr>
            <p:cNvPr id="1134" name="Google Shape;1134;p41"/>
            <p:cNvSpPr txBox="1"/>
            <p:nvPr/>
          </p:nvSpPr>
          <p:spPr>
            <a:xfrm>
              <a:off x="0" y="0"/>
              <a:ext cx="8865434" cy="810478"/>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Vision, Mission and Values</a:t>
              </a:r>
              <a:endParaRPr sz="500"/>
            </a:p>
          </p:txBody>
        </p:sp>
        <p:sp>
          <p:nvSpPr>
            <p:cNvPr id="1135" name="Google Shape;1135;p41"/>
            <p:cNvSpPr txBox="1"/>
            <p:nvPr/>
          </p:nvSpPr>
          <p:spPr>
            <a:xfrm>
              <a:off x="0" y="1148260"/>
              <a:ext cx="8776141" cy="3530601"/>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endParaRPr sz="500"/>
            </a:p>
          </p:txBody>
        </p:sp>
      </p:grpSp>
      <p:sp>
        <p:nvSpPr>
          <p:cNvPr id="1136" name="Google Shape;1136;p41"/>
          <p:cNvSpPr/>
          <p:nvPr/>
        </p:nvSpPr>
        <p:spPr>
          <a:xfrm>
            <a:off x="2403339" y="1455590"/>
            <a:ext cx="683966" cy="684099"/>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37" name="Google Shape;1137;p41"/>
          <p:cNvSpPr/>
          <p:nvPr/>
        </p:nvSpPr>
        <p:spPr>
          <a:xfrm>
            <a:off x="1576873" y="2998641"/>
            <a:ext cx="683966" cy="684099"/>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38" name="Google Shape;1138;p41"/>
          <p:cNvSpPr/>
          <p:nvPr/>
        </p:nvSpPr>
        <p:spPr>
          <a:xfrm>
            <a:off x="3215174" y="2998641"/>
            <a:ext cx="683966" cy="684099"/>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39" name="Google Shape;1139;p41"/>
          <p:cNvSpPr/>
          <p:nvPr/>
        </p:nvSpPr>
        <p:spPr>
          <a:xfrm>
            <a:off x="2319082" y="1369713"/>
            <a:ext cx="1670707" cy="2397343"/>
          </a:xfrm>
          <a:custGeom>
            <a:avLst/>
            <a:gdLst/>
            <a:ahLst/>
            <a:cxnLst/>
            <a:rect l="l" t="t" r="r" b="b"/>
            <a:pathLst>
              <a:path w="20176" h="20596" extrusionOk="0">
                <a:moveTo>
                  <a:pt x="472" y="5306"/>
                </a:moveTo>
                <a:cubicBezTo>
                  <a:pt x="-801" y="3305"/>
                  <a:pt x="597" y="957"/>
                  <a:pt x="3503" y="215"/>
                </a:cubicBezTo>
                <a:cubicBezTo>
                  <a:pt x="5915" y="-401"/>
                  <a:pt x="8597" y="343"/>
                  <a:pt x="9786" y="1958"/>
                </a:cubicBezTo>
                <a:lnTo>
                  <a:pt x="19555" y="15167"/>
                </a:lnTo>
                <a:cubicBezTo>
                  <a:pt x="20799" y="16802"/>
                  <a:pt x="20124" y="18841"/>
                  <a:pt x="17985" y="19909"/>
                </a:cubicBezTo>
                <a:cubicBezTo>
                  <a:pt x="15402" y="21199"/>
                  <a:pt x="11816" y="20610"/>
                  <a:pt x="10289" y="18645"/>
                </a:cubicBezTo>
                <a:lnTo>
                  <a:pt x="472" y="5306"/>
                </a:lnTo>
                <a:close/>
              </a:path>
            </a:pathLst>
          </a:custGeom>
          <a:noFill/>
          <a:ln w="9525" cap="flat" cmpd="sng">
            <a:solidFill>
              <a:schemeClr val="accent5"/>
            </a:solidFill>
            <a:prstDash val="dash"/>
            <a:miter lim="400000"/>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0" name="Google Shape;1140;p41"/>
          <p:cNvSpPr/>
          <p:nvPr/>
        </p:nvSpPr>
        <p:spPr>
          <a:xfrm>
            <a:off x="1489915" y="1370189"/>
            <a:ext cx="1692280" cy="2400739"/>
          </a:xfrm>
          <a:custGeom>
            <a:avLst/>
            <a:gdLst/>
            <a:ahLst/>
            <a:cxnLst/>
            <a:rect l="l" t="t" r="r" b="b"/>
            <a:pathLst>
              <a:path w="20422" h="20425" extrusionOk="0">
                <a:moveTo>
                  <a:pt x="9710" y="18614"/>
                </a:moveTo>
                <a:lnTo>
                  <a:pt x="19663" y="5418"/>
                </a:lnTo>
                <a:cubicBezTo>
                  <a:pt x="20941" y="3982"/>
                  <a:pt x="20576" y="2107"/>
                  <a:pt x="18796" y="966"/>
                </a:cubicBezTo>
                <a:cubicBezTo>
                  <a:pt x="16258" y="-660"/>
                  <a:pt x="12228" y="-171"/>
                  <a:pt x="10607" y="1960"/>
                </a:cubicBezTo>
                <a:lnTo>
                  <a:pt x="504" y="15194"/>
                </a:lnTo>
                <a:cubicBezTo>
                  <a:pt x="-659" y="16917"/>
                  <a:pt x="254" y="18981"/>
                  <a:pt x="2600" y="19933"/>
                </a:cubicBezTo>
                <a:cubicBezTo>
                  <a:pt x="5082" y="20940"/>
                  <a:pt x="8252" y="20352"/>
                  <a:pt x="9710" y="18614"/>
                </a:cubicBezTo>
                <a:close/>
              </a:path>
            </a:pathLst>
          </a:custGeom>
          <a:noFill/>
          <a:ln w="9525" cap="flat" cmpd="sng">
            <a:solidFill>
              <a:schemeClr val="accent5"/>
            </a:solidFill>
            <a:prstDash val="dash"/>
            <a:miter lim="400000"/>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1" name="Google Shape;1141;p41"/>
          <p:cNvSpPr/>
          <p:nvPr/>
        </p:nvSpPr>
        <p:spPr>
          <a:xfrm>
            <a:off x="1489297" y="2915847"/>
            <a:ext cx="2499959" cy="855359"/>
          </a:xfrm>
          <a:custGeom>
            <a:avLst/>
            <a:gdLst/>
            <a:ahLst/>
            <a:cxnLst/>
            <a:rect l="l" t="t" r="r" b="b"/>
            <a:pathLst>
              <a:path w="21556" h="21436" extrusionOk="0">
                <a:moveTo>
                  <a:pt x="3660" y="0"/>
                </a:moveTo>
                <a:lnTo>
                  <a:pt x="17862" y="0"/>
                </a:lnTo>
                <a:cubicBezTo>
                  <a:pt x="19916" y="-4"/>
                  <a:pt x="21576" y="4866"/>
                  <a:pt x="21556" y="10836"/>
                </a:cubicBezTo>
                <a:cubicBezTo>
                  <a:pt x="21535" y="16718"/>
                  <a:pt x="19886" y="21450"/>
                  <a:pt x="17862" y="21432"/>
                </a:cubicBezTo>
                <a:lnTo>
                  <a:pt x="3791" y="21432"/>
                </a:lnTo>
                <a:cubicBezTo>
                  <a:pt x="1731" y="21596"/>
                  <a:pt x="24" y="16825"/>
                  <a:pt x="0" y="10835"/>
                </a:cubicBezTo>
                <a:cubicBezTo>
                  <a:pt x="-24" y="4899"/>
                  <a:pt x="1618" y="39"/>
                  <a:pt x="3660" y="0"/>
                </a:cubicBezTo>
                <a:close/>
              </a:path>
            </a:pathLst>
          </a:custGeom>
          <a:noFill/>
          <a:ln w="9525" cap="flat" cmpd="sng">
            <a:solidFill>
              <a:schemeClr val="accent5"/>
            </a:solidFill>
            <a:prstDash val="dash"/>
            <a:miter lim="400000"/>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2" name="Google Shape;1142;p41"/>
          <p:cNvSpPr txBox="1"/>
          <p:nvPr/>
        </p:nvSpPr>
        <p:spPr>
          <a:xfrm>
            <a:off x="2126946" y="971944"/>
            <a:ext cx="1237200" cy="1617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800"/>
              <a:buFont typeface="Barlow SemiBold"/>
              <a:buNone/>
            </a:pPr>
            <a:r>
              <a:rPr lang="en-GB" sz="800" b="0" i="0" u="none" strike="noStrike" cap="none">
                <a:solidFill>
                  <a:schemeClr val="dk1"/>
                </a:solidFill>
                <a:latin typeface="Barlow SemiBold"/>
                <a:ea typeface="Barlow SemiBold"/>
                <a:cs typeface="Barlow SemiBold"/>
                <a:sym typeface="Barlow SemiBold"/>
              </a:rPr>
              <a:t>Our Mission</a:t>
            </a:r>
            <a:endParaRPr sz="500"/>
          </a:p>
        </p:txBody>
      </p:sp>
      <p:sp>
        <p:nvSpPr>
          <p:cNvPr id="1143" name="Google Shape;1143;p41"/>
          <p:cNvSpPr txBox="1"/>
          <p:nvPr/>
        </p:nvSpPr>
        <p:spPr>
          <a:xfrm>
            <a:off x="1235679" y="4019155"/>
            <a:ext cx="870300" cy="1617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800"/>
              <a:buFont typeface="Barlow SemiBold"/>
              <a:buNone/>
            </a:pPr>
            <a:r>
              <a:rPr lang="en-GB" sz="800" b="0" i="0" u="none" strike="noStrike" cap="none">
                <a:solidFill>
                  <a:schemeClr val="dk1"/>
                </a:solidFill>
                <a:latin typeface="Barlow SemiBold"/>
                <a:ea typeface="Barlow SemiBold"/>
                <a:cs typeface="Barlow SemiBold"/>
                <a:sym typeface="Barlow SemiBold"/>
              </a:rPr>
              <a:t>Our Vision</a:t>
            </a:r>
            <a:endParaRPr sz="500"/>
          </a:p>
        </p:txBody>
      </p:sp>
      <p:sp>
        <p:nvSpPr>
          <p:cNvPr id="1144" name="Google Shape;1144;p41"/>
          <p:cNvSpPr txBox="1"/>
          <p:nvPr/>
        </p:nvSpPr>
        <p:spPr>
          <a:xfrm>
            <a:off x="3400526" y="4019155"/>
            <a:ext cx="772800" cy="1617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1"/>
              </a:buClr>
              <a:buSzPts val="800"/>
              <a:buFont typeface="Barlow SemiBold"/>
              <a:buNone/>
            </a:pPr>
            <a:r>
              <a:rPr lang="en-GB" sz="800" b="0" i="0" u="none" strike="noStrike" cap="none">
                <a:solidFill>
                  <a:schemeClr val="dk1"/>
                </a:solidFill>
                <a:latin typeface="Barlow SemiBold"/>
                <a:ea typeface="Barlow SemiBold"/>
                <a:cs typeface="Barlow SemiBold"/>
                <a:sym typeface="Barlow SemiBold"/>
              </a:rPr>
              <a:t>Our Values</a:t>
            </a:r>
            <a:endParaRPr sz="500"/>
          </a:p>
        </p:txBody>
      </p:sp>
      <p:sp>
        <p:nvSpPr>
          <p:cNvPr id="1145" name="Google Shape;1145;p41"/>
          <p:cNvSpPr/>
          <p:nvPr/>
        </p:nvSpPr>
        <p:spPr>
          <a:xfrm>
            <a:off x="2651161" y="1700000"/>
            <a:ext cx="195281" cy="195281"/>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6" name="Google Shape;1146;p41"/>
          <p:cNvSpPr/>
          <p:nvPr/>
        </p:nvSpPr>
        <p:spPr>
          <a:xfrm>
            <a:off x="2733360" y="1757520"/>
            <a:ext cx="105143" cy="125649"/>
          </a:xfrm>
          <a:custGeom>
            <a:avLst/>
            <a:gdLst/>
            <a:ahLst/>
            <a:cxnLst/>
            <a:rect l="l" t="t" r="r" b="b"/>
            <a:pathLst>
              <a:path w="21600" h="21600" extrusionOk="0">
                <a:moveTo>
                  <a:pt x="21600" y="13450"/>
                </a:moveTo>
                <a:lnTo>
                  <a:pt x="5480" y="0"/>
                </a:lnTo>
                <a:lnTo>
                  <a:pt x="0" y="2690"/>
                </a:lnTo>
                <a:lnTo>
                  <a:pt x="2959" y="5156"/>
                </a:lnTo>
                <a:lnTo>
                  <a:pt x="2623" y="13045"/>
                </a:lnTo>
                <a:lnTo>
                  <a:pt x="12823" y="21600"/>
                </a:lnTo>
                <a:cubicBezTo>
                  <a:pt x="14999" y="20620"/>
                  <a:pt x="16932" y="19301"/>
                  <a:pt x="18520" y="17716"/>
                </a:cubicBezTo>
                <a:cubicBezTo>
                  <a:pt x="19802" y="16435"/>
                  <a:pt x="20841" y="14996"/>
                  <a:pt x="21600" y="13450"/>
                </a:cubicBezTo>
                <a:close/>
              </a:path>
            </a:pathLst>
          </a:custGeom>
          <a:solidFill>
            <a:srgbClr val="000000">
              <a:alpha val="20000"/>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7" name="Google Shape;1147;p41"/>
          <p:cNvSpPr/>
          <p:nvPr/>
        </p:nvSpPr>
        <p:spPr>
          <a:xfrm>
            <a:off x="2732812" y="1757303"/>
            <a:ext cx="28073" cy="76769"/>
          </a:xfrm>
          <a:custGeom>
            <a:avLst/>
            <a:gdLst/>
            <a:ahLst/>
            <a:cxnLst/>
            <a:rect l="l" t="t" r="r" b="b"/>
            <a:pathLst>
              <a:path w="21599" h="21585" extrusionOk="0">
                <a:moveTo>
                  <a:pt x="0" y="1732"/>
                </a:moveTo>
                <a:cubicBezTo>
                  <a:pt x="-1" y="1616"/>
                  <a:pt x="100" y="1502"/>
                  <a:pt x="287" y="1407"/>
                </a:cubicBezTo>
                <a:cubicBezTo>
                  <a:pt x="489" y="1306"/>
                  <a:pt x="779" y="1232"/>
                  <a:pt x="1111" y="1198"/>
                </a:cubicBezTo>
                <a:lnTo>
                  <a:pt x="8348" y="207"/>
                </a:lnTo>
                <a:cubicBezTo>
                  <a:pt x="8705" y="144"/>
                  <a:pt x="9079" y="94"/>
                  <a:pt x="9464" y="60"/>
                </a:cubicBezTo>
                <a:cubicBezTo>
                  <a:pt x="9886" y="22"/>
                  <a:pt x="10318" y="2"/>
                  <a:pt x="10752" y="1"/>
                </a:cubicBezTo>
                <a:lnTo>
                  <a:pt x="20274" y="1"/>
                </a:lnTo>
                <a:cubicBezTo>
                  <a:pt x="20690" y="-10"/>
                  <a:pt x="21092" y="58"/>
                  <a:pt x="21339" y="180"/>
                </a:cubicBezTo>
                <a:cubicBezTo>
                  <a:pt x="21513" y="267"/>
                  <a:pt x="21593" y="374"/>
                  <a:pt x="21563" y="480"/>
                </a:cubicBezTo>
                <a:lnTo>
                  <a:pt x="21599" y="21163"/>
                </a:lnTo>
                <a:cubicBezTo>
                  <a:pt x="21587" y="21270"/>
                  <a:pt x="21469" y="21371"/>
                  <a:pt x="21266" y="21448"/>
                </a:cubicBezTo>
                <a:cubicBezTo>
                  <a:pt x="21024" y="21540"/>
                  <a:pt x="20684" y="21590"/>
                  <a:pt x="20334" y="21584"/>
                </a:cubicBezTo>
                <a:lnTo>
                  <a:pt x="11015" y="21584"/>
                </a:lnTo>
                <a:cubicBezTo>
                  <a:pt x="10657" y="21590"/>
                  <a:pt x="10311" y="21537"/>
                  <a:pt x="10072" y="21440"/>
                </a:cubicBezTo>
                <a:cubicBezTo>
                  <a:pt x="9891" y="21367"/>
                  <a:pt x="9785" y="21273"/>
                  <a:pt x="9771" y="21174"/>
                </a:cubicBezTo>
                <a:lnTo>
                  <a:pt x="9636" y="4253"/>
                </a:lnTo>
                <a:cubicBezTo>
                  <a:pt x="9639" y="4193"/>
                  <a:pt x="9570" y="4136"/>
                  <a:pt x="9447" y="4098"/>
                </a:cubicBezTo>
                <a:cubicBezTo>
                  <a:pt x="9286" y="4047"/>
                  <a:pt x="9059" y="4034"/>
                  <a:pt x="8864" y="4064"/>
                </a:cubicBezTo>
                <a:lnTo>
                  <a:pt x="1543" y="4572"/>
                </a:lnTo>
                <a:cubicBezTo>
                  <a:pt x="1228" y="4613"/>
                  <a:pt x="880" y="4601"/>
                  <a:pt x="591" y="4541"/>
                </a:cubicBezTo>
                <a:cubicBezTo>
                  <a:pt x="265" y="4472"/>
                  <a:pt x="51" y="4349"/>
                  <a:pt x="19" y="4212"/>
                </a:cubicBezTo>
                <a:lnTo>
                  <a:pt x="0" y="1732"/>
                </a:lnTo>
                <a:close/>
              </a:path>
            </a:pathLst>
          </a:custGeom>
          <a:solidFill>
            <a:srgbClr val="F6F6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8" name="Google Shape;1148;p41"/>
          <p:cNvSpPr/>
          <p:nvPr/>
        </p:nvSpPr>
        <p:spPr>
          <a:xfrm>
            <a:off x="3459516" y="3243050"/>
            <a:ext cx="195281" cy="195281"/>
          </a:xfrm>
          <a:prstGeom prst="ellipse">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49" name="Google Shape;1149;p41"/>
          <p:cNvSpPr/>
          <p:nvPr/>
        </p:nvSpPr>
        <p:spPr>
          <a:xfrm>
            <a:off x="3533325" y="3303240"/>
            <a:ext cx="115560" cy="128649"/>
          </a:xfrm>
          <a:custGeom>
            <a:avLst/>
            <a:gdLst/>
            <a:ahLst/>
            <a:cxnLst/>
            <a:rect l="l" t="t" r="r" b="b"/>
            <a:pathLst>
              <a:path w="21600" h="21600" extrusionOk="0">
                <a:moveTo>
                  <a:pt x="21600" y="11901"/>
                </a:moveTo>
                <a:lnTo>
                  <a:pt x="8288" y="0"/>
                </a:lnTo>
                <a:lnTo>
                  <a:pt x="2509" y="135"/>
                </a:lnTo>
                <a:lnTo>
                  <a:pt x="0" y="3119"/>
                </a:lnTo>
                <a:lnTo>
                  <a:pt x="4283" y="7078"/>
                </a:lnTo>
                <a:lnTo>
                  <a:pt x="102" y="11743"/>
                </a:lnTo>
                <a:lnTo>
                  <a:pt x="11001" y="21600"/>
                </a:lnTo>
                <a:cubicBezTo>
                  <a:pt x="13575" y="20713"/>
                  <a:pt x="15892" y="19313"/>
                  <a:pt x="17776" y="17505"/>
                </a:cubicBezTo>
                <a:cubicBezTo>
                  <a:pt x="19460" y="15889"/>
                  <a:pt x="20761" y="13982"/>
                  <a:pt x="21600" y="11901"/>
                </a:cubicBezTo>
                <a:close/>
              </a:path>
            </a:pathLst>
          </a:custGeom>
          <a:solidFill>
            <a:srgbClr val="000000">
              <a:alpha val="20000"/>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50" name="Google Shape;1150;p41"/>
          <p:cNvSpPr/>
          <p:nvPr/>
        </p:nvSpPr>
        <p:spPr>
          <a:xfrm>
            <a:off x="3532795" y="3295984"/>
            <a:ext cx="52628" cy="77691"/>
          </a:xfrm>
          <a:custGeom>
            <a:avLst/>
            <a:gdLst/>
            <a:ahLst/>
            <a:cxnLst/>
            <a:rect l="l" t="t" r="r" b="b"/>
            <a:pathLst>
              <a:path w="21596" h="21538" extrusionOk="0">
                <a:moveTo>
                  <a:pt x="6392" y="6090"/>
                </a:moveTo>
                <a:lnTo>
                  <a:pt x="6392" y="6882"/>
                </a:lnTo>
                <a:cubicBezTo>
                  <a:pt x="6396" y="6960"/>
                  <a:pt x="6364" y="7038"/>
                  <a:pt x="6299" y="7103"/>
                </a:cubicBezTo>
                <a:cubicBezTo>
                  <a:pt x="6199" y="7203"/>
                  <a:pt x="6036" y="7265"/>
                  <a:pt x="5859" y="7271"/>
                </a:cubicBezTo>
                <a:lnTo>
                  <a:pt x="664" y="7276"/>
                </a:lnTo>
                <a:cubicBezTo>
                  <a:pt x="513" y="7279"/>
                  <a:pt x="364" y="7246"/>
                  <a:pt x="246" y="7182"/>
                </a:cubicBezTo>
                <a:cubicBezTo>
                  <a:pt x="87" y="7096"/>
                  <a:pt x="-4" y="6966"/>
                  <a:pt x="0" y="6829"/>
                </a:cubicBezTo>
                <a:lnTo>
                  <a:pt x="0" y="5619"/>
                </a:lnTo>
                <a:cubicBezTo>
                  <a:pt x="70" y="4333"/>
                  <a:pt x="814" y="3104"/>
                  <a:pt x="2100" y="2154"/>
                </a:cubicBezTo>
                <a:cubicBezTo>
                  <a:pt x="3421" y="1178"/>
                  <a:pt x="5208" y="568"/>
                  <a:pt x="7110" y="255"/>
                </a:cubicBezTo>
                <a:cubicBezTo>
                  <a:pt x="8638" y="4"/>
                  <a:pt x="10219" y="-53"/>
                  <a:pt x="11785" y="45"/>
                </a:cubicBezTo>
                <a:cubicBezTo>
                  <a:pt x="13407" y="147"/>
                  <a:pt x="15006" y="416"/>
                  <a:pt x="16439" y="941"/>
                </a:cubicBezTo>
                <a:cubicBezTo>
                  <a:pt x="17732" y="1414"/>
                  <a:pt x="18850" y="2083"/>
                  <a:pt x="19663" y="2911"/>
                </a:cubicBezTo>
                <a:cubicBezTo>
                  <a:pt x="20479" y="3743"/>
                  <a:pt x="20958" y="4708"/>
                  <a:pt x="20995" y="5706"/>
                </a:cubicBezTo>
                <a:cubicBezTo>
                  <a:pt x="21032" y="6696"/>
                  <a:pt x="20633" y="7663"/>
                  <a:pt x="20034" y="8566"/>
                </a:cubicBezTo>
                <a:cubicBezTo>
                  <a:pt x="19352" y="9594"/>
                  <a:pt x="18420" y="10534"/>
                  <a:pt x="17385" y="11416"/>
                </a:cubicBezTo>
                <a:cubicBezTo>
                  <a:pt x="16088" y="12522"/>
                  <a:pt x="14633" y="13536"/>
                  <a:pt x="13193" y="14557"/>
                </a:cubicBezTo>
                <a:cubicBezTo>
                  <a:pt x="11732" y="15593"/>
                  <a:pt x="10284" y="16637"/>
                  <a:pt x="8849" y="17689"/>
                </a:cubicBezTo>
                <a:cubicBezTo>
                  <a:pt x="8783" y="17718"/>
                  <a:pt x="8752" y="17772"/>
                  <a:pt x="8771" y="17824"/>
                </a:cubicBezTo>
                <a:cubicBezTo>
                  <a:pt x="8792" y="17880"/>
                  <a:pt x="8867" y="17919"/>
                  <a:pt x="8953" y="17919"/>
                </a:cubicBezTo>
                <a:lnTo>
                  <a:pt x="20829" y="17919"/>
                </a:lnTo>
                <a:cubicBezTo>
                  <a:pt x="21022" y="17905"/>
                  <a:pt x="21215" y="17947"/>
                  <a:pt x="21361" y="18034"/>
                </a:cubicBezTo>
                <a:cubicBezTo>
                  <a:pt x="21510" y="18123"/>
                  <a:pt x="21595" y="18250"/>
                  <a:pt x="21596" y="18384"/>
                </a:cubicBezTo>
                <a:lnTo>
                  <a:pt x="21596" y="21136"/>
                </a:lnTo>
                <a:cubicBezTo>
                  <a:pt x="21581" y="21230"/>
                  <a:pt x="21522" y="21318"/>
                  <a:pt x="21429" y="21387"/>
                </a:cubicBezTo>
                <a:cubicBezTo>
                  <a:pt x="21320" y="21470"/>
                  <a:pt x="21169" y="21522"/>
                  <a:pt x="21007" y="21534"/>
                </a:cubicBezTo>
                <a:lnTo>
                  <a:pt x="979" y="21534"/>
                </a:lnTo>
                <a:cubicBezTo>
                  <a:pt x="819" y="21547"/>
                  <a:pt x="657" y="21521"/>
                  <a:pt x="522" y="21461"/>
                </a:cubicBezTo>
                <a:cubicBezTo>
                  <a:pt x="361" y="21389"/>
                  <a:pt x="252" y="21274"/>
                  <a:pt x="222" y="21146"/>
                </a:cubicBezTo>
                <a:lnTo>
                  <a:pt x="189" y="18578"/>
                </a:lnTo>
                <a:cubicBezTo>
                  <a:pt x="178" y="18441"/>
                  <a:pt x="210" y="18305"/>
                  <a:pt x="282" y="18177"/>
                </a:cubicBezTo>
                <a:cubicBezTo>
                  <a:pt x="350" y="18057"/>
                  <a:pt x="453" y="17948"/>
                  <a:pt x="584" y="17855"/>
                </a:cubicBezTo>
                <a:lnTo>
                  <a:pt x="11394" y="10005"/>
                </a:lnTo>
                <a:cubicBezTo>
                  <a:pt x="11963" y="9497"/>
                  <a:pt x="12527" y="8986"/>
                  <a:pt x="13086" y="8472"/>
                </a:cubicBezTo>
                <a:cubicBezTo>
                  <a:pt x="13627" y="7974"/>
                  <a:pt x="14170" y="7464"/>
                  <a:pt x="14420" y="6868"/>
                </a:cubicBezTo>
                <a:cubicBezTo>
                  <a:pt x="14709" y="6181"/>
                  <a:pt x="14575" y="5464"/>
                  <a:pt x="14044" y="4885"/>
                </a:cubicBezTo>
                <a:cubicBezTo>
                  <a:pt x="13593" y="4393"/>
                  <a:pt x="12875" y="4026"/>
                  <a:pt x="12023" y="3825"/>
                </a:cubicBezTo>
                <a:cubicBezTo>
                  <a:pt x="10659" y="3503"/>
                  <a:pt x="9231" y="3631"/>
                  <a:pt x="8076" y="4087"/>
                </a:cubicBezTo>
                <a:cubicBezTo>
                  <a:pt x="7569" y="4288"/>
                  <a:pt x="7113" y="4553"/>
                  <a:pt x="6802" y="4894"/>
                </a:cubicBezTo>
                <a:cubicBezTo>
                  <a:pt x="6487" y="5241"/>
                  <a:pt x="6333" y="5657"/>
                  <a:pt x="6392" y="6090"/>
                </a:cubicBezTo>
                <a:close/>
              </a:path>
            </a:pathLst>
          </a:custGeom>
          <a:solidFill>
            <a:srgbClr val="F6F6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51" name="Google Shape;1151;p41"/>
          <p:cNvSpPr/>
          <p:nvPr/>
        </p:nvSpPr>
        <p:spPr>
          <a:xfrm>
            <a:off x="1821216" y="3243050"/>
            <a:ext cx="195281" cy="195281"/>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52" name="Google Shape;1152;p41"/>
          <p:cNvSpPr/>
          <p:nvPr/>
        </p:nvSpPr>
        <p:spPr>
          <a:xfrm>
            <a:off x="1897545" y="3302215"/>
            <a:ext cx="114615" cy="127333"/>
          </a:xfrm>
          <a:custGeom>
            <a:avLst/>
            <a:gdLst/>
            <a:ahLst/>
            <a:cxnLst/>
            <a:rect l="l" t="t" r="r" b="b"/>
            <a:pathLst>
              <a:path w="21600" h="21600" extrusionOk="0">
                <a:moveTo>
                  <a:pt x="21600" y="11436"/>
                </a:moveTo>
                <a:lnTo>
                  <a:pt x="8875" y="0"/>
                </a:lnTo>
                <a:lnTo>
                  <a:pt x="0" y="2059"/>
                </a:lnTo>
                <a:lnTo>
                  <a:pt x="3454" y="5169"/>
                </a:lnTo>
                <a:lnTo>
                  <a:pt x="3192" y="6850"/>
                </a:lnTo>
                <a:lnTo>
                  <a:pt x="6750" y="10052"/>
                </a:lnTo>
                <a:lnTo>
                  <a:pt x="5490" y="11512"/>
                </a:lnTo>
                <a:lnTo>
                  <a:pt x="2410" y="8864"/>
                </a:lnTo>
                <a:lnTo>
                  <a:pt x="953" y="11886"/>
                </a:lnTo>
                <a:lnTo>
                  <a:pt x="11639" y="21600"/>
                </a:lnTo>
                <a:cubicBezTo>
                  <a:pt x="14159" y="20558"/>
                  <a:pt x="16388" y="19022"/>
                  <a:pt x="18162" y="17104"/>
                </a:cubicBezTo>
                <a:cubicBezTo>
                  <a:pt x="19707" y="15434"/>
                  <a:pt x="20875" y="13509"/>
                  <a:pt x="21600" y="11436"/>
                </a:cubicBezTo>
                <a:close/>
              </a:path>
            </a:pathLst>
          </a:custGeom>
          <a:solidFill>
            <a:srgbClr val="000000">
              <a:alpha val="20000"/>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53" name="Google Shape;1153;p41"/>
          <p:cNvSpPr/>
          <p:nvPr/>
        </p:nvSpPr>
        <p:spPr>
          <a:xfrm>
            <a:off x="1895351" y="3301713"/>
            <a:ext cx="50915" cy="77955"/>
          </a:xfrm>
          <a:custGeom>
            <a:avLst/>
            <a:gdLst/>
            <a:ahLst/>
            <a:cxnLst/>
            <a:rect l="l" t="t" r="r" b="b"/>
            <a:pathLst>
              <a:path w="21513" h="21591" extrusionOk="0">
                <a:moveTo>
                  <a:pt x="12133" y="3705"/>
                </a:moveTo>
                <a:lnTo>
                  <a:pt x="1263" y="3705"/>
                </a:lnTo>
                <a:cubicBezTo>
                  <a:pt x="1093" y="3705"/>
                  <a:pt x="928" y="3666"/>
                  <a:pt x="798" y="3594"/>
                </a:cubicBezTo>
                <a:cubicBezTo>
                  <a:pt x="678" y="3528"/>
                  <a:pt x="594" y="3438"/>
                  <a:pt x="560" y="3337"/>
                </a:cubicBezTo>
                <a:lnTo>
                  <a:pt x="560" y="514"/>
                </a:lnTo>
                <a:cubicBezTo>
                  <a:pt x="555" y="373"/>
                  <a:pt x="640" y="238"/>
                  <a:pt x="793" y="140"/>
                </a:cubicBezTo>
                <a:cubicBezTo>
                  <a:pt x="918" y="60"/>
                  <a:pt x="1081" y="11"/>
                  <a:pt x="1254" y="0"/>
                </a:cubicBezTo>
                <a:lnTo>
                  <a:pt x="20447" y="0"/>
                </a:lnTo>
                <a:cubicBezTo>
                  <a:pt x="20614" y="-2"/>
                  <a:pt x="20776" y="39"/>
                  <a:pt x="20896" y="115"/>
                </a:cubicBezTo>
                <a:cubicBezTo>
                  <a:pt x="21022" y="193"/>
                  <a:pt x="21092" y="302"/>
                  <a:pt x="21092" y="415"/>
                </a:cubicBezTo>
                <a:lnTo>
                  <a:pt x="21092" y="3562"/>
                </a:lnTo>
                <a:cubicBezTo>
                  <a:pt x="21087" y="3658"/>
                  <a:pt x="21056" y="3753"/>
                  <a:pt x="21000" y="3842"/>
                </a:cubicBezTo>
                <a:cubicBezTo>
                  <a:pt x="20947" y="3928"/>
                  <a:pt x="20871" y="4008"/>
                  <a:pt x="20776" y="4078"/>
                </a:cubicBezTo>
                <a:lnTo>
                  <a:pt x="14615" y="7758"/>
                </a:lnTo>
                <a:cubicBezTo>
                  <a:pt x="14538" y="7808"/>
                  <a:pt x="14510" y="7882"/>
                  <a:pt x="14542" y="7950"/>
                </a:cubicBezTo>
                <a:cubicBezTo>
                  <a:pt x="14567" y="8001"/>
                  <a:pt x="14623" y="8042"/>
                  <a:pt x="14697" y="8064"/>
                </a:cubicBezTo>
                <a:cubicBezTo>
                  <a:pt x="15727" y="8167"/>
                  <a:pt x="16712" y="8411"/>
                  <a:pt x="17589" y="8779"/>
                </a:cubicBezTo>
                <a:cubicBezTo>
                  <a:pt x="18597" y="9202"/>
                  <a:pt x="19434" y="9776"/>
                  <a:pt x="20059" y="10445"/>
                </a:cubicBezTo>
                <a:cubicBezTo>
                  <a:pt x="20822" y="11262"/>
                  <a:pt x="21235" y="12169"/>
                  <a:pt x="21412" y="13104"/>
                </a:cubicBezTo>
                <a:cubicBezTo>
                  <a:pt x="21588" y="14039"/>
                  <a:pt x="21528" y="15007"/>
                  <a:pt x="21273" y="15951"/>
                </a:cubicBezTo>
                <a:cubicBezTo>
                  <a:pt x="21068" y="16709"/>
                  <a:pt x="20740" y="17451"/>
                  <a:pt x="20211" y="18132"/>
                </a:cubicBezTo>
                <a:cubicBezTo>
                  <a:pt x="19696" y="18796"/>
                  <a:pt x="18997" y="19394"/>
                  <a:pt x="18143" y="19891"/>
                </a:cubicBezTo>
                <a:cubicBezTo>
                  <a:pt x="16120" y="21069"/>
                  <a:pt x="13441" y="21598"/>
                  <a:pt x="10734" y="21591"/>
                </a:cubicBezTo>
                <a:cubicBezTo>
                  <a:pt x="9081" y="21587"/>
                  <a:pt x="7448" y="21385"/>
                  <a:pt x="5977" y="20953"/>
                </a:cubicBezTo>
                <a:cubicBezTo>
                  <a:pt x="4452" y="20506"/>
                  <a:pt x="3115" y="19817"/>
                  <a:pt x="2073" y="18929"/>
                </a:cubicBezTo>
                <a:cubicBezTo>
                  <a:pt x="862" y="17895"/>
                  <a:pt x="145" y="16650"/>
                  <a:pt x="13" y="15350"/>
                </a:cubicBezTo>
                <a:lnTo>
                  <a:pt x="2" y="14852"/>
                </a:lnTo>
                <a:cubicBezTo>
                  <a:pt x="-12" y="14739"/>
                  <a:pt x="49" y="14627"/>
                  <a:pt x="170" y="14546"/>
                </a:cubicBezTo>
                <a:cubicBezTo>
                  <a:pt x="295" y="14462"/>
                  <a:pt x="469" y="14420"/>
                  <a:pt x="646" y="14429"/>
                </a:cubicBezTo>
                <a:lnTo>
                  <a:pt x="5990" y="14429"/>
                </a:lnTo>
                <a:cubicBezTo>
                  <a:pt x="6127" y="14434"/>
                  <a:pt x="6257" y="14472"/>
                  <a:pt x="6355" y="14535"/>
                </a:cubicBezTo>
                <a:cubicBezTo>
                  <a:pt x="6460" y="14603"/>
                  <a:pt x="6522" y="14695"/>
                  <a:pt x="6526" y="14791"/>
                </a:cubicBezTo>
                <a:cubicBezTo>
                  <a:pt x="6610" y="15121"/>
                  <a:pt x="6718" y="15448"/>
                  <a:pt x="6850" y="15771"/>
                </a:cubicBezTo>
                <a:cubicBezTo>
                  <a:pt x="6942" y="15998"/>
                  <a:pt x="7046" y="16223"/>
                  <a:pt x="7161" y="16445"/>
                </a:cubicBezTo>
                <a:cubicBezTo>
                  <a:pt x="7666" y="17125"/>
                  <a:pt x="8547" y="17608"/>
                  <a:pt x="9568" y="17834"/>
                </a:cubicBezTo>
                <a:cubicBezTo>
                  <a:pt x="10568" y="18055"/>
                  <a:pt x="11702" y="18029"/>
                  <a:pt x="12693" y="17662"/>
                </a:cubicBezTo>
                <a:cubicBezTo>
                  <a:pt x="14380" y="17037"/>
                  <a:pt x="14922" y="15695"/>
                  <a:pt x="14955" y="14403"/>
                </a:cubicBezTo>
                <a:cubicBezTo>
                  <a:pt x="14994" y="12890"/>
                  <a:pt x="14322" y="11313"/>
                  <a:pt x="12282" y="10703"/>
                </a:cubicBezTo>
                <a:cubicBezTo>
                  <a:pt x="11786" y="10554"/>
                  <a:pt x="11242" y="10487"/>
                  <a:pt x="10698" y="10509"/>
                </a:cubicBezTo>
                <a:cubicBezTo>
                  <a:pt x="10298" y="10525"/>
                  <a:pt x="9905" y="10589"/>
                  <a:pt x="9540" y="10698"/>
                </a:cubicBezTo>
                <a:lnTo>
                  <a:pt x="8545" y="11086"/>
                </a:lnTo>
                <a:cubicBezTo>
                  <a:pt x="8397" y="11157"/>
                  <a:pt x="8216" y="11191"/>
                  <a:pt x="8034" y="11182"/>
                </a:cubicBezTo>
                <a:cubicBezTo>
                  <a:pt x="7838" y="11172"/>
                  <a:pt x="7656" y="11114"/>
                  <a:pt x="7523" y="11019"/>
                </a:cubicBezTo>
                <a:lnTo>
                  <a:pt x="4907" y="8740"/>
                </a:lnTo>
                <a:cubicBezTo>
                  <a:pt x="4780" y="8645"/>
                  <a:pt x="4719" y="8520"/>
                  <a:pt x="4739" y="8394"/>
                </a:cubicBezTo>
                <a:cubicBezTo>
                  <a:pt x="4758" y="8276"/>
                  <a:pt x="4847" y="8168"/>
                  <a:pt x="4987" y="8092"/>
                </a:cubicBezTo>
                <a:lnTo>
                  <a:pt x="12302" y="3940"/>
                </a:lnTo>
                <a:cubicBezTo>
                  <a:pt x="12347" y="3901"/>
                  <a:pt x="12360" y="3851"/>
                  <a:pt x="12336" y="3805"/>
                </a:cubicBezTo>
                <a:cubicBezTo>
                  <a:pt x="12306" y="3747"/>
                  <a:pt x="12226" y="3707"/>
                  <a:pt x="12133" y="3705"/>
                </a:cubicBezTo>
                <a:close/>
              </a:path>
            </a:pathLst>
          </a:custGeom>
          <a:solidFill>
            <a:srgbClr val="F6F6F6"/>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2" name="Shape">
            <a:hlinkClick r:id="rId3"/>
            <a:extLst>
              <a:ext uri="{FF2B5EF4-FFF2-40B4-BE49-F238E27FC236}">
                <a16:creationId xmlns:a16="http://schemas.microsoft.com/office/drawing/2014/main" id="{9283F570-288C-EC4A-E2C6-B30556834388}"/>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91</Words>
  <Application>Microsoft Macintosh PowerPoint</Application>
  <PresentationFormat>On-screen Show (16:9)</PresentationFormat>
  <Paragraphs>5</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Barlow Medium</vt:lpstr>
      <vt:lpstr>Barlow</vt:lpstr>
      <vt:lpstr>Helvetica Light</vt:lpstr>
      <vt:lpstr>Helvetica Neue</vt:lpstr>
      <vt:lpstr>Barlow SemiBold</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2023-04-18T06:15:00Z</dcterms:modified>
</cp:coreProperties>
</file>