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81"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1pPr>
    <a:lvl2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2pPr>
    <a:lvl3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3pPr>
    <a:lvl4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4pPr>
    <a:lvl5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5pPr>
    <a:lvl6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6pPr>
    <a:lvl7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7pPr>
    <a:lvl8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8pPr>
    <a:lvl9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F9D5CE"/>
          </a:solidFill>
        </a:fill>
      </a:tcStyle>
    </a:wholeTbl>
    <a:band2H>
      <a:tcTxStyle/>
      <a:tcStyle>
        <a:tcBdr/>
        <a:fill>
          <a:solidFill>
            <a:srgbClr val="FCEBE8"/>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Row>
  </a:tblStyle>
  <a:tblStyle styleId="{C7B018BB-80A7-4F77-B60F-C8B233D01FF8}"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CDD1D4"/>
          </a:solidFill>
        </a:fill>
      </a:tcStyle>
    </a:wholeTbl>
    <a:band2H>
      <a:tcTxStyle/>
      <a:tcStyle>
        <a:tcBdr/>
        <a:fill>
          <a:solidFill>
            <a:srgbClr val="E8E9EB"/>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3"/>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3"/>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3"/>
          </a:solidFill>
        </a:fill>
      </a:tcStyle>
    </a:firstRow>
  </a:tblStyle>
  <a:tblStyle styleId="{EEE7283C-3CF3-47DC-8721-378D4A62B228}"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F9D5CE"/>
          </a:solidFill>
        </a:fill>
      </a:tcStyle>
    </a:wholeTbl>
    <a:band2H>
      <a:tcTxStyle/>
      <a:tcStyle>
        <a:tcBdr/>
        <a:fill>
          <a:solidFill>
            <a:srgbClr val="FCEBE8"/>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Row>
  </a:tblStyle>
  <a:tblStyle styleId="{CF821DB8-F4EB-4A41-A1BA-3FCAFE7338EE}" styleName="">
    <a:tblBg/>
    <a:wholeTbl>
      <a:tcTxStyle b="off" i="off">
        <a:font>
          <a:latin typeface="Helvetica Neue Medium"/>
          <a:ea typeface="Helvetica Neue Medium"/>
          <a:cs typeface="Helvetica Neue Medium"/>
        </a:font>
        <a:srgbClr val="52545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9E9E9"/>
          </a:solidFill>
        </a:fill>
      </a:tcStyle>
    </a:wholeTbl>
    <a:band2H>
      <a:tcTxStyle/>
      <a:tcStyle>
        <a:tcBdr/>
        <a:fill>
          <a:solidFill>
            <a:srgbClr val="F7F5F7"/>
          </a:solidFill>
        </a:fill>
      </a:tcStyle>
    </a:band2H>
    <a:firstCol>
      <a:tcTxStyle b="on" i="off">
        <a:fontRef idx="major">
          <a:srgbClr val="F7F5F7"/>
        </a:fontRef>
        <a:srgbClr val="F7F5F7"/>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525455"/>
        </a:fontRef>
        <a:srgbClr val="525455"/>
      </a:tcTxStyle>
      <a:tcStyle>
        <a:tcBdr>
          <a:left>
            <a:ln w="12700" cap="flat">
              <a:noFill/>
              <a:miter lim="400000"/>
            </a:ln>
          </a:left>
          <a:right>
            <a:ln w="12700" cap="flat">
              <a:noFill/>
              <a:miter lim="400000"/>
            </a:ln>
          </a:right>
          <a:top>
            <a:ln w="50800" cap="flat">
              <a:solidFill>
                <a:srgbClr val="525455"/>
              </a:solidFill>
              <a:prstDash val="solid"/>
              <a:round/>
            </a:ln>
          </a:top>
          <a:bottom>
            <a:ln w="25400" cap="flat">
              <a:solidFill>
                <a:srgbClr val="525455"/>
              </a:solidFill>
              <a:prstDash val="solid"/>
              <a:round/>
            </a:ln>
          </a:bottom>
          <a:insideH>
            <a:ln w="12700" cap="flat">
              <a:noFill/>
              <a:miter lim="400000"/>
            </a:ln>
          </a:insideH>
          <a:insideV>
            <a:ln w="12700" cap="flat">
              <a:noFill/>
              <a:miter lim="400000"/>
            </a:ln>
          </a:insideV>
        </a:tcBdr>
        <a:fill>
          <a:solidFill>
            <a:srgbClr val="F7F5F7"/>
          </a:solidFill>
        </a:fill>
      </a:tcStyle>
    </a:lastRow>
    <a:firstRow>
      <a:tcTxStyle b="on" i="off">
        <a:fontRef idx="major">
          <a:srgbClr val="F7F5F7"/>
        </a:fontRef>
        <a:srgbClr val="F7F5F7"/>
      </a:tcTxStyle>
      <a:tcStyle>
        <a:tcBdr>
          <a:left>
            <a:ln w="12700" cap="flat">
              <a:noFill/>
              <a:miter lim="400000"/>
            </a:ln>
          </a:left>
          <a:right>
            <a:ln w="12700" cap="flat">
              <a:noFill/>
              <a:miter lim="400000"/>
            </a:ln>
          </a:right>
          <a:top>
            <a:ln w="25400" cap="flat">
              <a:solidFill>
                <a:srgbClr val="525455"/>
              </a:solidFill>
              <a:prstDash val="solid"/>
              <a:round/>
            </a:ln>
          </a:top>
          <a:bottom>
            <a:ln w="25400" cap="flat">
              <a:solidFill>
                <a:srgbClr val="52545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CFCFD0"/>
          </a:solidFill>
        </a:fill>
      </a:tcStyle>
    </a:wholeTbl>
    <a:band2H>
      <a:tcTxStyle/>
      <a:tcStyle>
        <a:tcBdr/>
        <a:fill>
          <a:solidFill>
            <a:srgbClr val="E9E9E9"/>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525455"/>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525455"/>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525455"/>
          </a:solidFill>
        </a:fill>
      </a:tcStyle>
    </a:firstRow>
  </a:tblStyle>
  <a:tblStyle styleId="{2708684C-4D16-4618-839F-0558EEFCDFE6}" styleName="">
    <a:tblBg/>
    <a:wholeTbl>
      <a:tcTxStyle b="off" i="off">
        <a:font>
          <a:latin typeface="Helvetica Neue Medium"/>
          <a:ea typeface="Helvetica Neue Medium"/>
          <a:cs typeface="Helvetica Neue Medium"/>
        </a:font>
        <a:srgbClr val="525455"/>
      </a:tcTxStyle>
      <a:tcStyle>
        <a:tcBdr>
          <a:left>
            <a:ln w="12700" cap="flat">
              <a:solidFill>
                <a:srgbClr val="525455"/>
              </a:solidFill>
              <a:prstDash val="solid"/>
              <a:round/>
            </a:ln>
          </a:left>
          <a:right>
            <a:ln w="12700" cap="flat">
              <a:solidFill>
                <a:srgbClr val="525455"/>
              </a:solidFill>
              <a:prstDash val="solid"/>
              <a:round/>
            </a:ln>
          </a:right>
          <a:top>
            <a:ln w="12700" cap="flat">
              <a:solidFill>
                <a:srgbClr val="525455"/>
              </a:solidFill>
              <a:prstDash val="solid"/>
              <a:round/>
            </a:ln>
          </a:top>
          <a:bottom>
            <a:ln w="127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solidFill>
            <a:srgbClr val="525455">
              <a:alpha val="20000"/>
            </a:srgbClr>
          </a:solidFill>
        </a:fill>
      </a:tcStyle>
    </a:wholeTbl>
    <a:band2H>
      <a:tcTxStyle/>
      <a:tcStyle>
        <a:tcBdr/>
        <a:fill>
          <a:solidFill>
            <a:srgbClr val="FFFFFF"/>
          </a:solidFill>
        </a:fill>
      </a:tcStyle>
    </a:band2H>
    <a:firstCol>
      <a:tcTxStyle b="on" i="off">
        <a:fontRef idx="major">
          <a:srgbClr val="525455"/>
        </a:fontRef>
        <a:srgbClr val="525455"/>
      </a:tcTxStyle>
      <a:tcStyle>
        <a:tcBdr>
          <a:left>
            <a:ln w="12700" cap="flat">
              <a:solidFill>
                <a:srgbClr val="525455"/>
              </a:solidFill>
              <a:prstDash val="solid"/>
              <a:round/>
            </a:ln>
          </a:left>
          <a:right>
            <a:ln w="12700" cap="flat">
              <a:solidFill>
                <a:srgbClr val="525455"/>
              </a:solidFill>
              <a:prstDash val="solid"/>
              <a:round/>
            </a:ln>
          </a:right>
          <a:top>
            <a:ln w="12700" cap="flat">
              <a:solidFill>
                <a:srgbClr val="525455"/>
              </a:solidFill>
              <a:prstDash val="solid"/>
              <a:round/>
            </a:ln>
          </a:top>
          <a:bottom>
            <a:ln w="127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solidFill>
            <a:srgbClr val="525455">
              <a:alpha val="20000"/>
            </a:srgbClr>
          </a:solidFill>
        </a:fill>
      </a:tcStyle>
    </a:firstCol>
    <a:lastRow>
      <a:tcTxStyle b="on" i="off">
        <a:fontRef idx="major">
          <a:srgbClr val="525455"/>
        </a:fontRef>
        <a:srgbClr val="525455"/>
      </a:tcTxStyle>
      <a:tcStyle>
        <a:tcBdr>
          <a:left>
            <a:ln w="12700" cap="flat">
              <a:solidFill>
                <a:srgbClr val="525455"/>
              </a:solidFill>
              <a:prstDash val="solid"/>
              <a:round/>
            </a:ln>
          </a:left>
          <a:right>
            <a:ln w="12700" cap="flat">
              <a:solidFill>
                <a:srgbClr val="525455"/>
              </a:solidFill>
              <a:prstDash val="solid"/>
              <a:round/>
            </a:ln>
          </a:right>
          <a:top>
            <a:ln w="50800" cap="flat">
              <a:solidFill>
                <a:srgbClr val="525455"/>
              </a:solidFill>
              <a:prstDash val="solid"/>
              <a:round/>
            </a:ln>
          </a:top>
          <a:bottom>
            <a:ln w="127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noFill/>
        </a:fill>
      </a:tcStyle>
    </a:lastRow>
    <a:firstRow>
      <a:tcTxStyle b="on" i="off">
        <a:fontRef idx="major">
          <a:srgbClr val="525455"/>
        </a:fontRef>
        <a:srgbClr val="525455"/>
      </a:tcTxStyle>
      <a:tcStyle>
        <a:tcBdr>
          <a:left>
            <a:ln w="12700" cap="flat">
              <a:solidFill>
                <a:srgbClr val="525455"/>
              </a:solidFill>
              <a:prstDash val="solid"/>
              <a:round/>
            </a:ln>
          </a:left>
          <a:right>
            <a:ln w="12700" cap="flat">
              <a:solidFill>
                <a:srgbClr val="525455"/>
              </a:solidFill>
              <a:prstDash val="solid"/>
              <a:round/>
            </a:ln>
          </a:right>
          <a:top>
            <a:ln w="12700" cap="flat">
              <a:solidFill>
                <a:srgbClr val="525455"/>
              </a:solidFill>
              <a:prstDash val="solid"/>
              <a:round/>
            </a:ln>
          </a:top>
          <a:bottom>
            <a:ln w="254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03"/>
    <p:restoredTop sz="94656"/>
  </p:normalViewPr>
  <p:slideViewPr>
    <p:cSldViewPr snapToGrid="0" snapToObjects="1" showGuides="1">
      <p:cViewPr varScale="1">
        <p:scale>
          <a:sx n="53" d="100"/>
          <a:sy n="53" d="100"/>
        </p:scale>
        <p:origin x="1024"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 name="Shape 26"/>
          <p:cNvSpPr>
            <a:spLocks noGrp="1" noRot="1" noChangeAspect="1"/>
          </p:cNvSpPr>
          <p:nvPr>
            <p:ph type="sldImg"/>
          </p:nvPr>
        </p:nvSpPr>
        <p:spPr>
          <a:xfrm>
            <a:off x="1143000" y="685800"/>
            <a:ext cx="4572000" cy="3429000"/>
          </a:xfrm>
          <a:prstGeom prst="rect">
            <a:avLst/>
          </a:prstGeom>
        </p:spPr>
        <p:txBody>
          <a:bodyPr/>
          <a:lstStyle/>
          <a:p>
            <a:endParaRPr/>
          </a:p>
        </p:txBody>
      </p:sp>
      <p:sp>
        <p:nvSpPr>
          <p:cNvPr id="27" name="Shape 2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j-lt"/>
        <a:ea typeface="+mj-ea"/>
        <a:cs typeface="+mj-cs"/>
        <a:sym typeface="Helvetica Neue"/>
      </a:defRPr>
    </a:lvl1pPr>
    <a:lvl2pPr indent="228600" defTabSz="457200" latinLnBrk="0">
      <a:lnSpc>
        <a:spcPct val="117999"/>
      </a:lnSpc>
      <a:defRPr sz="2200">
        <a:latin typeface="+mj-lt"/>
        <a:ea typeface="+mj-ea"/>
        <a:cs typeface="+mj-cs"/>
        <a:sym typeface="Helvetica Neue"/>
      </a:defRPr>
    </a:lvl2pPr>
    <a:lvl3pPr indent="457200" defTabSz="457200" latinLnBrk="0">
      <a:lnSpc>
        <a:spcPct val="117999"/>
      </a:lnSpc>
      <a:defRPr sz="2200">
        <a:latin typeface="+mj-lt"/>
        <a:ea typeface="+mj-ea"/>
        <a:cs typeface="+mj-cs"/>
        <a:sym typeface="Helvetica Neue"/>
      </a:defRPr>
    </a:lvl3pPr>
    <a:lvl4pPr indent="685800" defTabSz="457200" latinLnBrk="0">
      <a:lnSpc>
        <a:spcPct val="117999"/>
      </a:lnSpc>
      <a:defRPr sz="2200">
        <a:latin typeface="+mj-lt"/>
        <a:ea typeface="+mj-ea"/>
        <a:cs typeface="+mj-cs"/>
        <a:sym typeface="Helvetica Neue"/>
      </a:defRPr>
    </a:lvl4pPr>
    <a:lvl5pPr indent="914400" defTabSz="457200" latinLnBrk="0">
      <a:lnSpc>
        <a:spcPct val="117999"/>
      </a:lnSpc>
      <a:defRPr sz="2200">
        <a:latin typeface="+mj-lt"/>
        <a:ea typeface="+mj-ea"/>
        <a:cs typeface="+mj-cs"/>
        <a:sym typeface="Helvetica Neue"/>
      </a:defRPr>
    </a:lvl5pPr>
    <a:lvl6pPr indent="1143000" defTabSz="457200" latinLnBrk="0">
      <a:lnSpc>
        <a:spcPct val="117999"/>
      </a:lnSpc>
      <a:defRPr sz="2200">
        <a:latin typeface="+mj-lt"/>
        <a:ea typeface="+mj-ea"/>
        <a:cs typeface="+mj-cs"/>
        <a:sym typeface="Helvetica Neue"/>
      </a:defRPr>
    </a:lvl6pPr>
    <a:lvl7pPr indent="1371600" defTabSz="457200" latinLnBrk="0">
      <a:lnSpc>
        <a:spcPct val="117999"/>
      </a:lnSpc>
      <a:defRPr sz="2200">
        <a:latin typeface="+mj-lt"/>
        <a:ea typeface="+mj-ea"/>
        <a:cs typeface="+mj-cs"/>
        <a:sym typeface="Helvetica Neue"/>
      </a:defRPr>
    </a:lvl7pPr>
    <a:lvl8pPr indent="1600200" defTabSz="457200" latinLnBrk="0">
      <a:lnSpc>
        <a:spcPct val="117999"/>
      </a:lnSpc>
      <a:defRPr sz="2200">
        <a:latin typeface="+mj-lt"/>
        <a:ea typeface="+mj-ea"/>
        <a:cs typeface="+mj-cs"/>
        <a:sym typeface="Helvetica Neue"/>
      </a:defRPr>
    </a:lvl8pPr>
    <a:lvl9pPr indent="1828800" defTabSz="457200" latinLnBrk="0">
      <a:lnSpc>
        <a:spcPct val="117999"/>
      </a:lnSpc>
      <a:defRPr sz="2200">
        <a:latin typeface="+mj-lt"/>
        <a:ea typeface="+mj-ea"/>
        <a:cs typeface="+mj-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0" r:id="rId1"/>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9pPr>
    </p:titleStyle>
    <p:body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5pPr>
      <a:lvl6pPr marL="3889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6pPr>
      <a:lvl7pPr marL="4524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7pPr>
      <a:lvl8pPr marL="5159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8pPr>
      <a:lvl9pPr marL="5794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hislide.io/"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5F6"/>
        </a:solidFill>
        <a:effectLst/>
      </p:bgPr>
    </p:bg>
    <p:spTree>
      <p:nvGrpSpPr>
        <p:cNvPr id="1" name=""/>
        <p:cNvGrpSpPr/>
        <p:nvPr/>
      </p:nvGrpSpPr>
      <p:grpSpPr>
        <a:xfrm>
          <a:off x="0" y="0"/>
          <a:ext cx="0" cy="0"/>
          <a:chOff x="0" y="0"/>
          <a:chExt cx="0" cy="0"/>
        </a:xfrm>
      </p:grpSpPr>
      <p:grpSp>
        <p:nvGrpSpPr>
          <p:cNvPr id="963" name="Group"/>
          <p:cNvGrpSpPr/>
          <p:nvPr/>
        </p:nvGrpSpPr>
        <p:grpSpPr>
          <a:xfrm>
            <a:off x="2834121" y="4463291"/>
            <a:ext cx="7981723" cy="5517543"/>
            <a:chOff x="0" y="0"/>
            <a:chExt cx="7981721" cy="5517542"/>
          </a:xfrm>
        </p:grpSpPr>
        <p:sp>
          <p:nvSpPr>
            <p:cNvPr id="961"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10751" y="1183023"/>
              <a:ext cx="7970970" cy="433451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a:defRPr sz="2500">
                  <a:solidFill>
                    <a:srgbClr val="9D9F9D"/>
                  </a:solidFill>
                  <a:latin typeface="Barlow Medium"/>
                  <a:ea typeface="Barlow Medium"/>
                  <a:cs typeface="Barlow Medium"/>
                  <a:sym typeface="Barlow Medium"/>
                </a:defRPr>
              </a:lvl1pPr>
            </a:lstStyle>
            <a:p>
              <a:r>
                <a:rPr dirty="0">
                  <a:solidFill>
                    <a:schemeClr val="tx2"/>
                  </a:solidFill>
                </a:rPr>
                <a:t>Porter's Five Forces Framework is a method for </a:t>
              </a:r>
              <a:r>
                <a:rPr dirty="0" err="1">
                  <a:solidFill>
                    <a:schemeClr val="tx2"/>
                  </a:solidFill>
                </a:rPr>
                <a:t>analysing</a:t>
              </a:r>
              <a:r>
                <a:rPr dirty="0">
                  <a:solidFill>
                    <a:schemeClr val="tx2"/>
                  </a:solidFill>
                </a:rPr>
                <a:t> competition of a business. It draws from industrial organization (IO) economics to derive five forces that determine the competitive intensity and, therefore, the attractiveness (or lack thereof) of an industry in terms of its profitability. An "unattractive" industry is one in which the effect of these five forces reduces overall profitability. The most unattractive industry would be one approaching "pure competition", in which available profits for all firms are driven to normal profit levels.</a:t>
              </a:r>
            </a:p>
          </p:txBody>
        </p:sp>
        <p:sp>
          <p:nvSpPr>
            <p:cNvPr id="962" name="Venn diagram"/>
            <p:cNvSpPr txBox="1"/>
            <p:nvPr/>
          </p:nvSpPr>
          <p:spPr>
            <a:xfrm>
              <a:off x="0" y="0"/>
              <a:ext cx="7557548" cy="81047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a:defRPr sz="4600">
                  <a:latin typeface="Barlow Bold"/>
                  <a:ea typeface="Barlow Bold"/>
                  <a:cs typeface="Barlow Bold"/>
                  <a:sym typeface="Barlow Bold"/>
                </a:defRPr>
              </a:lvl1pPr>
            </a:lstStyle>
            <a:p>
              <a:r>
                <a:rPr dirty="0">
                  <a:solidFill>
                    <a:schemeClr val="tx1"/>
                  </a:solidFill>
                </a:rPr>
                <a:t>Porter's five forces analysis</a:t>
              </a:r>
            </a:p>
          </p:txBody>
        </p:sp>
      </p:grpSp>
      <p:grpSp>
        <p:nvGrpSpPr>
          <p:cNvPr id="987" name="Group"/>
          <p:cNvGrpSpPr/>
          <p:nvPr/>
        </p:nvGrpSpPr>
        <p:grpSpPr>
          <a:xfrm>
            <a:off x="12903414" y="2529061"/>
            <a:ext cx="8679046" cy="8657878"/>
            <a:chOff x="0" y="0"/>
            <a:chExt cx="8679045" cy="8657876"/>
          </a:xfrm>
        </p:grpSpPr>
        <p:sp>
          <p:nvSpPr>
            <p:cNvPr id="964" name="Circle"/>
            <p:cNvSpPr/>
            <p:nvPr/>
          </p:nvSpPr>
          <p:spPr>
            <a:xfrm>
              <a:off x="2158803" y="2151244"/>
              <a:ext cx="4360862" cy="4360862"/>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965" name="Shape"/>
            <p:cNvSpPr/>
            <p:nvPr/>
          </p:nvSpPr>
          <p:spPr>
            <a:xfrm>
              <a:off x="579" y="-1"/>
              <a:ext cx="4131867" cy="4136678"/>
            </a:xfrm>
            <a:custGeom>
              <a:avLst/>
              <a:gdLst/>
              <a:ahLst/>
              <a:cxnLst>
                <a:cxn ang="0">
                  <a:pos x="wd2" y="hd2"/>
                </a:cxn>
                <a:cxn ang="5400000">
                  <a:pos x="wd2" y="hd2"/>
                </a:cxn>
                <a:cxn ang="10800000">
                  <a:pos x="wd2" y="hd2"/>
                </a:cxn>
                <a:cxn ang="16200000">
                  <a:pos x="wd2" y="hd2"/>
                </a:cxn>
              </a:cxnLst>
              <a:rect l="0" t="0" r="r" b="b"/>
              <a:pathLst>
                <a:path w="21600" h="21598" extrusionOk="0">
                  <a:moveTo>
                    <a:pt x="19318" y="1"/>
                  </a:moveTo>
                  <a:lnTo>
                    <a:pt x="2656" y="3"/>
                  </a:lnTo>
                  <a:cubicBezTo>
                    <a:pt x="2492" y="7"/>
                    <a:pt x="2329" y="11"/>
                    <a:pt x="2168" y="17"/>
                  </a:cubicBezTo>
                  <a:cubicBezTo>
                    <a:pt x="1997" y="23"/>
                    <a:pt x="1828" y="32"/>
                    <a:pt x="1660" y="61"/>
                  </a:cubicBezTo>
                  <a:cubicBezTo>
                    <a:pt x="1350" y="114"/>
                    <a:pt x="1052" y="238"/>
                    <a:pt x="795" y="432"/>
                  </a:cubicBezTo>
                  <a:cubicBezTo>
                    <a:pt x="296" y="806"/>
                    <a:pt x="1" y="1392"/>
                    <a:pt x="0" y="2015"/>
                  </a:cubicBezTo>
                  <a:lnTo>
                    <a:pt x="0" y="19076"/>
                  </a:lnTo>
                  <a:cubicBezTo>
                    <a:pt x="3" y="19232"/>
                    <a:pt x="9" y="19387"/>
                    <a:pt x="19" y="19540"/>
                  </a:cubicBezTo>
                  <a:cubicBezTo>
                    <a:pt x="28" y="19695"/>
                    <a:pt x="41" y="19847"/>
                    <a:pt x="73" y="19998"/>
                  </a:cubicBezTo>
                  <a:cubicBezTo>
                    <a:pt x="132" y="20280"/>
                    <a:pt x="257" y="20548"/>
                    <a:pt x="436" y="20782"/>
                  </a:cubicBezTo>
                  <a:cubicBezTo>
                    <a:pt x="858" y="21332"/>
                    <a:pt x="1507" y="21579"/>
                    <a:pt x="2222" y="21577"/>
                  </a:cubicBezTo>
                  <a:lnTo>
                    <a:pt x="9502" y="21598"/>
                  </a:lnTo>
                  <a:cubicBezTo>
                    <a:pt x="9726" y="18538"/>
                    <a:pt x="11016" y="15652"/>
                    <a:pt x="13148" y="13442"/>
                  </a:cubicBezTo>
                  <a:cubicBezTo>
                    <a:pt x="15382" y="11126"/>
                    <a:pt x="18390" y="9708"/>
                    <a:pt x="21600" y="9456"/>
                  </a:cubicBezTo>
                  <a:lnTo>
                    <a:pt x="21590" y="2172"/>
                  </a:lnTo>
                  <a:cubicBezTo>
                    <a:pt x="21583" y="2032"/>
                    <a:pt x="21569" y="1893"/>
                    <a:pt x="21550" y="1756"/>
                  </a:cubicBezTo>
                  <a:cubicBezTo>
                    <a:pt x="21533" y="1628"/>
                    <a:pt x="21509" y="1501"/>
                    <a:pt x="21473" y="1377"/>
                  </a:cubicBezTo>
                  <a:cubicBezTo>
                    <a:pt x="21402" y="1131"/>
                    <a:pt x="21281" y="901"/>
                    <a:pt x="21108" y="705"/>
                  </a:cubicBezTo>
                  <a:cubicBezTo>
                    <a:pt x="20908" y="478"/>
                    <a:pt x="20656" y="313"/>
                    <a:pt x="20384" y="200"/>
                  </a:cubicBezTo>
                  <a:cubicBezTo>
                    <a:pt x="20225" y="133"/>
                    <a:pt x="20058" y="85"/>
                    <a:pt x="19888" y="52"/>
                  </a:cubicBezTo>
                  <a:cubicBezTo>
                    <a:pt x="19702" y="16"/>
                    <a:pt x="19512" y="-2"/>
                    <a:pt x="19318" y="1"/>
                  </a:cubicBezTo>
                  <a:close/>
                  <a:moveTo>
                    <a:pt x="18697" y="2077"/>
                  </a:moveTo>
                  <a:cubicBezTo>
                    <a:pt x="18826" y="2079"/>
                    <a:pt x="18949" y="2105"/>
                    <a:pt x="19065" y="2154"/>
                  </a:cubicBezTo>
                  <a:cubicBezTo>
                    <a:pt x="19160" y="2193"/>
                    <a:pt x="19252" y="2249"/>
                    <a:pt x="19322" y="2328"/>
                  </a:cubicBezTo>
                  <a:cubicBezTo>
                    <a:pt x="19386" y="2399"/>
                    <a:pt x="19427" y="2485"/>
                    <a:pt x="19457" y="2574"/>
                  </a:cubicBezTo>
                  <a:cubicBezTo>
                    <a:pt x="19488" y="2666"/>
                    <a:pt x="19506" y="2762"/>
                    <a:pt x="19511" y="2860"/>
                  </a:cubicBezTo>
                  <a:lnTo>
                    <a:pt x="19511" y="7649"/>
                  </a:lnTo>
                  <a:cubicBezTo>
                    <a:pt x="16787" y="8231"/>
                    <a:pt x="14275" y="9540"/>
                    <a:pt x="12239" y="11439"/>
                  </a:cubicBezTo>
                  <a:cubicBezTo>
                    <a:pt x="9931" y="13591"/>
                    <a:pt x="8340" y="16398"/>
                    <a:pt x="7681" y="19482"/>
                  </a:cubicBezTo>
                  <a:lnTo>
                    <a:pt x="2867" y="19499"/>
                  </a:lnTo>
                  <a:cubicBezTo>
                    <a:pt x="2617" y="19488"/>
                    <a:pt x="2385" y="19397"/>
                    <a:pt x="2247" y="19192"/>
                  </a:cubicBezTo>
                  <a:cubicBezTo>
                    <a:pt x="2173" y="19082"/>
                    <a:pt x="2133" y="18957"/>
                    <a:pt x="2108" y="18830"/>
                  </a:cubicBezTo>
                  <a:cubicBezTo>
                    <a:pt x="2081" y="18695"/>
                    <a:pt x="2069" y="18556"/>
                    <a:pt x="2073" y="18415"/>
                  </a:cubicBezTo>
                  <a:lnTo>
                    <a:pt x="2069" y="2875"/>
                  </a:lnTo>
                  <a:cubicBezTo>
                    <a:pt x="2071" y="2660"/>
                    <a:pt x="2159" y="2455"/>
                    <a:pt x="2315" y="2307"/>
                  </a:cubicBezTo>
                  <a:cubicBezTo>
                    <a:pt x="2476" y="2155"/>
                    <a:pt x="2693" y="2078"/>
                    <a:pt x="2913" y="2091"/>
                  </a:cubicBezTo>
                  <a:lnTo>
                    <a:pt x="18697" y="2077"/>
                  </a:lnTo>
                  <a:close/>
                </a:path>
              </a:pathLst>
            </a:custGeom>
            <a:solidFill>
              <a:schemeClr val="accent1">
                <a:alpha val="60000"/>
              </a:schemeClr>
            </a:solidFill>
            <a:ln w="12700" cap="flat">
              <a:noFill/>
              <a:miter lim="400000"/>
            </a:ln>
            <a:effectLst/>
          </p:spPr>
          <p:txBody>
            <a:bodyPr wrap="square" lIns="45718" tIns="45718" rIns="45718" bIns="45718" numCol="1" anchor="t">
              <a:noAutofit/>
            </a:bodyPr>
            <a:lstStyle/>
            <a:p>
              <a:endParaRPr/>
            </a:p>
          </p:txBody>
        </p:sp>
        <p:sp>
          <p:nvSpPr>
            <p:cNvPr id="966" name="Shape"/>
            <p:cNvSpPr/>
            <p:nvPr/>
          </p:nvSpPr>
          <p:spPr>
            <a:xfrm flipH="1">
              <a:off x="4547179" y="-1"/>
              <a:ext cx="4131867" cy="4136678"/>
            </a:xfrm>
            <a:custGeom>
              <a:avLst/>
              <a:gdLst/>
              <a:ahLst/>
              <a:cxnLst>
                <a:cxn ang="0">
                  <a:pos x="wd2" y="hd2"/>
                </a:cxn>
                <a:cxn ang="5400000">
                  <a:pos x="wd2" y="hd2"/>
                </a:cxn>
                <a:cxn ang="10800000">
                  <a:pos x="wd2" y="hd2"/>
                </a:cxn>
                <a:cxn ang="16200000">
                  <a:pos x="wd2" y="hd2"/>
                </a:cxn>
              </a:cxnLst>
              <a:rect l="0" t="0" r="r" b="b"/>
              <a:pathLst>
                <a:path w="21600" h="21598" extrusionOk="0">
                  <a:moveTo>
                    <a:pt x="19318" y="1"/>
                  </a:moveTo>
                  <a:lnTo>
                    <a:pt x="2656" y="3"/>
                  </a:lnTo>
                  <a:cubicBezTo>
                    <a:pt x="2492" y="7"/>
                    <a:pt x="2329" y="11"/>
                    <a:pt x="2168" y="17"/>
                  </a:cubicBezTo>
                  <a:cubicBezTo>
                    <a:pt x="1997" y="23"/>
                    <a:pt x="1828" y="32"/>
                    <a:pt x="1660" y="61"/>
                  </a:cubicBezTo>
                  <a:cubicBezTo>
                    <a:pt x="1350" y="114"/>
                    <a:pt x="1052" y="238"/>
                    <a:pt x="795" y="432"/>
                  </a:cubicBezTo>
                  <a:cubicBezTo>
                    <a:pt x="296" y="806"/>
                    <a:pt x="1" y="1392"/>
                    <a:pt x="0" y="2015"/>
                  </a:cubicBezTo>
                  <a:lnTo>
                    <a:pt x="0" y="19076"/>
                  </a:lnTo>
                  <a:cubicBezTo>
                    <a:pt x="3" y="19232"/>
                    <a:pt x="9" y="19387"/>
                    <a:pt x="19" y="19540"/>
                  </a:cubicBezTo>
                  <a:cubicBezTo>
                    <a:pt x="28" y="19695"/>
                    <a:pt x="41" y="19847"/>
                    <a:pt x="73" y="19998"/>
                  </a:cubicBezTo>
                  <a:cubicBezTo>
                    <a:pt x="132" y="20280"/>
                    <a:pt x="257" y="20548"/>
                    <a:pt x="436" y="20782"/>
                  </a:cubicBezTo>
                  <a:cubicBezTo>
                    <a:pt x="858" y="21332"/>
                    <a:pt x="1507" y="21579"/>
                    <a:pt x="2222" y="21577"/>
                  </a:cubicBezTo>
                  <a:lnTo>
                    <a:pt x="9502" y="21598"/>
                  </a:lnTo>
                  <a:cubicBezTo>
                    <a:pt x="9726" y="18538"/>
                    <a:pt x="11016" y="15652"/>
                    <a:pt x="13148" y="13442"/>
                  </a:cubicBezTo>
                  <a:cubicBezTo>
                    <a:pt x="15382" y="11126"/>
                    <a:pt x="18390" y="9708"/>
                    <a:pt x="21600" y="9456"/>
                  </a:cubicBezTo>
                  <a:lnTo>
                    <a:pt x="21590" y="2172"/>
                  </a:lnTo>
                  <a:cubicBezTo>
                    <a:pt x="21583" y="2032"/>
                    <a:pt x="21569" y="1893"/>
                    <a:pt x="21550" y="1756"/>
                  </a:cubicBezTo>
                  <a:cubicBezTo>
                    <a:pt x="21533" y="1628"/>
                    <a:pt x="21509" y="1501"/>
                    <a:pt x="21473" y="1377"/>
                  </a:cubicBezTo>
                  <a:cubicBezTo>
                    <a:pt x="21402" y="1131"/>
                    <a:pt x="21281" y="901"/>
                    <a:pt x="21108" y="705"/>
                  </a:cubicBezTo>
                  <a:cubicBezTo>
                    <a:pt x="20908" y="478"/>
                    <a:pt x="20656" y="313"/>
                    <a:pt x="20384" y="200"/>
                  </a:cubicBezTo>
                  <a:cubicBezTo>
                    <a:pt x="20225" y="133"/>
                    <a:pt x="20058" y="85"/>
                    <a:pt x="19888" y="52"/>
                  </a:cubicBezTo>
                  <a:cubicBezTo>
                    <a:pt x="19702" y="16"/>
                    <a:pt x="19512" y="-2"/>
                    <a:pt x="19318" y="1"/>
                  </a:cubicBezTo>
                  <a:close/>
                  <a:moveTo>
                    <a:pt x="18697" y="2077"/>
                  </a:moveTo>
                  <a:cubicBezTo>
                    <a:pt x="18826" y="2079"/>
                    <a:pt x="18949" y="2105"/>
                    <a:pt x="19065" y="2154"/>
                  </a:cubicBezTo>
                  <a:cubicBezTo>
                    <a:pt x="19160" y="2193"/>
                    <a:pt x="19252" y="2249"/>
                    <a:pt x="19322" y="2328"/>
                  </a:cubicBezTo>
                  <a:cubicBezTo>
                    <a:pt x="19386" y="2399"/>
                    <a:pt x="19427" y="2485"/>
                    <a:pt x="19457" y="2574"/>
                  </a:cubicBezTo>
                  <a:cubicBezTo>
                    <a:pt x="19488" y="2666"/>
                    <a:pt x="19506" y="2762"/>
                    <a:pt x="19511" y="2860"/>
                  </a:cubicBezTo>
                  <a:lnTo>
                    <a:pt x="19511" y="7649"/>
                  </a:lnTo>
                  <a:cubicBezTo>
                    <a:pt x="16787" y="8231"/>
                    <a:pt x="14275" y="9540"/>
                    <a:pt x="12239" y="11439"/>
                  </a:cubicBezTo>
                  <a:cubicBezTo>
                    <a:pt x="9931" y="13591"/>
                    <a:pt x="8340" y="16398"/>
                    <a:pt x="7681" y="19482"/>
                  </a:cubicBezTo>
                  <a:lnTo>
                    <a:pt x="2867" y="19499"/>
                  </a:lnTo>
                  <a:cubicBezTo>
                    <a:pt x="2617" y="19488"/>
                    <a:pt x="2385" y="19397"/>
                    <a:pt x="2247" y="19192"/>
                  </a:cubicBezTo>
                  <a:cubicBezTo>
                    <a:pt x="2173" y="19082"/>
                    <a:pt x="2133" y="18957"/>
                    <a:pt x="2108" y="18830"/>
                  </a:cubicBezTo>
                  <a:cubicBezTo>
                    <a:pt x="2081" y="18695"/>
                    <a:pt x="2069" y="18556"/>
                    <a:pt x="2073" y="18415"/>
                  </a:cubicBezTo>
                  <a:lnTo>
                    <a:pt x="2069" y="2875"/>
                  </a:lnTo>
                  <a:cubicBezTo>
                    <a:pt x="2071" y="2660"/>
                    <a:pt x="2159" y="2455"/>
                    <a:pt x="2315" y="2307"/>
                  </a:cubicBezTo>
                  <a:cubicBezTo>
                    <a:pt x="2476" y="2155"/>
                    <a:pt x="2693" y="2078"/>
                    <a:pt x="2913" y="2091"/>
                  </a:cubicBezTo>
                  <a:lnTo>
                    <a:pt x="18697" y="2077"/>
                  </a:lnTo>
                  <a:close/>
                </a:path>
              </a:pathLst>
            </a:custGeom>
            <a:solidFill>
              <a:schemeClr val="accent2">
                <a:alpha val="60000"/>
              </a:schemeClr>
            </a:solidFill>
            <a:ln w="12700" cap="flat">
              <a:noFill/>
              <a:miter lim="400000"/>
            </a:ln>
            <a:effectLst/>
          </p:spPr>
          <p:txBody>
            <a:bodyPr wrap="square" lIns="45718" tIns="45718" rIns="45718" bIns="45718" numCol="1" anchor="t">
              <a:noAutofit/>
            </a:bodyPr>
            <a:lstStyle/>
            <a:p>
              <a:endParaRPr/>
            </a:p>
          </p:txBody>
        </p:sp>
        <p:sp>
          <p:nvSpPr>
            <p:cNvPr id="967" name="Shape"/>
            <p:cNvSpPr/>
            <p:nvPr/>
          </p:nvSpPr>
          <p:spPr>
            <a:xfrm rot="10800000">
              <a:off x="4547179" y="4521199"/>
              <a:ext cx="4131867" cy="4136678"/>
            </a:xfrm>
            <a:custGeom>
              <a:avLst/>
              <a:gdLst/>
              <a:ahLst/>
              <a:cxnLst>
                <a:cxn ang="0">
                  <a:pos x="wd2" y="hd2"/>
                </a:cxn>
                <a:cxn ang="5400000">
                  <a:pos x="wd2" y="hd2"/>
                </a:cxn>
                <a:cxn ang="10800000">
                  <a:pos x="wd2" y="hd2"/>
                </a:cxn>
                <a:cxn ang="16200000">
                  <a:pos x="wd2" y="hd2"/>
                </a:cxn>
              </a:cxnLst>
              <a:rect l="0" t="0" r="r" b="b"/>
              <a:pathLst>
                <a:path w="21600" h="21598" extrusionOk="0">
                  <a:moveTo>
                    <a:pt x="19318" y="1"/>
                  </a:moveTo>
                  <a:lnTo>
                    <a:pt x="2656" y="3"/>
                  </a:lnTo>
                  <a:cubicBezTo>
                    <a:pt x="2492" y="7"/>
                    <a:pt x="2329" y="11"/>
                    <a:pt x="2168" y="17"/>
                  </a:cubicBezTo>
                  <a:cubicBezTo>
                    <a:pt x="1997" y="23"/>
                    <a:pt x="1828" y="32"/>
                    <a:pt x="1660" y="61"/>
                  </a:cubicBezTo>
                  <a:cubicBezTo>
                    <a:pt x="1350" y="114"/>
                    <a:pt x="1052" y="238"/>
                    <a:pt x="795" y="432"/>
                  </a:cubicBezTo>
                  <a:cubicBezTo>
                    <a:pt x="296" y="806"/>
                    <a:pt x="1" y="1392"/>
                    <a:pt x="0" y="2015"/>
                  </a:cubicBezTo>
                  <a:lnTo>
                    <a:pt x="0" y="19076"/>
                  </a:lnTo>
                  <a:cubicBezTo>
                    <a:pt x="3" y="19232"/>
                    <a:pt x="9" y="19387"/>
                    <a:pt x="19" y="19540"/>
                  </a:cubicBezTo>
                  <a:cubicBezTo>
                    <a:pt x="28" y="19695"/>
                    <a:pt x="41" y="19847"/>
                    <a:pt x="73" y="19998"/>
                  </a:cubicBezTo>
                  <a:cubicBezTo>
                    <a:pt x="132" y="20280"/>
                    <a:pt x="257" y="20548"/>
                    <a:pt x="436" y="20782"/>
                  </a:cubicBezTo>
                  <a:cubicBezTo>
                    <a:pt x="858" y="21332"/>
                    <a:pt x="1507" y="21579"/>
                    <a:pt x="2222" y="21577"/>
                  </a:cubicBezTo>
                  <a:lnTo>
                    <a:pt x="9502" y="21598"/>
                  </a:lnTo>
                  <a:cubicBezTo>
                    <a:pt x="9726" y="18538"/>
                    <a:pt x="11016" y="15652"/>
                    <a:pt x="13148" y="13442"/>
                  </a:cubicBezTo>
                  <a:cubicBezTo>
                    <a:pt x="15382" y="11126"/>
                    <a:pt x="18390" y="9708"/>
                    <a:pt x="21600" y="9456"/>
                  </a:cubicBezTo>
                  <a:lnTo>
                    <a:pt x="21590" y="2172"/>
                  </a:lnTo>
                  <a:cubicBezTo>
                    <a:pt x="21583" y="2032"/>
                    <a:pt x="21569" y="1893"/>
                    <a:pt x="21550" y="1756"/>
                  </a:cubicBezTo>
                  <a:cubicBezTo>
                    <a:pt x="21533" y="1628"/>
                    <a:pt x="21509" y="1501"/>
                    <a:pt x="21473" y="1377"/>
                  </a:cubicBezTo>
                  <a:cubicBezTo>
                    <a:pt x="21402" y="1131"/>
                    <a:pt x="21281" y="901"/>
                    <a:pt x="21108" y="705"/>
                  </a:cubicBezTo>
                  <a:cubicBezTo>
                    <a:pt x="20908" y="478"/>
                    <a:pt x="20656" y="313"/>
                    <a:pt x="20384" y="200"/>
                  </a:cubicBezTo>
                  <a:cubicBezTo>
                    <a:pt x="20225" y="133"/>
                    <a:pt x="20058" y="85"/>
                    <a:pt x="19888" y="52"/>
                  </a:cubicBezTo>
                  <a:cubicBezTo>
                    <a:pt x="19702" y="16"/>
                    <a:pt x="19512" y="-2"/>
                    <a:pt x="19318" y="1"/>
                  </a:cubicBezTo>
                  <a:close/>
                  <a:moveTo>
                    <a:pt x="18697" y="2077"/>
                  </a:moveTo>
                  <a:cubicBezTo>
                    <a:pt x="18826" y="2079"/>
                    <a:pt x="18949" y="2105"/>
                    <a:pt x="19065" y="2154"/>
                  </a:cubicBezTo>
                  <a:cubicBezTo>
                    <a:pt x="19160" y="2193"/>
                    <a:pt x="19252" y="2249"/>
                    <a:pt x="19322" y="2328"/>
                  </a:cubicBezTo>
                  <a:cubicBezTo>
                    <a:pt x="19386" y="2399"/>
                    <a:pt x="19427" y="2485"/>
                    <a:pt x="19457" y="2574"/>
                  </a:cubicBezTo>
                  <a:cubicBezTo>
                    <a:pt x="19488" y="2666"/>
                    <a:pt x="19506" y="2762"/>
                    <a:pt x="19511" y="2860"/>
                  </a:cubicBezTo>
                  <a:lnTo>
                    <a:pt x="19511" y="7649"/>
                  </a:lnTo>
                  <a:cubicBezTo>
                    <a:pt x="16787" y="8231"/>
                    <a:pt x="14275" y="9540"/>
                    <a:pt x="12239" y="11439"/>
                  </a:cubicBezTo>
                  <a:cubicBezTo>
                    <a:pt x="9931" y="13591"/>
                    <a:pt x="8340" y="16398"/>
                    <a:pt x="7681" y="19482"/>
                  </a:cubicBezTo>
                  <a:lnTo>
                    <a:pt x="2867" y="19499"/>
                  </a:lnTo>
                  <a:cubicBezTo>
                    <a:pt x="2617" y="19488"/>
                    <a:pt x="2385" y="19397"/>
                    <a:pt x="2247" y="19192"/>
                  </a:cubicBezTo>
                  <a:cubicBezTo>
                    <a:pt x="2173" y="19082"/>
                    <a:pt x="2133" y="18957"/>
                    <a:pt x="2108" y="18830"/>
                  </a:cubicBezTo>
                  <a:cubicBezTo>
                    <a:pt x="2081" y="18695"/>
                    <a:pt x="2069" y="18556"/>
                    <a:pt x="2073" y="18415"/>
                  </a:cubicBezTo>
                  <a:lnTo>
                    <a:pt x="2069" y="2875"/>
                  </a:lnTo>
                  <a:cubicBezTo>
                    <a:pt x="2071" y="2660"/>
                    <a:pt x="2159" y="2455"/>
                    <a:pt x="2315" y="2307"/>
                  </a:cubicBezTo>
                  <a:cubicBezTo>
                    <a:pt x="2476" y="2155"/>
                    <a:pt x="2693" y="2078"/>
                    <a:pt x="2913" y="2091"/>
                  </a:cubicBezTo>
                  <a:lnTo>
                    <a:pt x="18697" y="2077"/>
                  </a:lnTo>
                  <a:close/>
                </a:path>
              </a:pathLst>
            </a:custGeom>
            <a:solidFill>
              <a:schemeClr val="accent3">
                <a:alpha val="60000"/>
              </a:schemeClr>
            </a:solidFill>
            <a:ln w="12700" cap="flat">
              <a:noFill/>
              <a:miter lim="400000"/>
            </a:ln>
            <a:effectLst/>
          </p:spPr>
          <p:txBody>
            <a:bodyPr wrap="square" lIns="45718" tIns="45718" rIns="45718" bIns="45718" numCol="1" anchor="t">
              <a:noAutofit/>
            </a:bodyPr>
            <a:lstStyle/>
            <a:p>
              <a:endParaRPr/>
            </a:p>
          </p:txBody>
        </p:sp>
        <p:sp>
          <p:nvSpPr>
            <p:cNvPr id="968" name="Shape"/>
            <p:cNvSpPr/>
            <p:nvPr/>
          </p:nvSpPr>
          <p:spPr>
            <a:xfrm rot="10800000" flipH="1">
              <a:off x="579" y="4521199"/>
              <a:ext cx="4131867" cy="4136678"/>
            </a:xfrm>
            <a:custGeom>
              <a:avLst/>
              <a:gdLst/>
              <a:ahLst/>
              <a:cxnLst>
                <a:cxn ang="0">
                  <a:pos x="wd2" y="hd2"/>
                </a:cxn>
                <a:cxn ang="5400000">
                  <a:pos x="wd2" y="hd2"/>
                </a:cxn>
                <a:cxn ang="10800000">
                  <a:pos x="wd2" y="hd2"/>
                </a:cxn>
                <a:cxn ang="16200000">
                  <a:pos x="wd2" y="hd2"/>
                </a:cxn>
              </a:cxnLst>
              <a:rect l="0" t="0" r="r" b="b"/>
              <a:pathLst>
                <a:path w="21600" h="21598" extrusionOk="0">
                  <a:moveTo>
                    <a:pt x="19318" y="1"/>
                  </a:moveTo>
                  <a:lnTo>
                    <a:pt x="2656" y="3"/>
                  </a:lnTo>
                  <a:cubicBezTo>
                    <a:pt x="2492" y="7"/>
                    <a:pt x="2329" y="11"/>
                    <a:pt x="2168" y="17"/>
                  </a:cubicBezTo>
                  <a:cubicBezTo>
                    <a:pt x="1997" y="23"/>
                    <a:pt x="1828" y="32"/>
                    <a:pt x="1660" y="61"/>
                  </a:cubicBezTo>
                  <a:cubicBezTo>
                    <a:pt x="1350" y="114"/>
                    <a:pt x="1052" y="238"/>
                    <a:pt x="795" y="432"/>
                  </a:cubicBezTo>
                  <a:cubicBezTo>
                    <a:pt x="296" y="806"/>
                    <a:pt x="1" y="1392"/>
                    <a:pt x="0" y="2015"/>
                  </a:cubicBezTo>
                  <a:lnTo>
                    <a:pt x="0" y="19076"/>
                  </a:lnTo>
                  <a:cubicBezTo>
                    <a:pt x="3" y="19232"/>
                    <a:pt x="9" y="19387"/>
                    <a:pt x="19" y="19540"/>
                  </a:cubicBezTo>
                  <a:cubicBezTo>
                    <a:pt x="28" y="19695"/>
                    <a:pt x="41" y="19847"/>
                    <a:pt x="73" y="19998"/>
                  </a:cubicBezTo>
                  <a:cubicBezTo>
                    <a:pt x="132" y="20280"/>
                    <a:pt x="257" y="20548"/>
                    <a:pt x="436" y="20782"/>
                  </a:cubicBezTo>
                  <a:cubicBezTo>
                    <a:pt x="858" y="21332"/>
                    <a:pt x="1507" y="21579"/>
                    <a:pt x="2222" y="21577"/>
                  </a:cubicBezTo>
                  <a:lnTo>
                    <a:pt x="9502" y="21598"/>
                  </a:lnTo>
                  <a:cubicBezTo>
                    <a:pt x="9726" y="18538"/>
                    <a:pt x="11016" y="15652"/>
                    <a:pt x="13148" y="13442"/>
                  </a:cubicBezTo>
                  <a:cubicBezTo>
                    <a:pt x="15382" y="11126"/>
                    <a:pt x="18390" y="9708"/>
                    <a:pt x="21600" y="9456"/>
                  </a:cubicBezTo>
                  <a:lnTo>
                    <a:pt x="21590" y="2172"/>
                  </a:lnTo>
                  <a:cubicBezTo>
                    <a:pt x="21583" y="2032"/>
                    <a:pt x="21569" y="1893"/>
                    <a:pt x="21550" y="1756"/>
                  </a:cubicBezTo>
                  <a:cubicBezTo>
                    <a:pt x="21533" y="1628"/>
                    <a:pt x="21509" y="1501"/>
                    <a:pt x="21473" y="1377"/>
                  </a:cubicBezTo>
                  <a:cubicBezTo>
                    <a:pt x="21402" y="1131"/>
                    <a:pt x="21281" y="901"/>
                    <a:pt x="21108" y="705"/>
                  </a:cubicBezTo>
                  <a:cubicBezTo>
                    <a:pt x="20908" y="478"/>
                    <a:pt x="20656" y="313"/>
                    <a:pt x="20384" y="200"/>
                  </a:cubicBezTo>
                  <a:cubicBezTo>
                    <a:pt x="20225" y="133"/>
                    <a:pt x="20058" y="85"/>
                    <a:pt x="19888" y="52"/>
                  </a:cubicBezTo>
                  <a:cubicBezTo>
                    <a:pt x="19702" y="16"/>
                    <a:pt x="19512" y="-2"/>
                    <a:pt x="19318" y="1"/>
                  </a:cubicBezTo>
                  <a:close/>
                  <a:moveTo>
                    <a:pt x="18697" y="2077"/>
                  </a:moveTo>
                  <a:cubicBezTo>
                    <a:pt x="18826" y="2079"/>
                    <a:pt x="18949" y="2105"/>
                    <a:pt x="19065" y="2154"/>
                  </a:cubicBezTo>
                  <a:cubicBezTo>
                    <a:pt x="19160" y="2193"/>
                    <a:pt x="19252" y="2249"/>
                    <a:pt x="19322" y="2328"/>
                  </a:cubicBezTo>
                  <a:cubicBezTo>
                    <a:pt x="19386" y="2399"/>
                    <a:pt x="19427" y="2485"/>
                    <a:pt x="19457" y="2574"/>
                  </a:cubicBezTo>
                  <a:cubicBezTo>
                    <a:pt x="19488" y="2666"/>
                    <a:pt x="19506" y="2762"/>
                    <a:pt x="19511" y="2860"/>
                  </a:cubicBezTo>
                  <a:lnTo>
                    <a:pt x="19511" y="7649"/>
                  </a:lnTo>
                  <a:cubicBezTo>
                    <a:pt x="16787" y="8231"/>
                    <a:pt x="14275" y="9540"/>
                    <a:pt x="12239" y="11439"/>
                  </a:cubicBezTo>
                  <a:cubicBezTo>
                    <a:pt x="9931" y="13591"/>
                    <a:pt x="8340" y="16398"/>
                    <a:pt x="7681" y="19482"/>
                  </a:cubicBezTo>
                  <a:lnTo>
                    <a:pt x="2867" y="19499"/>
                  </a:lnTo>
                  <a:cubicBezTo>
                    <a:pt x="2617" y="19488"/>
                    <a:pt x="2385" y="19397"/>
                    <a:pt x="2247" y="19192"/>
                  </a:cubicBezTo>
                  <a:cubicBezTo>
                    <a:pt x="2173" y="19082"/>
                    <a:pt x="2133" y="18957"/>
                    <a:pt x="2108" y="18830"/>
                  </a:cubicBezTo>
                  <a:cubicBezTo>
                    <a:pt x="2081" y="18695"/>
                    <a:pt x="2069" y="18556"/>
                    <a:pt x="2073" y="18415"/>
                  </a:cubicBezTo>
                  <a:lnTo>
                    <a:pt x="2069" y="2875"/>
                  </a:lnTo>
                  <a:cubicBezTo>
                    <a:pt x="2071" y="2660"/>
                    <a:pt x="2159" y="2455"/>
                    <a:pt x="2315" y="2307"/>
                  </a:cubicBezTo>
                  <a:cubicBezTo>
                    <a:pt x="2476" y="2155"/>
                    <a:pt x="2693" y="2078"/>
                    <a:pt x="2913" y="2091"/>
                  </a:cubicBezTo>
                  <a:lnTo>
                    <a:pt x="18697" y="2077"/>
                  </a:lnTo>
                  <a:close/>
                </a:path>
              </a:pathLst>
            </a:custGeom>
            <a:solidFill>
              <a:srgbClr val="535353">
                <a:alpha val="60000"/>
              </a:srgbClr>
            </a:solidFill>
            <a:ln w="12700" cap="flat">
              <a:noFill/>
              <a:miter lim="400000"/>
            </a:ln>
            <a:effectLst/>
          </p:spPr>
          <p:txBody>
            <a:bodyPr wrap="square" lIns="45718" tIns="45718" rIns="45718" bIns="45718" numCol="1" anchor="t">
              <a:noAutofit/>
            </a:bodyPr>
            <a:lstStyle/>
            <a:p>
              <a:endParaRPr/>
            </a:p>
          </p:txBody>
        </p:sp>
        <p:sp>
          <p:nvSpPr>
            <p:cNvPr id="969"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64158" y="4040421"/>
              <a:ext cx="1991864" cy="8636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defRPr sz="2500">
                  <a:solidFill>
                    <a:srgbClr val="535353"/>
                  </a:solidFill>
                  <a:latin typeface="Barlow SemiBold"/>
                  <a:ea typeface="Barlow SemiBold"/>
                  <a:cs typeface="Barlow SemiBold"/>
                  <a:sym typeface="Barlow SemiBold"/>
                </a:defRPr>
              </a:lvl1pPr>
            </a:lstStyle>
            <a:p>
              <a:r>
                <a:rPr dirty="0">
                  <a:solidFill>
                    <a:schemeClr val="tx1"/>
                  </a:solidFill>
                </a:rPr>
                <a:t>Competitive Rivalry</a:t>
              </a:r>
            </a:p>
          </p:txBody>
        </p:sp>
        <p:sp>
          <p:nvSpPr>
            <p:cNvPr id="970" name="Freeform 278"/>
            <p:cNvSpPr/>
            <p:nvPr/>
          </p:nvSpPr>
          <p:spPr>
            <a:xfrm>
              <a:off x="4049284" y="3180358"/>
              <a:ext cx="621612" cy="621611"/>
            </a:xfrm>
            <a:custGeom>
              <a:avLst/>
              <a:gdLst/>
              <a:ahLst/>
              <a:cxnLst>
                <a:cxn ang="0">
                  <a:pos x="wd2" y="hd2"/>
                </a:cxn>
                <a:cxn ang="5400000">
                  <a:pos x="wd2" y="hd2"/>
                </a:cxn>
                <a:cxn ang="10800000">
                  <a:pos x="wd2" y="hd2"/>
                </a:cxn>
                <a:cxn ang="16200000">
                  <a:pos x="wd2" y="hd2"/>
                </a:cxn>
              </a:cxnLst>
              <a:rect l="0" t="0" r="r" b="b"/>
              <a:pathLst>
                <a:path w="21600" h="21600" extrusionOk="0">
                  <a:moveTo>
                    <a:pt x="10804" y="0"/>
                  </a:moveTo>
                  <a:cubicBezTo>
                    <a:pt x="9059" y="0"/>
                    <a:pt x="7633" y="1418"/>
                    <a:pt x="7633" y="3163"/>
                  </a:cubicBezTo>
                  <a:cubicBezTo>
                    <a:pt x="7634" y="4907"/>
                    <a:pt x="9059" y="6325"/>
                    <a:pt x="10804" y="6325"/>
                  </a:cubicBezTo>
                  <a:cubicBezTo>
                    <a:pt x="12549" y="6325"/>
                    <a:pt x="13966" y="4907"/>
                    <a:pt x="13966" y="3163"/>
                  </a:cubicBezTo>
                  <a:cubicBezTo>
                    <a:pt x="13967" y="1418"/>
                    <a:pt x="12549" y="0"/>
                    <a:pt x="10804" y="0"/>
                  </a:cubicBezTo>
                  <a:close/>
                  <a:moveTo>
                    <a:pt x="3794" y="2609"/>
                  </a:moveTo>
                  <a:cubicBezTo>
                    <a:pt x="2397" y="2609"/>
                    <a:pt x="1262" y="3744"/>
                    <a:pt x="1262" y="5140"/>
                  </a:cubicBezTo>
                  <a:cubicBezTo>
                    <a:pt x="1262" y="6536"/>
                    <a:pt x="2397" y="7672"/>
                    <a:pt x="3794" y="7672"/>
                  </a:cubicBezTo>
                  <a:cubicBezTo>
                    <a:pt x="5190" y="7672"/>
                    <a:pt x="6325" y="6536"/>
                    <a:pt x="6325" y="5140"/>
                  </a:cubicBezTo>
                  <a:cubicBezTo>
                    <a:pt x="6325" y="3744"/>
                    <a:pt x="5190" y="2609"/>
                    <a:pt x="3794" y="2609"/>
                  </a:cubicBezTo>
                  <a:close/>
                  <a:moveTo>
                    <a:pt x="3794" y="7672"/>
                  </a:moveTo>
                  <a:cubicBezTo>
                    <a:pt x="1700" y="7672"/>
                    <a:pt x="0" y="9379"/>
                    <a:pt x="0" y="11473"/>
                  </a:cubicBezTo>
                  <a:lnTo>
                    <a:pt x="0" y="14636"/>
                  </a:lnTo>
                  <a:cubicBezTo>
                    <a:pt x="0" y="14986"/>
                    <a:pt x="281" y="15267"/>
                    <a:pt x="631" y="15267"/>
                  </a:cubicBezTo>
                  <a:lnTo>
                    <a:pt x="1324" y="15267"/>
                  </a:lnTo>
                  <a:lnTo>
                    <a:pt x="1901" y="21031"/>
                  </a:lnTo>
                  <a:cubicBezTo>
                    <a:pt x="1933" y="21354"/>
                    <a:pt x="2206" y="21600"/>
                    <a:pt x="2532" y="21600"/>
                  </a:cubicBezTo>
                  <a:lnTo>
                    <a:pt x="5063" y="21600"/>
                  </a:lnTo>
                  <a:cubicBezTo>
                    <a:pt x="5388" y="21600"/>
                    <a:pt x="5662" y="21354"/>
                    <a:pt x="5694" y="21031"/>
                  </a:cubicBezTo>
                  <a:lnTo>
                    <a:pt x="6156" y="16352"/>
                  </a:lnTo>
                  <a:cubicBezTo>
                    <a:pt x="5510" y="16049"/>
                    <a:pt x="5063" y="15396"/>
                    <a:pt x="5063" y="14636"/>
                  </a:cubicBezTo>
                  <a:lnTo>
                    <a:pt x="5063" y="10842"/>
                  </a:lnTo>
                  <a:cubicBezTo>
                    <a:pt x="5063" y="9894"/>
                    <a:pt x="5321" y="9013"/>
                    <a:pt x="5733" y="8226"/>
                  </a:cubicBezTo>
                  <a:cubicBezTo>
                    <a:pt x="5165" y="7887"/>
                    <a:pt x="4502" y="7672"/>
                    <a:pt x="3794" y="7672"/>
                  </a:cubicBezTo>
                  <a:close/>
                  <a:moveTo>
                    <a:pt x="17806" y="2609"/>
                  </a:moveTo>
                  <a:cubicBezTo>
                    <a:pt x="16410" y="2609"/>
                    <a:pt x="15275" y="3744"/>
                    <a:pt x="15275" y="5140"/>
                  </a:cubicBezTo>
                  <a:cubicBezTo>
                    <a:pt x="15275" y="6536"/>
                    <a:pt x="16410" y="7672"/>
                    <a:pt x="17806" y="7672"/>
                  </a:cubicBezTo>
                  <a:cubicBezTo>
                    <a:pt x="19202" y="7672"/>
                    <a:pt x="20338" y="6536"/>
                    <a:pt x="20338" y="5140"/>
                  </a:cubicBezTo>
                  <a:cubicBezTo>
                    <a:pt x="20338" y="3744"/>
                    <a:pt x="19202" y="2609"/>
                    <a:pt x="17806" y="2609"/>
                  </a:cubicBezTo>
                  <a:close/>
                  <a:moveTo>
                    <a:pt x="17806" y="7672"/>
                  </a:moveTo>
                  <a:cubicBezTo>
                    <a:pt x="17098" y="7672"/>
                    <a:pt x="16443" y="7887"/>
                    <a:pt x="15875" y="8226"/>
                  </a:cubicBezTo>
                  <a:cubicBezTo>
                    <a:pt x="16287" y="9013"/>
                    <a:pt x="16537" y="9894"/>
                    <a:pt x="16537" y="10842"/>
                  </a:cubicBezTo>
                  <a:lnTo>
                    <a:pt x="16537" y="14636"/>
                  </a:lnTo>
                  <a:cubicBezTo>
                    <a:pt x="16537" y="15396"/>
                    <a:pt x="16090" y="16049"/>
                    <a:pt x="15444" y="16352"/>
                  </a:cubicBezTo>
                  <a:lnTo>
                    <a:pt x="15906" y="21031"/>
                  </a:lnTo>
                  <a:cubicBezTo>
                    <a:pt x="15938" y="21354"/>
                    <a:pt x="16211" y="21600"/>
                    <a:pt x="16537" y="21600"/>
                  </a:cubicBezTo>
                  <a:lnTo>
                    <a:pt x="19068" y="21600"/>
                  </a:lnTo>
                  <a:cubicBezTo>
                    <a:pt x="19393" y="21600"/>
                    <a:pt x="19667" y="21354"/>
                    <a:pt x="19699" y="21031"/>
                  </a:cubicBezTo>
                  <a:lnTo>
                    <a:pt x="20276" y="15267"/>
                  </a:lnTo>
                  <a:lnTo>
                    <a:pt x="20969" y="15267"/>
                  </a:lnTo>
                  <a:cubicBezTo>
                    <a:pt x="21319" y="15267"/>
                    <a:pt x="21600" y="14986"/>
                    <a:pt x="21600" y="14636"/>
                  </a:cubicBezTo>
                  <a:lnTo>
                    <a:pt x="21600" y="11473"/>
                  </a:lnTo>
                  <a:cubicBezTo>
                    <a:pt x="21600" y="9379"/>
                    <a:pt x="19900" y="7672"/>
                    <a:pt x="17806" y="7672"/>
                  </a:cubicBezTo>
                  <a:close/>
                  <a:moveTo>
                    <a:pt x="10165" y="6387"/>
                  </a:moveTo>
                  <a:cubicBezTo>
                    <a:pt x="8024" y="6697"/>
                    <a:pt x="6371" y="8532"/>
                    <a:pt x="6371" y="10758"/>
                  </a:cubicBezTo>
                  <a:lnTo>
                    <a:pt x="6371" y="14551"/>
                  </a:lnTo>
                  <a:cubicBezTo>
                    <a:pt x="6371" y="14901"/>
                    <a:pt x="6653" y="15182"/>
                    <a:pt x="7002" y="15182"/>
                  </a:cubicBezTo>
                  <a:lnTo>
                    <a:pt x="8418" y="15182"/>
                  </a:lnTo>
                  <a:lnTo>
                    <a:pt x="8903" y="21023"/>
                  </a:lnTo>
                  <a:cubicBezTo>
                    <a:pt x="8930" y="21350"/>
                    <a:pt x="9205" y="21600"/>
                    <a:pt x="9534" y="21600"/>
                  </a:cubicBezTo>
                  <a:lnTo>
                    <a:pt x="12066" y="21600"/>
                  </a:lnTo>
                  <a:cubicBezTo>
                    <a:pt x="12395" y="21600"/>
                    <a:pt x="12669" y="21350"/>
                    <a:pt x="12697" y="21023"/>
                  </a:cubicBezTo>
                  <a:lnTo>
                    <a:pt x="13182" y="15182"/>
                  </a:lnTo>
                  <a:lnTo>
                    <a:pt x="14597" y="15182"/>
                  </a:lnTo>
                  <a:cubicBezTo>
                    <a:pt x="14947" y="15182"/>
                    <a:pt x="15229" y="14901"/>
                    <a:pt x="15228" y="14551"/>
                  </a:cubicBezTo>
                  <a:lnTo>
                    <a:pt x="15228" y="10758"/>
                  </a:lnTo>
                  <a:cubicBezTo>
                    <a:pt x="15228" y="8532"/>
                    <a:pt x="13576" y="6697"/>
                    <a:pt x="11435" y="6387"/>
                  </a:cubicBezTo>
                  <a:lnTo>
                    <a:pt x="11435" y="10758"/>
                  </a:lnTo>
                  <a:cubicBezTo>
                    <a:pt x="11435" y="11107"/>
                    <a:pt x="11154" y="11389"/>
                    <a:pt x="10804" y="11389"/>
                  </a:cubicBezTo>
                  <a:cubicBezTo>
                    <a:pt x="10454" y="11389"/>
                    <a:pt x="10165" y="11107"/>
                    <a:pt x="10165" y="10758"/>
                  </a:cubicBezTo>
                  <a:lnTo>
                    <a:pt x="10165" y="6387"/>
                  </a:lnTo>
                  <a:close/>
                </a:path>
              </a:pathLst>
            </a:custGeom>
            <a:solidFill>
              <a:schemeClr val="accent5"/>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971"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803127" y="776462"/>
              <a:ext cx="1684345" cy="4826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a:defRPr sz="2500">
                  <a:solidFill>
                    <a:srgbClr val="535353"/>
                  </a:solidFill>
                  <a:latin typeface="Barlow SemiBold"/>
                  <a:ea typeface="Barlow SemiBold"/>
                  <a:cs typeface="Barlow SemiBold"/>
                  <a:sym typeface="Barlow SemiBold"/>
                </a:defRPr>
              </a:lvl1pPr>
            </a:lstStyle>
            <a:p>
              <a:r>
                <a:rPr>
                  <a:solidFill>
                    <a:schemeClr val="tx1"/>
                  </a:solidFill>
                </a:rPr>
                <a:t>New Entry</a:t>
              </a:r>
            </a:p>
          </p:txBody>
        </p:sp>
        <p:sp>
          <p:nvSpPr>
            <p:cNvPr id="972"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803127" y="7328087"/>
              <a:ext cx="1684345" cy="4826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a:defRPr sz="2500">
                  <a:solidFill>
                    <a:srgbClr val="535353"/>
                  </a:solidFill>
                  <a:latin typeface="Barlow SemiBold"/>
                  <a:ea typeface="Barlow SemiBold"/>
                  <a:cs typeface="Barlow SemiBold"/>
                  <a:sym typeface="Barlow SemiBold"/>
                </a:defRPr>
              </a:lvl1pPr>
            </a:lstStyle>
            <a:p>
              <a:r>
                <a:rPr>
                  <a:solidFill>
                    <a:schemeClr val="tx1"/>
                  </a:solidFill>
                </a:rPr>
                <a:t>Supplier</a:t>
              </a:r>
            </a:p>
          </p:txBody>
        </p:sp>
        <p:sp>
          <p:nvSpPr>
            <p:cNvPr id="973"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6100222" y="776462"/>
              <a:ext cx="1684345" cy="4826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a:defRPr sz="2500">
                  <a:solidFill>
                    <a:srgbClr val="535353"/>
                  </a:solidFill>
                  <a:latin typeface="Barlow SemiBold"/>
                  <a:ea typeface="Barlow SemiBold"/>
                  <a:cs typeface="Barlow SemiBold"/>
                  <a:sym typeface="Barlow SemiBold"/>
                </a:defRPr>
              </a:lvl1pPr>
            </a:lstStyle>
            <a:p>
              <a:r>
                <a:rPr>
                  <a:solidFill>
                    <a:schemeClr val="tx1"/>
                  </a:solidFill>
                </a:rPr>
                <a:t>Buyer</a:t>
              </a:r>
            </a:p>
          </p:txBody>
        </p:sp>
        <p:sp>
          <p:nvSpPr>
            <p:cNvPr id="974"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5274118" y="7328087"/>
              <a:ext cx="2489698" cy="4826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a:defRPr sz="2500">
                  <a:solidFill>
                    <a:srgbClr val="535353"/>
                  </a:solidFill>
                  <a:latin typeface="Barlow SemiBold"/>
                  <a:ea typeface="Barlow SemiBold"/>
                  <a:cs typeface="Barlow SemiBold"/>
                  <a:sym typeface="Barlow SemiBold"/>
                </a:defRPr>
              </a:lvl1pPr>
            </a:lstStyle>
            <a:p>
              <a:r>
                <a:rPr>
                  <a:solidFill>
                    <a:schemeClr val="tx1"/>
                  </a:solidFill>
                </a:rPr>
                <a:t>Substitution</a:t>
              </a:r>
            </a:p>
          </p:txBody>
        </p:sp>
        <p:sp>
          <p:nvSpPr>
            <p:cNvPr id="975" name="Freeform 236"/>
            <p:cNvSpPr/>
            <p:nvPr/>
          </p:nvSpPr>
          <p:spPr>
            <a:xfrm>
              <a:off x="834085" y="1411580"/>
              <a:ext cx="582582" cy="582555"/>
            </a:xfrm>
            <a:custGeom>
              <a:avLst/>
              <a:gdLst/>
              <a:ahLst/>
              <a:cxnLst>
                <a:cxn ang="0">
                  <a:pos x="wd2" y="hd2"/>
                </a:cxn>
                <a:cxn ang="5400000">
                  <a:pos x="wd2" y="hd2"/>
                </a:cxn>
                <a:cxn ang="10800000">
                  <a:pos x="wd2" y="hd2"/>
                </a:cxn>
                <a:cxn ang="16200000">
                  <a:pos x="wd2" y="hd2"/>
                </a:cxn>
              </a:cxnLst>
              <a:rect l="0" t="0" r="r" b="b"/>
              <a:pathLst>
                <a:path w="21518" h="21600" extrusionOk="0">
                  <a:moveTo>
                    <a:pt x="10763" y="0"/>
                  </a:moveTo>
                  <a:cubicBezTo>
                    <a:pt x="10602" y="0"/>
                    <a:pt x="10434" y="61"/>
                    <a:pt x="10311" y="185"/>
                  </a:cubicBezTo>
                  <a:lnTo>
                    <a:pt x="5274" y="5286"/>
                  </a:lnTo>
                  <a:cubicBezTo>
                    <a:pt x="5094" y="5468"/>
                    <a:pt x="5039" y="5742"/>
                    <a:pt x="5136" y="5979"/>
                  </a:cubicBezTo>
                  <a:cubicBezTo>
                    <a:pt x="5234" y="6216"/>
                    <a:pt x="5464" y="6371"/>
                    <a:pt x="5719" y="6372"/>
                  </a:cubicBezTo>
                  <a:lnTo>
                    <a:pt x="7605" y="6372"/>
                  </a:lnTo>
                  <a:lnTo>
                    <a:pt x="7605" y="10388"/>
                  </a:lnTo>
                  <a:cubicBezTo>
                    <a:pt x="7605" y="14904"/>
                    <a:pt x="4697" y="18940"/>
                    <a:pt x="430" y="20369"/>
                  </a:cubicBezTo>
                  <a:cubicBezTo>
                    <a:pt x="137" y="20466"/>
                    <a:pt x="-41" y="20762"/>
                    <a:pt x="8" y="21069"/>
                  </a:cubicBezTo>
                  <a:cubicBezTo>
                    <a:pt x="58" y="21376"/>
                    <a:pt x="320" y="21600"/>
                    <a:pt x="629" y="21600"/>
                  </a:cubicBezTo>
                  <a:lnTo>
                    <a:pt x="10127" y="21600"/>
                  </a:lnTo>
                  <a:lnTo>
                    <a:pt x="10127" y="19699"/>
                  </a:lnTo>
                  <a:cubicBezTo>
                    <a:pt x="10127" y="19350"/>
                    <a:pt x="10414" y="19068"/>
                    <a:pt x="10763" y="19068"/>
                  </a:cubicBezTo>
                  <a:cubicBezTo>
                    <a:pt x="11111" y="19068"/>
                    <a:pt x="11391" y="19349"/>
                    <a:pt x="11391" y="19699"/>
                  </a:cubicBezTo>
                  <a:lnTo>
                    <a:pt x="11391" y="21600"/>
                  </a:lnTo>
                  <a:lnTo>
                    <a:pt x="20889" y="21600"/>
                  </a:lnTo>
                  <a:cubicBezTo>
                    <a:pt x="21198" y="21600"/>
                    <a:pt x="21460" y="21376"/>
                    <a:pt x="21510" y="21069"/>
                  </a:cubicBezTo>
                  <a:cubicBezTo>
                    <a:pt x="21559" y="20762"/>
                    <a:pt x="21381" y="20466"/>
                    <a:pt x="21088" y="20369"/>
                  </a:cubicBezTo>
                  <a:cubicBezTo>
                    <a:pt x="16821" y="18940"/>
                    <a:pt x="13913" y="14904"/>
                    <a:pt x="13913" y="10388"/>
                  </a:cubicBezTo>
                  <a:lnTo>
                    <a:pt x="13913" y="6372"/>
                  </a:lnTo>
                  <a:lnTo>
                    <a:pt x="15807" y="6372"/>
                  </a:lnTo>
                  <a:cubicBezTo>
                    <a:pt x="16062" y="6372"/>
                    <a:pt x="16292" y="6216"/>
                    <a:pt x="16389" y="5979"/>
                  </a:cubicBezTo>
                  <a:cubicBezTo>
                    <a:pt x="16487" y="5742"/>
                    <a:pt x="16432" y="5468"/>
                    <a:pt x="16251" y="5286"/>
                  </a:cubicBezTo>
                  <a:lnTo>
                    <a:pt x="11207" y="185"/>
                  </a:lnTo>
                  <a:cubicBezTo>
                    <a:pt x="11084" y="61"/>
                    <a:pt x="10924" y="0"/>
                    <a:pt x="10763" y="0"/>
                  </a:cubicBezTo>
                  <a:close/>
                  <a:moveTo>
                    <a:pt x="10763" y="3840"/>
                  </a:moveTo>
                  <a:cubicBezTo>
                    <a:pt x="11111" y="3840"/>
                    <a:pt x="11391" y="4121"/>
                    <a:pt x="11391" y="4471"/>
                  </a:cubicBezTo>
                  <a:lnTo>
                    <a:pt x="11391" y="5733"/>
                  </a:lnTo>
                  <a:cubicBezTo>
                    <a:pt x="11391" y="6083"/>
                    <a:pt x="11111" y="6372"/>
                    <a:pt x="10763" y="6372"/>
                  </a:cubicBezTo>
                  <a:cubicBezTo>
                    <a:pt x="10414" y="6372"/>
                    <a:pt x="10127" y="6083"/>
                    <a:pt x="10127" y="5733"/>
                  </a:cubicBezTo>
                  <a:lnTo>
                    <a:pt x="10127" y="4471"/>
                  </a:lnTo>
                  <a:cubicBezTo>
                    <a:pt x="10127" y="4121"/>
                    <a:pt x="10414" y="3840"/>
                    <a:pt x="10763" y="3840"/>
                  </a:cubicBezTo>
                  <a:close/>
                  <a:moveTo>
                    <a:pt x="4454" y="7633"/>
                  </a:moveTo>
                  <a:cubicBezTo>
                    <a:pt x="4293" y="7633"/>
                    <a:pt x="4133" y="7695"/>
                    <a:pt x="4010" y="7818"/>
                  </a:cubicBezTo>
                  <a:cubicBezTo>
                    <a:pt x="3763" y="8065"/>
                    <a:pt x="3763" y="8471"/>
                    <a:pt x="4010" y="8718"/>
                  </a:cubicBezTo>
                  <a:lnTo>
                    <a:pt x="5274" y="9980"/>
                  </a:lnTo>
                  <a:cubicBezTo>
                    <a:pt x="5521" y="10228"/>
                    <a:pt x="5917" y="10228"/>
                    <a:pt x="6164" y="9980"/>
                  </a:cubicBezTo>
                  <a:cubicBezTo>
                    <a:pt x="6410" y="9733"/>
                    <a:pt x="6410" y="9335"/>
                    <a:pt x="6164" y="9088"/>
                  </a:cubicBezTo>
                  <a:lnTo>
                    <a:pt x="4899" y="7818"/>
                  </a:lnTo>
                  <a:cubicBezTo>
                    <a:pt x="4776" y="7695"/>
                    <a:pt x="4616" y="7633"/>
                    <a:pt x="4454" y="7633"/>
                  </a:cubicBezTo>
                  <a:close/>
                  <a:moveTo>
                    <a:pt x="10763" y="7633"/>
                  </a:moveTo>
                  <a:cubicBezTo>
                    <a:pt x="11111" y="7633"/>
                    <a:pt x="11391" y="7915"/>
                    <a:pt x="11391" y="8264"/>
                  </a:cubicBezTo>
                  <a:lnTo>
                    <a:pt x="11391" y="9534"/>
                  </a:lnTo>
                  <a:cubicBezTo>
                    <a:pt x="11391" y="9884"/>
                    <a:pt x="11111" y="10165"/>
                    <a:pt x="10763" y="10165"/>
                  </a:cubicBezTo>
                  <a:cubicBezTo>
                    <a:pt x="10414" y="10165"/>
                    <a:pt x="10127" y="9884"/>
                    <a:pt x="10127" y="9534"/>
                  </a:cubicBezTo>
                  <a:lnTo>
                    <a:pt x="10127" y="8264"/>
                  </a:lnTo>
                  <a:cubicBezTo>
                    <a:pt x="10127" y="7915"/>
                    <a:pt x="10414" y="7633"/>
                    <a:pt x="10763" y="7633"/>
                  </a:cubicBezTo>
                  <a:close/>
                  <a:moveTo>
                    <a:pt x="17064" y="7633"/>
                  </a:moveTo>
                  <a:cubicBezTo>
                    <a:pt x="16903" y="7633"/>
                    <a:pt x="16742" y="7695"/>
                    <a:pt x="16619" y="7818"/>
                  </a:cubicBezTo>
                  <a:lnTo>
                    <a:pt x="15354" y="9088"/>
                  </a:lnTo>
                  <a:cubicBezTo>
                    <a:pt x="15108" y="9335"/>
                    <a:pt x="15108" y="9733"/>
                    <a:pt x="15354" y="9980"/>
                  </a:cubicBezTo>
                  <a:cubicBezTo>
                    <a:pt x="15601" y="10228"/>
                    <a:pt x="16005" y="10228"/>
                    <a:pt x="16251" y="9980"/>
                  </a:cubicBezTo>
                  <a:lnTo>
                    <a:pt x="17508" y="8718"/>
                  </a:lnTo>
                  <a:cubicBezTo>
                    <a:pt x="17755" y="8471"/>
                    <a:pt x="17755" y="8065"/>
                    <a:pt x="17508" y="7818"/>
                  </a:cubicBezTo>
                  <a:cubicBezTo>
                    <a:pt x="17385" y="7695"/>
                    <a:pt x="17225" y="7633"/>
                    <a:pt x="17064" y="7633"/>
                  </a:cubicBezTo>
                  <a:close/>
                  <a:moveTo>
                    <a:pt x="629" y="10165"/>
                  </a:moveTo>
                  <a:cubicBezTo>
                    <a:pt x="281" y="10165"/>
                    <a:pt x="1" y="10446"/>
                    <a:pt x="1" y="10796"/>
                  </a:cubicBezTo>
                  <a:lnTo>
                    <a:pt x="1" y="14598"/>
                  </a:lnTo>
                  <a:cubicBezTo>
                    <a:pt x="1" y="14947"/>
                    <a:pt x="281" y="15229"/>
                    <a:pt x="629" y="15229"/>
                  </a:cubicBezTo>
                  <a:lnTo>
                    <a:pt x="4416" y="15229"/>
                  </a:lnTo>
                  <a:cubicBezTo>
                    <a:pt x="4583" y="15228"/>
                    <a:pt x="4742" y="15162"/>
                    <a:pt x="4861" y="15044"/>
                  </a:cubicBezTo>
                  <a:lnTo>
                    <a:pt x="6118" y="13782"/>
                  </a:lnTo>
                  <a:cubicBezTo>
                    <a:pt x="6364" y="13535"/>
                    <a:pt x="6364" y="13129"/>
                    <a:pt x="6118" y="12882"/>
                  </a:cubicBezTo>
                  <a:lnTo>
                    <a:pt x="4861" y="11620"/>
                  </a:lnTo>
                  <a:cubicBezTo>
                    <a:pt x="4742" y="11501"/>
                    <a:pt x="4583" y="11435"/>
                    <a:pt x="4416" y="11435"/>
                  </a:cubicBezTo>
                  <a:lnTo>
                    <a:pt x="3412" y="11435"/>
                  </a:lnTo>
                  <a:lnTo>
                    <a:pt x="2339" y="10350"/>
                  </a:lnTo>
                  <a:cubicBezTo>
                    <a:pt x="2220" y="10231"/>
                    <a:pt x="2061" y="10165"/>
                    <a:pt x="1894" y="10165"/>
                  </a:cubicBezTo>
                  <a:lnTo>
                    <a:pt x="629" y="10165"/>
                  </a:lnTo>
                  <a:close/>
                  <a:moveTo>
                    <a:pt x="19632" y="10165"/>
                  </a:moveTo>
                  <a:cubicBezTo>
                    <a:pt x="19464" y="10165"/>
                    <a:pt x="19298" y="10231"/>
                    <a:pt x="19180" y="10350"/>
                  </a:cubicBezTo>
                  <a:lnTo>
                    <a:pt x="18106" y="11435"/>
                  </a:lnTo>
                  <a:lnTo>
                    <a:pt x="17110" y="11435"/>
                  </a:lnTo>
                  <a:cubicBezTo>
                    <a:pt x="16942" y="11435"/>
                    <a:pt x="16776" y="11501"/>
                    <a:pt x="16658" y="11620"/>
                  </a:cubicBezTo>
                  <a:lnTo>
                    <a:pt x="15400" y="12882"/>
                  </a:lnTo>
                  <a:cubicBezTo>
                    <a:pt x="15154" y="13129"/>
                    <a:pt x="15154" y="13535"/>
                    <a:pt x="15400" y="13782"/>
                  </a:cubicBezTo>
                  <a:lnTo>
                    <a:pt x="16658" y="15044"/>
                  </a:lnTo>
                  <a:cubicBezTo>
                    <a:pt x="16776" y="15163"/>
                    <a:pt x="16942" y="15229"/>
                    <a:pt x="17110" y="15229"/>
                  </a:cubicBezTo>
                  <a:lnTo>
                    <a:pt x="20889" y="15229"/>
                  </a:lnTo>
                  <a:cubicBezTo>
                    <a:pt x="21237" y="15228"/>
                    <a:pt x="21518" y="14947"/>
                    <a:pt x="21517" y="14598"/>
                  </a:cubicBezTo>
                  <a:lnTo>
                    <a:pt x="21517" y="10796"/>
                  </a:lnTo>
                  <a:cubicBezTo>
                    <a:pt x="21517" y="10446"/>
                    <a:pt x="21237" y="10165"/>
                    <a:pt x="20889" y="10165"/>
                  </a:cubicBezTo>
                  <a:lnTo>
                    <a:pt x="19632" y="10165"/>
                  </a:lnTo>
                  <a:close/>
                  <a:moveTo>
                    <a:pt x="10763" y="11435"/>
                  </a:moveTo>
                  <a:cubicBezTo>
                    <a:pt x="11111" y="11435"/>
                    <a:pt x="11391" y="11716"/>
                    <a:pt x="11391" y="12066"/>
                  </a:cubicBezTo>
                  <a:lnTo>
                    <a:pt x="11391" y="13328"/>
                  </a:lnTo>
                  <a:cubicBezTo>
                    <a:pt x="11391" y="13678"/>
                    <a:pt x="11111" y="13967"/>
                    <a:pt x="10763" y="13967"/>
                  </a:cubicBezTo>
                  <a:cubicBezTo>
                    <a:pt x="10414" y="13967"/>
                    <a:pt x="10127" y="13678"/>
                    <a:pt x="10127" y="13328"/>
                  </a:cubicBezTo>
                  <a:lnTo>
                    <a:pt x="10127" y="12066"/>
                  </a:lnTo>
                  <a:cubicBezTo>
                    <a:pt x="10127" y="11716"/>
                    <a:pt x="10414" y="11435"/>
                    <a:pt x="10763" y="11435"/>
                  </a:cubicBezTo>
                  <a:close/>
                  <a:moveTo>
                    <a:pt x="10763" y="15229"/>
                  </a:moveTo>
                  <a:cubicBezTo>
                    <a:pt x="11111" y="15229"/>
                    <a:pt x="11391" y="15510"/>
                    <a:pt x="11391" y="15859"/>
                  </a:cubicBezTo>
                  <a:lnTo>
                    <a:pt x="11391" y="17129"/>
                  </a:lnTo>
                  <a:cubicBezTo>
                    <a:pt x="11391" y="17479"/>
                    <a:pt x="11111" y="17760"/>
                    <a:pt x="10763" y="17760"/>
                  </a:cubicBezTo>
                  <a:cubicBezTo>
                    <a:pt x="10414" y="17760"/>
                    <a:pt x="10127" y="17479"/>
                    <a:pt x="10127" y="17129"/>
                  </a:cubicBezTo>
                  <a:lnTo>
                    <a:pt x="10127" y="15859"/>
                  </a:lnTo>
                  <a:cubicBezTo>
                    <a:pt x="10127" y="15510"/>
                    <a:pt x="10414" y="15229"/>
                    <a:pt x="10763" y="15229"/>
                  </a:cubicBezTo>
                  <a:close/>
                </a:path>
              </a:pathLst>
            </a:custGeom>
            <a:solidFill>
              <a:schemeClr val="accent5"/>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976" name="Freeform 422"/>
            <p:cNvSpPr/>
            <p:nvPr/>
          </p:nvSpPr>
          <p:spPr>
            <a:xfrm>
              <a:off x="7081946" y="6643980"/>
              <a:ext cx="582555" cy="582555"/>
            </a:xfrm>
            <a:custGeom>
              <a:avLst/>
              <a:gdLst/>
              <a:ahLst/>
              <a:cxnLst>
                <a:cxn ang="0">
                  <a:pos x="wd2" y="hd2"/>
                </a:cxn>
                <a:cxn ang="5400000">
                  <a:pos x="wd2" y="hd2"/>
                </a:cxn>
                <a:cxn ang="10800000">
                  <a:pos x="wd2" y="hd2"/>
                </a:cxn>
                <a:cxn ang="16200000">
                  <a:pos x="wd2" y="hd2"/>
                </a:cxn>
              </a:cxnLst>
              <a:rect l="0" t="0" r="r" b="b"/>
              <a:pathLst>
                <a:path w="21600" h="21600" extrusionOk="0">
                  <a:moveTo>
                    <a:pt x="640" y="0"/>
                  </a:moveTo>
                  <a:cubicBezTo>
                    <a:pt x="291" y="0"/>
                    <a:pt x="0" y="282"/>
                    <a:pt x="0" y="631"/>
                  </a:cubicBezTo>
                  <a:lnTo>
                    <a:pt x="0" y="4011"/>
                  </a:lnTo>
                  <a:cubicBezTo>
                    <a:pt x="0" y="4360"/>
                    <a:pt x="291" y="4642"/>
                    <a:pt x="640" y="4642"/>
                  </a:cubicBezTo>
                  <a:lnTo>
                    <a:pt x="3753" y="4642"/>
                  </a:lnTo>
                  <a:lnTo>
                    <a:pt x="4704" y="5602"/>
                  </a:lnTo>
                  <a:cubicBezTo>
                    <a:pt x="4979" y="5281"/>
                    <a:pt x="5281" y="4978"/>
                    <a:pt x="5602" y="4704"/>
                  </a:cubicBezTo>
                  <a:lnTo>
                    <a:pt x="4642" y="3744"/>
                  </a:lnTo>
                  <a:lnTo>
                    <a:pt x="4642" y="631"/>
                  </a:lnTo>
                  <a:cubicBezTo>
                    <a:pt x="4642" y="282"/>
                    <a:pt x="4360" y="0"/>
                    <a:pt x="4011" y="0"/>
                  </a:cubicBezTo>
                  <a:lnTo>
                    <a:pt x="640" y="0"/>
                  </a:lnTo>
                  <a:close/>
                  <a:moveTo>
                    <a:pt x="17589" y="0"/>
                  </a:moveTo>
                  <a:cubicBezTo>
                    <a:pt x="17240" y="0"/>
                    <a:pt x="16958" y="282"/>
                    <a:pt x="16958" y="631"/>
                  </a:cubicBezTo>
                  <a:lnTo>
                    <a:pt x="16958" y="3744"/>
                  </a:lnTo>
                  <a:lnTo>
                    <a:pt x="15998" y="4704"/>
                  </a:lnTo>
                  <a:cubicBezTo>
                    <a:pt x="16319" y="4979"/>
                    <a:pt x="16621" y="5281"/>
                    <a:pt x="16896" y="5602"/>
                  </a:cubicBezTo>
                  <a:lnTo>
                    <a:pt x="17856" y="4642"/>
                  </a:lnTo>
                  <a:lnTo>
                    <a:pt x="20969" y="4642"/>
                  </a:lnTo>
                  <a:cubicBezTo>
                    <a:pt x="21318" y="4642"/>
                    <a:pt x="21600" y="4360"/>
                    <a:pt x="21600" y="4011"/>
                  </a:cubicBezTo>
                  <a:lnTo>
                    <a:pt x="21600" y="631"/>
                  </a:lnTo>
                  <a:cubicBezTo>
                    <a:pt x="21600" y="282"/>
                    <a:pt x="21318" y="0"/>
                    <a:pt x="20969" y="0"/>
                  </a:cubicBezTo>
                  <a:lnTo>
                    <a:pt x="17589" y="0"/>
                  </a:lnTo>
                  <a:close/>
                  <a:moveTo>
                    <a:pt x="10804" y="4055"/>
                  </a:moveTo>
                  <a:cubicBezTo>
                    <a:pt x="7078" y="4055"/>
                    <a:pt x="4055" y="7069"/>
                    <a:pt x="4055" y="10796"/>
                  </a:cubicBezTo>
                  <a:cubicBezTo>
                    <a:pt x="4055" y="14522"/>
                    <a:pt x="7078" y="17545"/>
                    <a:pt x="10804" y="17545"/>
                  </a:cubicBezTo>
                  <a:cubicBezTo>
                    <a:pt x="14531" y="17545"/>
                    <a:pt x="17545" y="14522"/>
                    <a:pt x="17545" y="10796"/>
                  </a:cubicBezTo>
                  <a:cubicBezTo>
                    <a:pt x="17545" y="7069"/>
                    <a:pt x="14531" y="4055"/>
                    <a:pt x="10804" y="4055"/>
                  </a:cubicBezTo>
                  <a:close/>
                  <a:moveTo>
                    <a:pt x="10804" y="5949"/>
                  </a:moveTo>
                  <a:cubicBezTo>
                    <a:pt x="12316" y="5949"/>
                    <a:pt x="13543" y="7176"/>
                    <a:pt x="13543" y="8688"/>
                  </a:cubicBezTo>
                  <a:cubicBezTo>
                    <a:pt x="13543" y="9350"/>
                    <a:pt x="13304" y="9957"/>
                    <a:pt x="12912" y="10431"/>
                  </a:cubicBezTo>
                  <a:cubicBezTo>
                    <a:pt x="14025" y="10921"/>
                    <a:pt x="14806" y="12038"/>
                    <a:pt x="14806" y="13330"/>
                  </a:cubicBezTo>
                  <a:lnTo>
                    <a:pt x="14806" y="13748"/>
                  </a:lnTo>
                  <a:cubicBezTo>
                    <a:pt x="14806" y="14097"/>
                    <a:pt x="14524" y="14388"/>
                    <a:pt x="14175" y="14388"/>
                  </a:cubicBezTo>
                  <a:lnTo>
                    <a:pt x="7425" y="14388"/>
                  </a:lnTo>
                  <a:cubicBezTo>
                    <a:pt x="7076" y="14388"/>
                    <a:pt x="6794" y="14097"/>
                    <a:pt x="6794" y="13748"/>
                  </a:cubicBezTo>
                  <a:lnTo>
                    <a:pt x="6794" y="13330"/>
                  </a:lnTo>
                  <a:cubicBezTo>
                    <a:pt x="6794" y="12038"/>
                    <a:pt x="7575" y="10921"/>
                    <a:pt x="8688" y="10431"/>
                  </a:cubicBezTo>
                  <a:cubicBezTo>
                    <a:pt x="8296" y="9957"/>
                    <a:pt x="8057" y="9350"/>
                    <a:pt x="8057" y="8688"/>
                  </a:cubicBezTo>
                  <a:cubicBezTo>
                    <a:pt x="8057" y="7176"/>
                    <a:pt x="9293" y="5949"/>
                    <a:pt x="10804" y="5949"/>
                  </a:cubicBezTo>
                  <a:close/>
                  <a:moveTo>
                    <a:pt x="10804" y="7212"/>
                  </a:moveTo>
                  <a:cubicBezTo>
                    <a:pt x="9989" y="7212"/>
                    <a:pt x="9328" y="7873"/>
                    <a:pt x="9328" y="8688"/>
                  </a:cubicBezTo>
                  <a:cubicBezTo>
                    <a:pt x="9328" y="9503"/>
                    <a:pt x="9989" y="10164"/>
                    <a:pt x="10804" y="10164"/>
                  </a:cubicBezTo>
                  <a:cubicBezTo>
                    <a:pt x="11620" y="10164"/>
                    <a:pt x="12281" y="9503"/>
                    <a:pt x="12281" y="8688"/>
                  </a:cubicBezTo>
                  <a:cubicBezTo>
                    <a:pt x="12281" y="7873"/>
                    <a:pt x="11620" y="7212"/>
                    <a:pt x="10804" y="7212"/>
                  </a:cubicBezTo>
                  <a:close/>
                  <a:moveTo>
                    <a:pt x="9960" y="11436"/>
                  </a:moveTo>
                  <a:cubicBezTo>
                    <a:pt x="8984" y="11436"/>
                    <a:pt x="8180" y="12169"/>
                    <a:pt x="8074" y="13117"/>
                  </a:cubicBezTo>
                  <a:lnTo>
                    <a:pt x="13534" y="13117"/>
                  </a:lnTo>
                  <a:cubicBezTo>
                    <a:pt x="13429" y="12169"/>
                    <a:pt x="12616" y="11436"/>
                    <a:pt x="11640" y="11436"/>
                  </a:cubicBezTo>
                  <a:lnTo>
                    <a:pt x="9960" y="11436"/>
                  </a:lnTo>
                  <a:close/>
                  <a:moveTo>
                    <a:pt x="4704" y="15998"/>
                  </a:moveTo>
                  <a:lnTo>
                    <a:pt x="3753" y="16958"/>
                  </a:lnTo>
                  <a:lnTo>
                    <a:pt x="640" y="16958"/>
                  </a:lnTo>
                  <a:cubicBezTo>
                    <a:pt x="291" y="16958"/>
                    <a:pt x="0" y="17240"/>
                    <a:pt x="0" y="17589"/>
                  </a:cubicBezTo>
                  <a:lnTo>
                    <a:pt x="0" y="20960"/>
                  </a:lnTo>
                  <a:cubicBezTo>
                    <a:pt x="0" y="21309"/>
                    <a:pt x="291" y="21600"/>
                    <a:pt x="640" y="21600"/>
                  </a:cubicBezTo>
                  <a:lnTo>
                    <a:pt x="4011" y="21600"/>
                  </a:lnTo>
                  <a:cubicBezTo>
                    <a:pt x="4360" y="21600"/>
                    <a:pt x="4642" y="21309"/>
                    <a:pt x="4642" y="20960"/>
                  </a:cubicBezTo>
                  <a:lnTo>
                    <a:pt x="4642" y="17847"/>
                  </a:lnTo>
                  <a:lnTo>
                    <a:pt x="5602" y="16896"/>
                  </a:lnTo>
                  <a:cubicBezTo>
                    <a:pt x="5281" y="16621"/>
                    <a:pt x="4979" y="16319"/>
                    <a:pt x="4704" y="15998"/>
                  </a:cubicBezTo>
                  <a:close/>
                  <a:moveTo>
                    <a:pt x="16896" y="15998"/>
                  </a:moveTo>
                  <a:cubicBezTo>
                    <a:pt x="16621" y="16319"/>
                    <a:pt x="16319" y="16621"/>
                    <a:pt x="15998" y="16896"/>
                  </a:cubicBezTo>
                  <a:lnTo>
                    <a:pt x="16958" y="17847"/>
                  </a:lnTo>
                  <a:lnTo>
                    <a:pt x="16958" y="20960"/>
                  </a:lnTo>
                  <a:cubicBezTo>
                    <a:pt x="16958" y="21309"/>
                    <a:pt x="17240" y="21600"/>
                    <a:pt x="17589" y="21600"/>
                  </a:cubicBezTo>
                  <a:lnTo>
                    <a:pt x="20969" y="21600"/>
                  </a:lnTo>
                  <a:cubicBezTo>
                    <a:pt x="21318" y="21600"/>
                    <a:pt x="21600" y="21309"/>
                    <a:pt x="21600" y="20960"/>
                  </a:cubicBezTo>
                  <a:lnTo>
                    <a:pt x="21600" y="17589"/>
                  </a:lnTo>
                  <a:cubicBezTo>
                    <a:pt x="21600" y="17240"/>
                    <a:pt x="21318" y="16958"/>
                    <a:pt x="20969" y="16958"/>
                  </a:cubicBezTo>
                  <a:lnTo>
                    <a:pt x="17856" y="16958"/>
                  </a:lnTo>
                  <a:lnTo>
                    <a:pt x="16896" y="15998"/>
                  </a:lnTo>
                  <a:close/>
                </a:path>
              </a:pathLst>
            </a:custGeom>
            <a:solidFill>
              <a:schemeClr val="accent5"/>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977" name="Freeform 78"/>
            <p:cNvSpPr/>
            <p:nvPr/>
          </p:nvSpPr>
          <p:spPr>
            <a:xfrm>
              <a:off x="882958" y="6643980"/>
              <a:ext cx="511650" cy="582555"/>
            </a:xfrm>
            <a:custGeom>
              <a:avLst/>
              <a:gdLst/>
              <a:ahLst/>
              <a:cxnLst>
                <a:cxn ang="0">
                  <a:pos x="wd2" y="hd2"/>
                </a:cxn>
                <a:cxn ang="5400000">
                  <a:pos x="wd2" y="hd2"/>
                </a:cxn>
                <a:cxn ang="10800000">
                  <a:pos x="wd2" y="hd2"/>
                </a:cxn>
                <a:cxn ang="16200000">
                  <a:pos x="wd2" y="hd2"/>
                </a:cxn>
              </a:cxnLst>
              <a:rect l="0" t="0" r="r" b="b"/>
              <a:pathLst>
                <a:path w="21600" h="21600" extrusionOk="0">
                  <a:moveTo>
                    <a:pt x="10758" y="0"/>
                  </a:moveTo>
                  <a:lnTo>
                    <a:pt x="562" y="5170"/>
                  </a:lnTo>
                  <a:lnTo>
                    <a:pt x="4378" y="7110"/>
                  </a:lnTo>
                  <a:lnTo>
                    <a:pt x="14574" y="1940"/>
                  </a:lnTo>
                  <a:lnTo>
                    <a:pt x="10758" y="0"/>
                  </a:lnTo>
                  <a:close/>
                  <a:moveTo>
                    <a:pt x="16552" y="2967"/>
                  </a:moveTo>
                  <a:lnTo>
                    <a:pt x="6364" y="8144"/>
                  </a:lnTo>
                  <a:lnTo>
                    <a:pt x="6941" y="8408"/>
                  </a:lnTo>
                  <a:lnTo>
                    <a:pt x="10758" y="10340"/>
                  </a:lnTo>
                  <a:lnTo>
                    <a:pt x="14559" y="8421"/>
                  </a:lnTo>
                  <a:lnTo>
                    <a:pt x="20954" y="5170"/>
                  </a:lnTo>
                  <a:lnTo>
                    <a:pt x="16552" y="2967"/>
                  </a:lnTo>
                  <a:close/>
                  <a:moveTo>
                    <a:pt x="21600" y="6495"/>
                  </a:moveTo>
                  <a:lnTo>
                    <a:pt x="12781" y="10969"/>
                  </a:lnTo>
                  <a:lnTo>
                    <a:pt x="11681" y="11530"/>
                  </a:lnTo>
                  <a:lnTo>
                    <a:pt x="11681" y="21600"/>
                  </a:lnTo>
                  <a:lnTo>
                    <a:pt x="21600" y="16565"/>
                  </a:lnTo>
                  <a:lnTo>
                    <a:pt x="21600" y="6495"/>
                  </a:lnTo>
                  <a:close/>
                  <a:moveTo>
                    <a:pt x="0" y="6549"/>
                  </a:moveTo>
                  <a:lnTo>
                    <a:pt x="0" y="16551"/>
                  </a:lnTo>
                  <a:lnTo>
                    <a:pt x="9850" y="21546"/>
                  </a:lnTo>
                  <a:lnTo>
                    <a:pt x="9850" y="11550"/>
                  </a:lnTo>
                  <a:lnTo>
                    <a:pt x="5587" y="9394"/>
                  </a:lnTo>
                  <a:lnTo>
                    <a:pt x="5587" y="11841"/>
                  </a:lnTo>
                  <a:lnTo>
                    <a:pt x="3763" y="11016"/>
                  </a:lnTo>
                  <a:lnTo>
                    <a:pt x="3763" y="8455"/>
                  </a:lnTo>
                  <a:lnTo>
                    <a:pt x="0" y="6549"/>
                  </a:lnTo>
                  <a:close/>
                </a:path>
              </a:pathLst>
            </a:custGeom>
            <a:solidFill>
              <a:schemeClr val="accent5"/>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978" name="Freeform 261"/>
            <p:cNvSpPr/>
            <p:nvPr/>
          </p:nvSpPr>
          <p:spPr>
            <a:xfrm>
              <a:off x="7185499" y="1411580"/>
              <a:ext cx="582555" cy="582555"/>
            </a:xfrm>
            <a:custGeom>
              <a:avLst/>
              <a:gdLst/>
              <a:ahLst/>
              <a:cxnLst>
                <a:cxn ang="0">
                  <a:pos x="wd2" y="hd2"/>
                </a:cxn>
                <a:cxn ang="5400000">
                  <a:pos x="wd2" y="hd2"/>
                </a:cxn>
                <a:cxn ang="10800000">
                  <a:pos x="wd2" y="hd2"/>
                </a:cxn>
                <a:cxn ang="16200000">
                  <a:pos x="wd2" y="hd2"/>
                </a:cxn>
              </a:cxnLst>
              <a:rect l="0" t="0" r="r" b="b"/>
              <a:pathLst>
                <a:path w="21600" h="21600" extrusionOk="0">
                  <a:moveTo>
                    <a:pt x="14636" y="0"/>
                  </a:moveTo>
                  <a:cubicBezTo>
                    <a:pt x="10998" y="0"/>
                    <a:pt x="8007" y="2804"/>
                    <a:pt x="7703" y="6364"/>
                  </a:cubicBezTo>
                  <a:cubicBezTo>
                    <a:pt x="8123" y="6396"/>
                    <a:pt x="8534" y="6448"/>
                    <a:pt x="8903" y="6541"/>
                  </a:cubicBezTo>
                  <a:cubicBezTo>
                    <a:pt x="10185" y="6839"/>
                    <a:pt x="11342" y="7456"/>
                    <a:pt x="12320" y="8280"/>
                  </a:cubicBezTo>
                  <a:cubicBezTo>
                    <a:pt x="13012" y="7849"/>
                    <a:pt x="13807" y="7595"/>
                    <a:pt x="14636" y="7595"/>
                  </a:cubicBezTo>
                  <a:cubicBezTo>
                    <a:pt x="15889" y="7595"/>
                    <a:pt x="17085" y="8133"/>
                    <a:pt x="17922" y="9072"/>
                  </a:cubicBezTo>
                  <a:cubicBezTo>
                    <a:pt x="18154" y="9333"/>
                    <a:pt x="18136" y="9732"/>
                    <a:pt x="17876" y="9965"/>
                  </a:cubicBezTo>
                  <a:cubicBezTo>
                    <a:pt x="17615" y="10197"/>
                    <a:pt x="17216" y="10172"/>
                    <a:pt x="16983" y="9911"/>
                  </a:cubicBezTo>
                  <a:cubicBezTo>
                    <a:pt x="16063" y="8879"/>
                    <a:pt x="14487" y="8651"/>
                    <a:pt x="13266" y="9211"/>
                  </a:cubicBezTo>
                  <a:cubicBezTo>
                    <a:pt x="14116" y="10196"/>
                    <a:pt x="14751" y="11371"/>
                    <a:pt x="15051" y="12666"/>
                  </a:cubicBezTo>
                  <a:cubicBezTo>
                    <a:pt x="15148" y="13054"/>
                    <a:pt x="15203" y="13473"/>
                    <a:pt x="15236" y="13897"/>
                  </a:cubicBezTo>
                  <a:cubicBezTo>
                    <a:pt x="18797" y="13594"/>
                    <a:pt x="21600" y="10602"/>
                    <a:pt x="21600" y="6964"/>
                  </a:cubicBezTo>
                  <a:cubicBezTo>
                    <a:pt x="21600" y="3125"/>
                    <a:pt x="18475" y="0"/>
                    <a:pt x="14636" y="0"/>
                  </a:cubicBezTo>
                  <a:close/>
                  <a:moveTo>
                    <a:pt x="10842" y="4432"/>
                  </a:moveTo>
                  <a:cubicBezTo>
                    <a:pt x="11192" y="4432"/>
                    <a:pt x="11473" y="4714"/>
                    <a:pt x="11473" y="5063"/>
                  </a:cubicBezTo>
                  <a:cubicBezTo>
                    <a:pt x="11473" y="5413"/>
                    <a:pt x="11755" y="5694"/>
                    <a:pt x="12104" y="5694"/>
                  </a:cubicBezTo>
                  <a:cubicBezTo>
                    <a:pt x="12453" y="5694"/>
                    <a:pt x="12735" y="5413"/>
                    <a:pt x="12735" y="5063"/>
                  </a:cubicBezTo>
                  <a:cubicBezTo>
                    <a:pt x="12735" y="4714"/>
                    <a:pt x="13024" y="4432"/>
                    <a:pt x="13374" y="4432"/>
                  </a:cubicBezTo>
                  <a:cubicBezTo>
                    <a:pt x="13724" y="4432"/>
                    <a:pt x="14005" y="4714"/>
                    <a:pt x="14005" y="5063"/>
                  </a:cubicBezTo>
                  <a:cubicBezTo>
                    <a:pt x="14005" y="6110"/>
                    <a:pt x="13151" y="6964"/>
                    <a:pt x="12104" y="6964"/>
                  </a:cubicBezTo>
                  <a:cubicBezTo>
                    <a:pt x="11057" y="6964"/>
                    <a:pt x="10204" y="6110"/>
                    <a:pt x="10204" y="5063"/>
                  </a:cubicBezTo>
                  <a:cubicBezTo>
                    <a:pt x="10204" y="4714"/>
                    <a:pt x="10493" y="4432"/>
                    <a:pt x="10842" y="4432"/>
                  </a:cubicBezTo>
                  <a:close/>
                  <a:moveTo>
                    <a:pt x="15906" y="4432"/>
                  </a:moveTo>
                  <a:cubicBezTo>
                    <a:pt x="16255" y="4432"/>
                    <a:pt x="16537" y="4714"/>
                    <a:pt x="16537" y="5063"/>
                  </a:cubicBezTo>
                  <a:cubicBezTo>
                    <a:pt x="16537" y="5413"/>
                    <a:pt x="16818" y="5694"/>
                    <a:pt x="17168" y="5694"/>
                  </a:cubicBezTo>
                  <a:cubicBezTo>
                    <a:pt x="17517" y="5694"/>
                    <a:pt x="17799" y="5413"/>
                    <a:pt x="17799" y="5063"/>
                  </a:cubicBezTo>
                  <a:cubicBezTo>
                    <a:pt x="17799" y="4714"/>
                    <a:pt x="18087" y="4432"/>
                    <a:pt x="18437" y="4432"/>
                  </a:cubicBezTo>
                  <a:cubicBezTo>
                    <a:pt x="18787" y="4432"/>
                    <a:pt x="19068" y="4714"/>
                    <a:pt x="19068" y="5063"/>
                  </a:cubicBezTo>
                  <a:cubicBezTo>
                    <a:pt x="19068" y="6110"/>
                    <a:pt x="18215" y="6964"/>
                    <a:pt x="17168" y="6964"/>
                  </a:cubicBezTo>
                  <a:cubicBezTo>
                    <a:pt x="16121" y="6964"/>
                    <a:pt x="15267" y="6110"/>
                    <a:pt x="15267" y="5063"/>
                  </a:cubicBezTo>
                  <a:cubicBezTo>
                    <a:pt x="15267" y="4714"/>
                    <a:pt x="15556" y="4432"/>
                    <a:pt x="15906" y="4432"/>
                  </a:cubicBezTo>
                  <a:close/>
                  <a:moveTo>
                    <a:pt x="6956" y="7680"/>
                  </a:moveTo>
                  <a:cubicBezTo>
                    <a:pt x="3118" y="7680"/>
                    <a:pt x="0" y="10805"/>
                    <a:pt x="0" y="14644"/>
                  </a:cubicBezTo>
                  <a:cubicBezTo>
                    <a:pt x="0" y="18482"/>
                    <a:pt x="3118" y="21600"/>
                    <a:pt x="6956" y="21600"/>
                  </a:cubicBezTo>
                  <a:cubicBezTo>
                    <a:pt x="10795" y="21600"/>
                    <a:pt x="13920" y="18482"/>
                    <a:pt x="13920" y="14644"/>
                  </a:cubicBezTo>
                  <a:cubicBezTo>
                    <a:pt x="13920" y="10788"/>
                    <a:pt x="10759" y="7680"/>
                    <a:pt x="6956" y="7680"/>
                  </a:cubicBezTo>
                  <a:close/>
                  <a:moveTo>
                    <a:pt x="4425" y="11473"/>
                  </a:moveTo>
                  <a:cubicBezTo>
                    <a:pt x="5472" y="11473"/>
                    <a:pt x="6325" y="12327"/>
                    <a:pt x="6325" y="13374"/>
                  </a:cubicBezTo>
                  <a:cubicBezTo>
                    <a:pt x="6325" y="13724"/>
                    <a:pt x="6044" y="14005"/>
                    <a:pt x="5694" y="14005"/>
                  </a:cubicBezTo>
                  <a:cubicBezTo>
                    <a:pt x="5345" y="14005"/>
                    <a:pt x="5063" y="13724"/>
                    <a:pt x="5063" y="13374"/>
                  </a:cubicBezTo>
                  <a:cubicBezTo>
                    <a:pt x="5063" y="13025"/>
                    <a:pt x="4774" y="12743"/>
                    <a:pt x="4425" y="12743"/>
                  </a:cubicBezTo>
                  <a:cubicBezTo>
                    <a:pt x="4075" y="12743"/>
                    <a:pt x="3794" y="13025"/>
                    <a:pt x="3794" y="13374"/>
                  </a:cubicBezTo>
                  <a:cubicBezTo>
                    <a:pt x="3794" y="13724"/>
                    <a:pt x="3512" y="14005"/>
                    <a:pt x="3163" y="14005"/>
                  </a:cubicBezTo>
                  <a:cubicBezTo>
                    <a:pt x="2813" y="14005"/>
                    <a:pt x="2532" y="13724"/>
                    <a:pt x="2532" y="13374"/>
                  </a:cubicBezTo>
                  <a:cubicBezTo>
                    <a:pt x="2532" y="12327"/>
                    <a:pt x="3378" y="11473"/>
                    <a:pt x="4425" y="11473"/>
                  </a:cubicBezTo>
                  <a:close/>
                  <a:moveTo>
                    <a:pt x="9488" y="11473"/>
                  </a:moveTo>
                  <a:cubicBezTo>
                    <a:pt x="10535" y="11473"/>
                    <a:pt x="11389" y="12327"/>
                    <a:pt x="11389" y="13374"/>
                  </a:cubicBezTo>
                  <a:cubicBezTo>
                    <a:pt x="11389" y="13724"/>
                    <a:pt x="11108" y="14005"/>
                    <a:pt x="10758" y="14005"/>
                  </a:cubicBezTo>
                  <a:cubicBezTo>
                    <a:pt x="10408" y="14005"/>
                    <a:pt x="10119" y="13724"/>
                    <a:pt x="10119" y="13374"/>
                  </a:cubicBezTo>
                  <a:cubicBezTo>
                    <a:pt x="10119" y="13025"/>
                    <a:pt x="9837" y="12743"/>
                    <a:pt x="9488" y="12743"/>
                  </a:cubicBezTo>
                  <a:cubicBezTo>
                    <a:pt x="9139" y="12743"/>
                    <a:pt x="8857" y="13025"/>
                    <a:pt x="8857" y="13374"/>
                  </a:cubicBezTo>
                  <a:cubicBezTo>
                    <a:pt x="8857" y="13724"/>
                    <a:pt x="8576" y="14005"/>
                    <a:pt x="8226" y="14005"/>
                  </a:cubicBezTo>
                  <a:cubicBezTo>
                    <a:pt x="7876" y="14005"/>
                    <a:pt x="7595" y="13724"/>
                    <a:pt x="7595" y="13374"/>
                  </a:cubicBezTo>
                  <a:cubicBezTo>
                    <a:pt x="7595" y="12327"/>
                    <a:pt x="8441" y="11473"/>
                    <a:pt x="9488" y="11473"/>
                  </a:cubicBezTo>
                  <a:close/>
                  <a:moveTo>
                    <a:pt x="3394" y="15275"/>
                  </a:moveTo>
                  <a:lnTo>
                    <a:pt x="10527" y="15275"/>
                  </a:lnTo>
                  <a:cubicBezTo>
                    <a:pt x="10733" y="15275"/>
                    <a:pt x="10924" y="15376"/>
                    <a:pt x="11042" y="15544"/>
                  </a:cubicBezTo>
                  <a:cubicBezTo>
                    <a:pt x="11161" y="15711"/>
                    <a:pt x="11188" y="15928"/>
                    <a:pt x="11119" y="16121"/>
                  </a:cubicBezTo>
                  <a:cubicBezTo>
                    <a:pt x="10491" y="17887"/>
                    <a:pt x="8817" y="19068"/>
                    <a:pt x="6956" y="19068"/>
                  </a:cubicBezTo>
                  <a:cubicBezTo>
                    <a:pt x="5095" y="19068"/>
                    <a:pt x="3422" y="17887"/>
                    <a:pt x="2793" y="16121"/>
                  </a:cubicBezTo>
                  <a:cubicBezTo>
                    <a:pt x="2725" y="15928"/>
                    <a:pt x="2759" y="15712"/>
                    <a:pt x="2878" y="15544"/>
                  </a:cubicBezTo>
                  <a:cubicBezTo>
                    <a:pt x="2997" y="15376"/>
                    <a:pt x="3188" y="15275"/>
                    <a:pt x="3394" y="15275"/>
                  </a:cubicBezTo>
                  <a:close/>
                  <a:moveTo>
                    <a:pt x="4486" y="16498"/>
                  </a:moveTo>
                  <a:cubicBezTo>
                    <a:pt x="5073" y="17279"/>
                    <a:pt x="6000" y="17760"/>
                    <a:pt x="7002" y="17760"/>
                  </a:cubicBezTo>
                  <a:cubicBezTo>
                    <a:pt x="8005" y="17760"/>
                    <a:pt x="8932" y="17279"/>
                    <a:pt x="9519" y="16498"/>
                  </a:cubicBezTo>
                  <a:lnTo>
                    <a:pt x="4486" y="16498"/>
                  </a:lnTo>
                  <a:close/>
                </a:path>
              </a:pathLst>
            </a:custGeom>
            <a:solidFill>
              <a:schemeClr val="accent5"/>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979" name="Shape"/>
            <p:cNvSpPr/>
            <p:nvPr/>
          </p:nvSpPr>
          <p:spPr>
            <a:xfrm>
              <a:off x="0" y="76"/>
              <a:ext cx="4131866" cy="4136678"/>
            </a:xfrm>
            <a:custGeom>
              <a:avLst/>
              <a:gdLst/>
              <a:ahLst/>
              <a:cxnLst>
                <a:cxn ang="0">
                  <a:pos x="wd2" y="hd2"/>
                </a:cxn>
                <a:cxn ang="5400000">
                  <a:pos x="wd2" y="hd2"/>
                </a:cxn>
                <a:cxn ang="10800000">
                  <a:pos x="wd2" y="hd2"/>
                </a:cxn>
                <a:cxn ang="16200000">
                  <a:pos x="wd2" y="hd2"/>
                </a:cxn>
              </a:cxnLst>
              <a:rect l="0" t="0" r="r" b="b"/>
              <a:pathLst>
                <a:path w="21600" h="21598" extrusionOk="0">
                  <a:moveTo>
                    <a:pt x="19318" y="1"/>
                  </a:moveTo>
                  <a:lnTo>
                    <a:pt x="2656" y="3"/>
                  </a:lnTo>
                  <a:cubicBezTo>
                    <a:pt x="2492" y="7"/>
                    <a:pt x="2329" y="11"/>
                    <a:pt x="2168" y="17"/>
                  </a:cubicBezTo>
                  <a:cubicBezTo>
                    <a:pt x="1997" y="23"/>
                    <a:pt x="1828" y="32"/>
                    <a:pt x="1660" y="61"/>
                  </a:cubicBezTo>
                  <a:cubicBezTo>
                    <a:pt x="1350" y="114"/>
                    <a:pt x="1052" y="238"/>
                    <a:pt x="795" y="432"/>
                  </a:cubicBezTo>
                  <a:cubicBezTo>
                    <a:pt x="296" y="806"/>
                    <a:pt x="1" y="1392"/>
                    <a:pt x="0" y="2015"/>
                  </a:cubicBezTo>
                  <a:lnTo>
                    <a:pt x="0" y="19076"/>
                  </a:lnTo>
                  <a:cubicBezTo>
                    <a:pt x="3" y="19232"/>
                    <a:pt x="9" y="19387"/>
                    <a:pt x="19" y="19540"/>
                  </a:cubicBezTo>
                  <a:cubicBezTo>
                    <a:pt x="28" y="19695"/>
                    <a:pt x="41" y="19847"/>
                    <a:pt x="73" y="19998"/>
                  </a:cubicBezTo>
                  <a:cubicBezTo>
                    <a:pt x="132" y="20280"/>
                    <a:pt x="257" y="20548"/>
                    <a:pt x="436" y="20782"/>
                  </a:cubicBezTo>
                  <a:cubicBezTo>
                    <a:pt x="858" y="21332"/>
                    <a:pt x="1507" y="21579"/>
                    <a:pt x="2222" y="21577"/>
                  </a:cubicBezTo>
                  <a:lnTo>
                    <a:pt x="9502" y="21598"/>
                  </a:lnTo>
                  <a:cubicBezTo>
                    <a:pt x="9726" y="18538"/>
                    <a:pt x="11016" y="15652"/>
                    <a:pt x="13148" y="13442"/>
                  </a:cubicBezTo>
                  <a:cubicBezTo>
                    <a:pt x="15382" y="11126"/>
                    <a:pt x="18390" y="9708"/>
                    <a:pt x="21600" y="9456"/>
                  </a:cubicBezTo>
                  <a:lnTo>
                    <a:pt x="21590" y="2172"/>
                  </a:lnTo>
                  <a:cubicBezTo>
                    <a:pt x="21583" y="2032"/>
                    <a:pt x="21569" y="1893"/>
                    <a:pt x="21550" y="1756"/>
                  </a:cubicBezTo>
                  <a:cubicBezTo>
                    <a:pt x="21533" y="1628"/>
                    <a:pt x="21509" y="1501"/>
                    <a:pt x="21473" y="1377"/>
                  </a:cubicBezTo>
                  <a:cubicBezTo>
                    <a:pt x="21402" y="1131"/>
                    <a:pt x="21281" y="901"/>
                    <a:pt x="21108" y="705"/>
                  </a:cubicBezTo>
                  <a:cubicBezTo>
                    <a:pt x="20908" y="478"/>
                    <a:pt x="20656" y="313"/>
                    <a:pt x="20384" y="200"/>
                  </a:cubicBezTo>
                  <a:cubicBezTo>
                    <a:pt x="20225" y="133"/>
                    <a:pt x="20058" y="85"/>
                    <a:pt x="19888" y="52"/>
                  </a:cubicBezTo>
                  <a:cubicBezTo>
                    <a:pt x="19702" y="16"/>
                    <a:pt x="19512" y="-2"/>
                    <a:pt x="19318" y="1"/>
                  </a:cubicBezTo>
                  <a:close/>
                  <a:moveTo>
                    <a:pt x="18697" y="2077"/>
                  </a:moveTo>
                  <a:cubicBezTo>
                    <a:pt x="18826" y="2079"/>
                    <a:pt x="18949" y="2105"/>
                    <a:pt x="19065" y="2154"/>
                  </a:cubicBezTo>
                  <a:cubicBezTo>
                    <a:pt x="19160" y="2193"/>
                    <a:pt x="19252" y="2249"/>
                    <a:pt x="19322" y="2328"/>
                  </a:cubicBezTo>
                  <a:cubicBezTo>
                    <a:pt x="19386" y="2399"/>
                    <a:pt x="19427" y="2485"/>
                    <a:pt x="19457" y="2574"/>
                  </a:cubicBezTo>
                  <a:cubicBezTo>
                    <a:pt x="19488" y="2666"/>
                    <a:pt x="19506" y="2762"/>
                    <a:pt x="19511" y="2860"/>
                  </a:cubicBezTo>
                  <a:lnTo>
                    <a:pt x="19511" y="7649"/>
                  </a:lnTo>
                  <a:cubicBezTo>
                    <a:pt x="16787" y="8231"/>
                    <a:pt x="14275" y="9540"/>
                    <a:pt x="12239" y="11439"/>
                  </a:cubicBezTo>
                  <a:cubicBezTo>
                    <a:pt x="9931" y="13591"/>
                    <a:pt x="8340" y="16398"/>
                    <a:pt x="7681" y="19482"/>
                  </a:cubicBezTo>
                  <a:lnTo>
                    <a:pt x="2867" y="19499"/>
                  </a:lnTo>
                  <a:cubicBezTo>
                    <a:pt x="2617" y="19488"/>
                    <a:pt x="2385" y="19397"/>
                    <a:pt x="2247" y="19192"/>
                  </a:cubicBezTo>
                  <a:cubicBezTo>
                    <a:pt x="2173" y="19082"/>
                    <a:pt x="2133" y="18957"/>
                    <a:pt x="2108" y="18830"/>
                  </a:cubicBezTo>
                  <a:cubicBezTo>
                    <a:pt x="2081" y="18695"/>
                    <a:pt x="2069" y="18556"/>
                    <a:pt x="2073" y="18415"/>
                  </a:cubicBezTo>
                  <a:lnTo>
                    <a:pt x="2069" y="2875"/>
                  </a:lnTo>
                  <a:cubicBezTo>
                    <a:pt x="2071" y="2660"/>
                    <a:pt x="2159" y="2455"/>
                    <a:pt x="2315" y="2307"/>
                  </a:cubicBezTo>
                  <a:cubicBezTo>
                    <a:pt x="2476" y="2155"/>
                    <a:pt x="2693" y="2078"/>
                    <a:pt x="2913" y="2091"/>
                  </a:cubicBezTo>
                  <a:lnTo>
                    <a:pt x="18697" y="2077"/>
                  </a:lnTo>
                  <a:close/>
                </a:path>
              </a:pathLst>
            </a:custGeom>
            <a:noFill/>
            <a:ln w="25400" cap="flat">
              <a:solidFill>
                <a:schemeClr val="accent1"/>
              </a:solidFill>
              <a:prstDash val="solid"/>
              <a:round/>
            </a:ln>
            <a:effectLst/>
          </p:spPr>
          <p:txBody>
            <a:bodyPr wrap="square" lIns="45718" tIns="45718" rIns="45718" bIns="45718" numCol="1" anchor="t">
              <a:noAutofit/>
            </a:bodyPr>
            <a:lstStyle/>
            <a:p>
              <a:endParaRPr/>
            </a:p>
          </p:txBody>
        </p:sp>
        <p:sp>
          <p:nvSpPr>
            <p:cNvPr id="980" name="Shape"/>
            <p:cNvSpPr/>
            <p:nvPr/>
          </p:nvSpPr>
          <p:spPr>
            <a:xfrm>
              <a:off x="4546600" y="124"/>
              <a:ext cx="4131866" cy="4136678"/>
            </a:xfrm>
            <a:custGeom>
              <a:avLst/>
              <a:gdLst/>
              <a:ahLst/>
              <a:cxnLst>
                <a:cxn ang="0">
                  <a:pos x="wd2" y="hd2"/>
                </a:cxn>
                <a:cxn ang="5400000">
                  <a:pos x="wd2" y="hd2"/>
                </a:cxn>
                <a:cxn ang="10800000">
                  <a:pos x="wd2" y="hd2"/>
                </a:cxn>
                <a:cxn ang="16200000">
                  <a:pos x="wd2" y="hd2"/>
                </a:cxn>
              </a:cxnLst>
              <a:rect l="0" t="0" r="r" b="b"/>
              <a:pathLst>
                <a:path w="21600" h="21598" extrusionOk="0">
                  <a:moveTo>
                    <a:pt x="2282" y="1"/>
                  </a:moveTo>
                  <a:cubicBezTo>
                    <a:pt x="2088" y="-2"/>
                    <a:pt x="1898" y="16"/>
                    <a:pt x="1712" y="52"/>
                  </a:cubicBezTo>
                  <a:cubicBezTo>
                    <a:pt x="1542" y="85"/>
                    <a:pt x="1375" y="133"/>
                    <a:pt x="1216" y="200"/>
                  </a:cubicBezTo>
                  <a:cubicBezTo>
                    <a:pt x="944" y="313"/>
                    <a:pt x="692" y="478"/>
                    <a:pt x="492" y="705"/>
                  </a:cubicBezTo>
                  <a:cubicBezTo>
                    <a:pt x="319" y="901"/>
                    <a:pt x="198" y="1131"/>
                    <a:pt x="127" y="1377"/>
                  </a:cubicBezTo>
                  <a:cubicBezTo>
                    <a:pt x="91" y="1501"/>
                    <a:pt x="67" y="1628"/>
                    <a:pt x="50" y="1756"/>
                  </a:cubicBezTo>
                  <a:cubicBezTo>
                    <a:pt x="31" y="1893"/>
                    <a:pt x="17" y="2032"/>
                    <a:pt x="10" y="2172"/>
                  </a:cubicBezTo>
                  <a:lnTo>
                    <a:pt x="0" y="9456"/>
                  </a:lnTo>
                  <a:cubicBezTo>
                    <a:pt x="3210" y="9708"/>
                    <a:pt x="6218" y="11126"/>
                    <a:pt x="8452" y="13442"/>
                  </a:cubicBezTo>
                  <a:cubicBezTo>
                    <a:pt x="10584" y="15652"/>
                    <a:pt x="11874" y="18538"/>
                    <a:pt x="12098" y="21598"/>
                  </a:cubicBezTo>
                  <a:lnTo>
                    <a:pt x="19378" y="21577"/>
                  </a:lnTo>
                  <a:cubicBezTo>
                    <a:pt x="20093" y="21579"/>
                    <a:pt x="20742" y="21332"/>
                    <a:pt x="21164" y="20782"/>
                  </a:cubicBezTo>
                  <a:cubicBezTo>
                    <a:pt x="21343" y="20548"/>
                    <a:pt x="21468" y="20280"/>
                    <a:pt x="21527" y="19998"/>
                  </a:cubicBezTo>
                  <a:cubicBezTo>
                    <a:pt x="21559" y="19847"/>
                    <a:pt x="21572" y="19695"/>
                    <a:pt x="21581" y="19540"/>
                  </a:cubicBezTo>
                  <a:cubicBezTo>
                    <a:pt x="21591" y="19387"/>
                    <a:pt x="21597" y="19232"/>
                    <a:pt x="21600" y="19076"/>
                  </a:cubicBezTo>
                  <a:lnTo>
                    <a:pt x="21600" y="2015"/>
                  </a:lnTo>
                  <a:cubicBezTo>
                    <a:pt x="21599" y="1392"/>
                    <a:pt x="21304" y="806"/>
                    <a:pt x="20805" y="432"/>
                  </a:cubicBezTo>
                  <a:cubicBezTo>
                    <a:pt x="20548" y="238"/>
                    <a:pt x="20250" y="114"/>
                    <a:pt x="19940" y="61"/>
                  </a:cubicBezTo>
                  <a:cubicBezTo>
                    <a:pt x="19772" y="32"/>
                    <a:pt x="19603" y="23"/>
                    <a:pt x="19432" y="17"/>
                  </a:cubicBezTo>
                  <a:cubicBezTo>
                    <a:pt x="19271" y="11"/>
                    <a:pt x="19108" y="7"/>
                    <a:pt x="18944" y="3"/>
                  </a:cubicBezTo>
                  <a:lnTo>
                    <a:pt x="2282" y="1"/>
                  </a:lnTo>
                  <a:close/>
                  <a:moveTo>
                    <a:pt x="2903" y="2077"/>
                  </a:moveTo>
                  <a:lnTo>
                    <a:pt x="18687" y="2091"/>
                  </a:lnTo>
                  <a:cubicBezTo>
                    <a:pt x="18907" y="2078"/>
                    <a:pt x="19124" y="2155"/>
                    <a:pt x="19285" y="2307"/>
                  </a:cubicBezTo>
                  <a:cubicBezTo>
                    <a:pt x="19441" y="2455"/>
                    <a:pt x="19529" y="2660"/>
                    <a:pt x="19531" y="2875"/>
                  </a:cubicBezTo>
                  <a:lnTo>
                    <a:pt x="19527" y="18415"/>
                  </a:lnTo>
                  <a:cubicBezTo>
                    <a:pt x="19531" y="18556"/>
                    <a:pt x="19519" y="18695"/>
                    <a:pt x="19492" y="18830"/>
                  </a:cubicBezTo>
                  <a:cubicBezTo>
                    <a:pt x="19467" y="18957"/>
                    <a:pt x="19427" y="19082"/>
                    <a:pt x="19353" y="19192"/>
                  </a:cubicBezTo>
                  <a:cubicBezTo>
                    <a:pt x="19215" y="19397"/>
                    <a:pt x="18983" y="19488"/>
                    <a:pt x="18733" y="19499"/>
                  </a:cubicBezTo>
                  <a:lnTo>
                    <a:pt x="13919" y="19482"/>
                  </a:lnTo>
                  <a:cubicBezTo>
                    <a:pt x="13260" y="16398"/>
                    <a:pt x="11669" y="13591"/>
                    <a:pt x="9361" y="11439"/>
                  </a:cubicBezTo>
                  <a:cubicBezTo>
                    <a:pt x="7325" y="9540"/>
                    <a:pt x="4813" y="8231"/>
                    <a:pt x="2089" y="7649"/>
                  </a:cubicBezTo>
                  <a:lnTo>
                    <a:pt x="2089" y="2860"/>
                  </a:lnTo>
                  <a:cubicBezTo>
                    <a:pt x="2094" y="2762"/>
                    <a:pt x="2112" y="2666"/>
                    <a:pt x="2143" y="2574"/>
                  </a:cubicBezTo>
                  <a:cubicBezTo>
                    <a:pt x="2173" y="2485"/>
                    <a:pt x="2214" y="2399"/>
                    <a:pt x="2278" y="2328"/>
                  </a:cubicBezTo>
                  <a:cubicBezTo>
                    <a:pt x="2348" y="2249"/>
                    <a:pt x="2440" y="2193"/>
                    <a:pt x="2535" y="2154"/>
                  </a:cubicBezTo>
                  <a:cubicBezTo>
                    <a:pt x="2651" y="2105"/>
                    <a:pt x="2774" y="2079"/>
                    <a:pt x="2903" y="2077"/>
                  </a:cubicBezTo>
                  <a:close/>
                </a:path>
              </a:pathLst>
            </a:custGeom>
            <a:noFill/>
            <a:ln w="25400" cap="flat">
              <a:solidFill>
                <a:schemeClr val="accent2"/>
              </a:solidFill>
              <a:prstDash val="solid"/>
              <a:round/>
            </a:ln>
            <a:effectLst/>
          </p:spPr>
          <p:txBody>
            <a:bodyPr wrap="square" lIns="45718" tIns="45718" rIns="45718" bIns="45718" numCol="1" anchor="t">
              <a:noAutofit/>
            </a:bodyPr>
            <a:lstStyle/>
            <a:p>
              <a:endParaRPr/>
            </a:p>
          </p:txBody>
        </p:sp>
        <p:sp>
          <p:nvSpPr>
            <p:cNvPr id="981" name="Shape"/>
            <p:cNvSpPr/>
            <p:nvPr/>
          </p:nvSpPr>
          <p:spPr>
            <a:xfrm>
              <a:off x="0" y="4520977"/>
              <a:ext cx="4131866" cy="4136678"/>
            </a:xfrm>
            <a:custGeom>
              <a:avLst/>
              <a:gdLst/>
              <a:ahLst/>
              <a:cxnLst>
                <a:cxn ang="0">
                  <a:pos x="wd2" y="hd2"/>
                </a:cxn>
                <a:cxn ang="5400000">
                  <a:pos x="wd2" y="hd2"/>
                </a:cxn>
                <a:cxn ang="10800000">
                  <a:pos x="wd2" y="hd2"/>
                </a:cxn>
                <a:cxn ang="16200000">
                  <a:pos x="wd2" y="hd2"/>
                </a:cxn>
              </a:cxnLst>
              <a:rect l="0" t="0" r="r" b="b"/>
              <a:pathLst>
                <a:path w="21600" h="21598" extrusionOk="0">
                  <a:moveTo>
                    <a:pt x="9502" y="0"/>
                  </a:moveTo>
                  <a:lnTo>
                    <a:pt x="2222" y="21"/>
                  </a:lnTo>
                  <a:cubicBezTo>
                    <a:pt x="1507" y="19"/>
                    <a:pt x="858" y="266"/>
                    <a:pt x="436" y="816"/>
                  </a:cubicBezTo>
                  <a:cubicBezTo>
                    <a:pt x="257" y="1050"/>
                    <a:pt x="132" y="1318"/>
                    <a:pt x="73" y="1600"/>
                  </a:cubicBezTo>
                  <a:cubicBezTo>
                    <a:pt x="41" y="1751"/>
                    <a:pt x="28" y="1903"/>
                    <a:pt x="19" y="2058"/>
                  </a:cubicBezTo>
                  <a:cubicBezTo>
                    <a:pt x="9" y="2211"/>
                    <a:pt x="3" y="2366"/>
                    <a:pt x="0" y="2522"/>
                  </a:cubicBezTo>
                  <a:lnTo>
                    <a:pt x="0" y="19583"/>
                  </a:lnTo>
                  <a:cubicBezTo>
                    <a:pt x="1" y="20206"/>
                    <a:pt x="296" y="20792"/>
                    <a:pt x="795" y="21166"/>
                  </a:cubicBezTo>
                  <a:cubicBezTo>
                    <a:pt x="1052" y="21360"/>
                    <a:pt x="1350" y="21484"/>
                    <a:pt x="1660" y="21537"/>
                  </a:cubicBezTo>
                  <a:cubicBezTo>
                    <a:pt x="1828" y="21566"/>
                    <a:pt x="1997" y="21575"/>
                    <a:pt x="2168" y="21581"/>
                  </a:cubicBezTo>
                  <a:cubicBezTo>
                    <a:pt x="2329" y="21587"/>
                    <a:pt x="2492" y="21591"/>
                    <a:pt x="2656" y="21595"/>
                  </a:cubicBezTo>
                  <a:lnTo>
                    <a:pt x="19318" y="21597"/>
                  </a:lnTo>
                  <a:cubicBezTo>
                    <a:pt x="19512" y="21600"/>
                    <a:pt x="19702" y="21582"/>
                    <a:pt x="19888" y="21546"/>
                  </a:cubicBezTo>
                  <a:cubicBezTo>
                    <a:pt x="20058" y="21513"/>
                    <a:pt x="20225" y="21465"/>
                    <a:pt x="20384" y="21398"/>
                  </a:cubicBezTo>
                  <a:cubicBezTo>
                    <a:pt x="20656" y="21285"/>
                    <a:pt x="20908" y="21120"/>
                    <a:pt x="21108" y="20893"/>
                  </a:cubicBezTo>
                  <a:cubicBezTo>
                    <a:pt x="21281" y="20697"/>
                    <a:pt x="21402" y="20467"/>
                    <a:pt x="21473" y="20221"/>
                  </a:cubicBezTo>
                  <a:cubicBezTo>
                    <a:pt x="21509" y="20097"/>
                    <a:pt x="21533" y="19970"/>
                    <a:pt x="21550" y="19842"/>
                  </a:cubicBezTo>
                  <a:cubicBezTo>
                    <a:pt x="21569" y="19705"/>
                    <a:pt x="21583" y="19566"/>
                    <a:pt x="21590" y="19426"/>
                  </a:cubicBezTo>
                  <a:lnTo>
                    <a:pt x="21600" y="12142"/>
                  </a:lnTo>
                  <a:cubicBezTo>
                    <a:pt x="18390" y="11890"/>
                    <a:pt x="15382" y="10472"/>
                    <a:pt x="13148" y="8156"/>
                  </a:cubicBezTo>
                  <a:cubicBezTo>
                    <a:pt x="11016" y="5946"/>
                    <a:pt x="9726" y="3060"/>
                    <a:pt x="9502" y="0"/>
                  </a:cubicBezTo>
                  <a:close/>
                  <a:moveTo>
                    <a:pt x="2867" y="2099"/>
                  </a:moveTo>
                  <a:lnTo>
                    <a:pt x="7681" y="2116"/>
                  </a:lnTo>
                  <a:cubicBezTo>
                    <a:pt x="8340" y="5200"/>
                    <a:pt x="9931" y="8007"/>
                    <a:pt x="12239" y="10159"/>
                  </a:cubicBezTo>
                  <a:cubicBezTo>
                    <a:pt x="14275" y="12058"/>
                    <a:pt x="16787" y="13367"/>
                    <a:pt x="19511" y="13949"/>
                  </a:cubicBezTo>
                  <a:lnTo>
                    <a:pt x="19511" y="18738"/>
                  </a:lnTo>
                  <a:cubicBezTo>
                    <a:pt x="19506" y="18836"/>
                    <a:pt x="19488" y="18932"/>
                    <a:pt x="19457" y="19024"/>
                  </a:cubicBezTo>
                  <a:cubicBezTo>
                    <a:pt x="19427" y="19113"/>
                    <a:pt x="19386" y="19199"/>
                    <a:pt x="19322" y="19270"/>
                  </a:cubicBezTo>
                  <a:cubicBezTo>
                    <a:pt x="19252" y="19349"/>
                    <a:pt x="19160" y="19405"/>
                    <a:pt x="19065" y="19444"/>
                  </a:cubicBezTo>
                  <a:cubicBezTo>
                    <a:pt x="18949" y="19493"/>
                    <a:pt x="18826" y="19519"/>
                    <a:pt x="18697" y="19521"/>
                  </a:cubicBezTo>
                  <a:lnTo>
                    <a:pt x="2913" y="19507"/>
                  </a:lnTo>
                  <a:cubicBezTo>
                    <a:pt x="2693" y="19520"/>
                    <a:pt x="2476" y="19443"/>
                    <a:pt x="2315" y="19291"/>
                  </a:cubicBezTo>
                  <a:cubicBezTo>
                    <a:pt x="2159" y="19143"/>
                    <a:pt x="2071" y="18938"/>
                    <a:pt x="2069" y="18723"/>
                  </a:cubicBezTo>
                  <a:lnTo>
                    <a:pt x="2073" y="3183"/>
                  </a:lnTo>
                  <a:cubicBezTo>
                    <a:pt x="2069" y="3042"/>
                    <a:pt x="2081" y="2903"/>
                    <a:pt x="2108" y="2768"/>
                  </a:cubicBezTo>
                  <a:cubicBezTo>
                    <a:pt x="2133" y="2641"/>
                    <a:pt x="2173" y="2516"/>
                    <a:pt x="2247" y="2406"/>
                  </a:cubicBezTo>
                  <a:cubicBezTo>
                    <a:pt x="2385" y="2201"/>
                    <a:pt x="2617" y="2110"/>
                    <a:pt x="2867" y="2099"/>
                  </a:cubicBezTo>
                  <a:close/>
                </a:path>
              </a:pathLst>
            </a:custGeom>
            <a:noFill/>
            <a:ln w="25400" cap="flat">
              <a:solidFill>
                <a:srgbClr val="535353"/>
              </a:solidFill>
              <a:prstDash val="solid"/>
              <a:round/>
            </a:ln>
            <a:effectLst/>
          </p:spPr>
          <p:txBody>
            <a:bodyPr wrap="square" lIns="45718" tIns="45718" rIns="45718" bIns="45718" numCol="1" anchor="t">
              <a:noAutofit/>
            </a:bodyPr>
            <a:lstStyle/>
            <a:p>
              <a:endParaRPr/>
            </a:p>
          </p:txBody>
        </p:sp>
        <p:sp>
          <p:nvSpPr>
            <p:cNvPr id="982" name="Shape"/>
            <p:cNvSpPr/>
            <p:nvPr/>
          </p:nvSpPr>
          <p:spPr>
            <a:xfrm>
              <a:off x="4546600" y="4520977"/>
              <a:ext cx="4131866" cy="4136678"/>
            </a:xfrm>
            <a:custGeom>
              <a:avLst/>
              <a:gdLst/>
              <a:ahLst/>
              <a:cxnLst>
                <a:cxn ang="0">
                  <a:pos x="wd2" y="hd2"/>
                </a:cxn>
                <a:cxn ang="5400000">
                  <a:pos x="wd2" y="hd2"/>
                </a:cxn>
                <a:cxn ang="10800000">
                  <a:pos x="wd2" y="hd2"/>
                </a:cxn>
                <a:cxn ang="16200000">
                  <a:pos x="wd2" y="hd2"/>
                </a:cxn>
              </a:cxnLst>
              <a:rect l="0" t="0" r="r" b="b"/>
              <a:pathLst>
                <a:path w="21600" h="21598" extrusionOk="0">
                  <a:moveTo>
                    <a:pt x="12098" y="0"/>
                  </a:moveTo>
                  <a:cubicBezTo>
                    <a:pt x="11874" y="3060"/>
                    <a:pt x="10584" y="5946"/>
                    <a:pt x="8452" y="8156"/>
                  </a:cubicBezTo>
                  <a:cubicBezTo>
                    <a:pt x="6218" y="10472"/>
                    <a:pt x="3210" y="11890"/>
                    <a:pt x="0" y="12142"/>
                  </a:cubicBezTo>
                  <a:lnTo>
                    <a:pt x="10" y="19426"/>
                  </a:lnTo>
                  <a:cubicBezTo>
                    <a:pt x="17" y="19566"/>
                    <a:pt x="31" y="19705"/>
                    <a:pt x="50" y="19842"/>
                  </a:cubicBezTo>
                  <a:cubicBezTo>
                    <a:pt x="67" y="19970"/>
                    <a:pt x="91" y="20097"/>
                    <a:pt x="127" y="20221"/>
                  </a:cubicBezTo>
                  <a:cubicBezTo>
                    <a:pt x="198" y="20467"/>
                    <a:pt x="319" y="20697"/>
                    <a:pt x="492" y="20893"/>
                  </a:cubicBezTo>
                  <a:cubicBezTo>
                    <a:pt x="692" y="21120"/>
                    <a:pt x="944" y="21285"/>
                    <a:pt x="1216" y="21398"/>
                  </a:cubicBezTo>
                  <a:cubicBezTo>
                    <a:pt x="1375" y="21465"/>
                    <a:pt x="1542" y="21513"/>
                    <a:pt x="1712" y="21546"/>
                  </a:cubicBezTo>
                  <a:cubicBezTo>
                    <a:pt x="1898" y="21582"/>
                    <a:pt x="2088" y="21600"/>
                    <a:pt x="2282" y="21597"/>
                  </a:cubicBezTo>
                  <a:lnTo>
                    <a:pt x="18944" y="21595"/>
                  </a:lnTo>
                  <a:cubicBezTo>
                    <a:pt x="19108" y="21591"/>
                    <a:pt x="19271" y="21587"/>
                    <a:pt x="19432" y="21581"/>
                  </a:cubicBezTo>
                  <a:cubicBezTo>
                    <a:pt x="19603" y="21575"/>
                    <a:pt x="19772" y="21566"/>
                    <a:pt x="19940" y="21537"/>
                  </a:cubicBezTo>
                  <a:cubicBezTo>
                    <a:pt x="20250" y="21484"/>
                    <a:pt x="20548" y="21360"/>
                    <a:pt x="20805" y="21166"/>
                  </a:cubicBezTo>
                  <a:cubicBezTo>
                    <a:pt x="21304" y="20792"/>
                    <a:pt x="21599" y="20206"/>
                    <a:pt x="21600" y="19583"/>
                  </a:cubicBezTo>
                  <a:lnTo>
                    <a:pt x="21600" y="2522"/>
                  </a:lnTo>
                  <a:cubicBezTo>
                    <a:pt x="21597" y="2366"/>
                    <a:pt x="21591" y="2211"/>
                    <a:pt x="21581" y="2058"/>
                  </a:cubicBezTo>
                  <a:cubicBezTo>
                    <a:pt x="21572" y="1903"/>
                    <a:pt x="21559" y="1751"/>
                    <a:pt x="21527" y="1600"/>
                  </a:cubicBezTo>
                  <a:cubicBezTo>
                    <a:pt x="21468" y="1318"/>
                    <a:pt x="21343" y="1050"/>
                    <a:pt x="21164" y="816"/>
                  </a:cubicBezTo>
                  <a:cubicBezTo>
                    <a:pt x="20742" y="266"/>
                    <a:pt x="20093" y="19"/>
                    <a:pt x="19378" y="21"/>
                  </a:cubicBezTo>
                  <a:lnTo>
                    <a:pt x="12098" y="0"/>
                  </a:lnTo>
                  <a:close/>
                  <a:moveTo>
                    <a:pt x="18733" y="2099"/>
                  </a:moveTo>
                  <a:cubicBezTo>
                    <a:pt x="18983" y="2110"/>
                    <a:pt x="19215" y="2201"/>
                    <a:pt x="19353" y="2406"/>
                  </a:cubicBezTo>
                  <a:cubicBezTo>
                    <a:pt x="19427" y="2516"/>
                    <a:pt x="19467" y="2641"/>
                    <a:pt x="19492" y="2768"/>
                  </a:cubicBezTo>
                  <a:cubicBezTo>
                    <a:pt x="19519" y="2903"/>
                    <a:pt x="19531" y="3042"/>
                    <a:pt x="19527" y="3183"/>
                  </a:cubicBezTo>
                  <a:lnTo>
                    <a:pt x="19531" y="18723"/>
                  </a:lnTo>
                  <a:cubicBezTo>
                    <a:pt x="19529" y="18938"/>
                    <a:pt x="19441" y="19143"/>
                    <a:pt x="19285" y="19291"/>
                  </a:cubicBezTo>
                  <a:cubicBezTo>
                    <a:pt x="19124" y="19443"/>
                    <a:pt x="18907" y="19520"/>
                    <a:pt x="18687" y="19507"/>
                  </a:cubicBezTo>
                  <a:lnTo>
                    <a:pt x="2903" y="19521"/>
                  </a:lnTo>
                  <a:cubicBezTo>
                    <a:pt x="2774" y="19519"/>
                    <a:pt x="2651" y="19493"/>
                    <a:pt x="2535" y="19444"/>
                  </a:cubicBezTo>
                  <a:cubicBezTo>
                    <a:pt x="2440" y="19405"/>
                    <a:pt x="2348" y="19349"/>
                    <a:pt x="2278" y="19270"/>
                  </a:cubicBezTo>
                  <a:cubicBezTo>
                    <a:pt x="2214" y="19199"/>
                    <a:pt x="2173" y="19113"/>
                    <a:pt x="2143" y="19024"/>
                  </a:cubicBezTo>
                  <a:cubicBezTo>
                    <a:pt x="2112" y="18932"/>
                    <a:pt x="2094" y="18837"/>
                    <a:pt x="2089" y="18738"/>
                  </a:cubicBezTo>
                  <a:lnTo>
                    <a:pt x="2089" y="13949"/>
                  </a:lnTo>
                  <a:cubicBezTo>
                    <a:pt x="4813" y="13367"/>
                    <a:pt x="7325" y="12058"/>
                    <a:pt x="9361" y="10159"/>
                  </a:cubicBezTo>
                  <a:cubicBezTo>
                    <a:pt x="11669" y="8007"/>
                    <a:pt x="13260" y="5200"/>
                    <a:pt x="13919" y="2116"/>
                  </a:cubicBezTo>
                  <a:lnTo>
                    <a:pt x="18733" y="2099"/>
                  </a:lnTo>
                  <a:close/>
                </a:path>
              </a:pathLst>
            </a:custGeom>
            <a:noFill/>
            <a:ln w="25400" cap="flat">
              <a:solidFill>
                <a:schemeClr val="accent3"/>
              </a:solidFill>
              <a:prstDash val="solid"/>
              <a:round/>
            </a:ln>
            <a:effectLst/>
          </p:spPr>
          <p:txBody>
            <a:bodyPr wrap="square" lIns="45718" tIns="45718" rIns="45718" bIns="45718" numCol="1" anchor="t">
              <a:noAutofit/>
            </a:bodyPr>
            <a:lstStyle/>
            <a:p>
              <a:endParaRPr/>
            </a:p>
          </p:txBody>
        </p:sp>
        <p:grpSp>
          <p:nvGrpSpPr>
            <p:cNvPr id="986" name="Group"/>
            <p:cNvGrpSpPr/>
            <p:nvPr/>
          </p:nvGrpSpPr>
          <p:grpSpPr>
            <a:xfrm>
              <a:off x="3988472" y="5187431"/>
              <a:ext cx="702100" cy="152878"/>
              <a:chOff x="0" y="0"/>
              <a:chExt cx="702099" cy="152876"/>
            </a:xfrm>
          </p:grpSpPr>
          <p:sp>
            <p:nvSpPr>
              <p:cNvPr id="983" name="Circle"/>
              <p:cNvSpPr/>
              <p:nvPr/>
            </p:nvSpPr>
            <p:spPr>
              <a:xfrm>
                <a:off x="0" y="0"/>
                <a:ext cx="152877" cy="152877"/>
              </a:xfrm>
              <a:prstGeom prst="ellipse">
                <a:avLst/>
              </a:prstGeom>
              <a:solidFill>
                <a:schemeClr val="accent1"/>
              </a:solidFill>
              <a:ln w="12700" cap="flat">
                <a:noFill/>
                <a:miter lim="400000"/>
              </a:ln>
              <a:effectLst/>
            </p:spPr>
            <p:txBody>
              <a:bodyPr wrap="square" lIns="0" tIns="0" rIns="0" bIns="0" numCol="1" anchor="ctr">
                <a:noAutofit/>
              </a:bodyPr>
              <a:lstStyle/>
              <a:p>
                <a:pPr>
                  <a:defRPr sz="3200">
                    <a:solidFill>
                      <a:srgbClr val="FFFFFF"/>
                    </a:solidFill>
                  </a:defRPr>
                </a:pPr>
                <a:endParaRPr/>
              </a:p>
            </p:txBody>
          </p:sp>
          <p:sp>
            <p:nvSpPr>
              <p:cNvPr id="984" name="Circle"/>
              <p:cNvSpPr/>
              <p:nvPr/>
            </p:nvSpPr>
            <p:spPr>
              <a:xfrm>
                <a:off x="274611" y="0"/>
                <a:ext cx="152878" cy="152877"/>
              </a:xfrm>
              <a:prstGeom prst="ellipse">
                <a:avLst/>
              </a:prstGeom>
              <a:solidFill>
                <a:schemeClr val="accent2"/>
              </a:solidFill>
              <a:ln w="12700" cap="flat">
                <a:noFill/>
                <a:miter lim="400000"/>
              </a:ln>
              <a:effectLst/>
            </p:spPr>
            <p:txBody>
              <a:bodyPr wrap="square" lIns="0" tIns="0" rIns="0" bIns="0" numCol="1" anchor="ctr">
                <a:noAutofit/>
              </a:bodyPr>
              <a:lstStyle/>
              <a:p>
                <a:pPr>
                  <a:defRPr sz="3200">
                    <a:solidFill>
                      <a:srgbClr val="FFFFFF"/>
                    </a:solidFill>
                  </a:defRPr>
                </a:pPr>
                <a:endParaRPr/>
              </a:p>
            </p:txBody>
          </p:sp>
          <p:sp>
            <p:nvSpPr>
              <p:cNvPr id="985" name="Circle"/>
              <p:cNvSpPr/>
              <p:nvPr/>
            </p:nvSpPr>
            <p:spPr>
              <a:xfrm>
                <a:off x="549222" y="0"/>
                <a:ext cx="152878" cy="152877"/>
              </a:xfrm>
              <a:prstGeom prst="ellipse">
                <a:avLst/>
              </a:prstGeom>
              <a:solidFill>
                <a:schemeClr val="accent3"/>
              </a:solidFill>
              <a:ln w="12700" cap="flat">
                <a:noFill/>
                <a:miter lim="400000"/>
              </a:ln>
              <a:effectLst/>
            </p:spPr>
            <p:txBody>
              <a:bodyPr wrap="square" lIns="0" tIns="0" rIns="0" bIns="0" numCol="1" anchor="ctr">
                <a:noAutofit/>
              </a:bodyPr>
              <a:lstStyle/>
              <a:p>
                <a:pPr>
                  <a:defRPr sz="3200">
                    <a:solidFill>
                      <a:srgbClr val="FFFFFF"/>
                    </a:solidFill>
                  </a:defRPr>
                </a:pPr>
                <a:endParaRPr/>
              </a:p>
            </p:txBody>
          </p:sp>
        </p:grpSp>
      </p:grpSp>
      <p:sp>
        <p:nvSpPr>
          <p:cNvPr id="2" name="Shape">
            <a:hlinkClick r:id="rId2"/>
            <a:extLst>
              <a:ext uri="{FF2B5EF4-FFF2-40B4-BE49-F238E27FC236}">
                <a16:creationId xmlns:a16="http://schemas.microsoft.com/office/drawing/2014/main" id="{CB2D65E4-A5FC-1E01-6A04-02EA9CDB1180}"/>
              </a:ext>
            </a:extLst>
          </p:cNvPr>
          <p:cNvSpPr/>
          <p:nvPr/>
        </p:nvSpPr>
        <p:spPr>
          <a:xfrm>
            <a:off x="21222216" y="12517040"/>
            <a:ext cx="2088733" cy="560389"/>
          </a:xfrm>
          <a:custGeom>
            <a:avLst/>
            <a:gdLst/>
            <a:ahLst/>
            <a:cxnLst>
              <a:cxn ang="0">
                <a:pos x="wd2" y="hd2"/>
              </a:cxn>
              <a:cxn ang="5400000">
                <a:pos x="wd2" y="hd2"/>
              </a:cxn>
              <a:cxn ang="10800000">
                <a:pos x="wd2" y="hd2"/>
              </a:cxn>
              <a:cxn ang="16200000">
                <a:pos x="wd2" y="hd2"/>
              </a:cxn>
            </a:cxnLst>
            <a:rect l="0" t="0" r="r" b="b"/>
            <a:pathLst>
              <a:path w="21315" h="21600" extrusionOk="0">
                <a:moveTo>
                  <a:pt x="2858" y="0"/>
                </a:moveTo>
                <a:cubicBezTo>
                  <a:pt x="2127" y="0"/>
                  <a:pt x="1395" y="1043"/>
                  <a:pt x="837" y="3151"/>
                </a:cubicBezTo>
                <a:cubicBezTo>
                  <a:pt x="-279" y="7367"/>
                  <a:pt x="-279" y="14202"/>
                  <a:pt x="837" y="18418"/>
                </a:cubicBezTo>
                <a:cubicBezTo>
                  <a:pt x="1399" y="20541"/>
                  <a:pt x="2137" y="21600"/>
                  <a:pt x="2874" y="21584"/>
                </a:cubicBezTo>
                <a:lnTo>
                  <a:pt x="5405" y="21600"/>
                </a:lnTo>
                <a:cubicBezTo>
                  <a:pt x="5467" y="21596"/>
                  <a:pt x="5522" y="21442"/>
                  <a:pt x="5539" y="21217"/>
                </a:cubicBezTo>
                <a:cubicBezTo>
                  <a:pt x="5554" y="21027"/>
                  <a:pt x="5537" y="20816"/>
                  <a:pt x="5499" y="20682"/>
                </a:cubicBezTo>
                <a:lnTo>
                  <a:pt x="5033" y="18923"/>
                </a:lnTo>
                <a:cubicBezTo>
                  <a:pt x="4992" y="18739"/>
                  <a:pt x="4975" y="18503"/>
                  <a:pt x="4980" y="18265"/>
                </a:cubicBezTo>
                <a:cubicBezTo>
                  <a:pt x="4984" y="18102"/>
                  <a:pt x="5000" y="17952"/>
                  <a:pt x="5025" y="17821"/>
                </a:cubicBezTo>
                <a:cubicBezTo>
                  <a:pt x="5027" y="17811"/>
                  <a:pt x="5031" y="17801"/>
                  <a:pt x="5033" y="17791"/>
                </a:cubicBezTo>
                <a:cubicBezTo>
                  <a:pt x="5035" y="17781"/>
                  <a:pt x="5035" y="17770"/>
                  <a:pt x="5037" y="17760"/>
                </a:cubicBezTo>
                <a:cubicBezTo>
                  <a:pt x="5040" y="17748"/>
                  <a:pt x="5042" y="17727"/>
                  <a:pt x="5045" y="17714"/>
                </a:cubicBezTo>
                <a:cubicBezTo>
                  <a:pt x="5047" y="17707"/>
                  <a:pt x="5051" y="17706"/>
                  <a:pt x="5053" y="17699"/>
                </a:cubicBezTo>
                <a:lnTo>
                  <a:pt x="5053" y="17684"/>
                </a:lnTo>
                <a:cubicBezTo>
                  <a:pt x="5988" y="13442"/>
                  <a:pt x="5932" y="7130"/>
                  <a:pt x="4879" y="3151"/>
                </a:cubicBezTo>
                <a:cubicBezTo>
                  <a:pt x="4321" y="1043"/>
                  <a:pt x="3590" y="0"/>
                  <a:pt x="2858" y="0"/>
                </a:cubicBezTo>
                <a:close/>
                <a:moveTo>
                  <a:pt x="10018" y="6517"/>
                </a:moveTo>
                <a:cubicBezTo>
                  <a:pt x="9956" y="6517"/>
                  <a:pt x="9896" y="6612"/>
                  <a:pt x="9848" y="6792"/>
                </a:cubicBezTo>
                <a:cubicBezTo>
                  <a:pt x="9753" y="7152"/>
                  <a:pt x="9753" y="7733"/>
                  <a:pt x="9848" y="8092"/>
                </a:cubicBezTo>
                <a:cubicBezTo>
                  <a:pt x="9943" y="8452"/>
                  <a:pt x="10097" y="8452"/>
                  <a:pt x="10193" y="8092"/>
                </a:cubicBezTo>
                <a:cubicBezTo>
                  <a:pt x="10288" y="7733"/>
                  <a:pt x="10288" y="7152"/>
                  <a:pt x="10193" y="6792"/>
                </a:cubicBezTo>
                <a:cubicBezTo>
                  <a:pt x="10145" y="6612"/>
                  <a:pt x="10081" y="6517"/>
                  <a:pt x="10018" y="6517"/>
                </a:cubicBezTo>
                <a:close/>
                <a:moveTo>
                  <a:pt x="13700" y="6517"/>
                </a:moveTo>
                <a:cubicBezTo>
                  <a:pt x="13637" y="6517"/>
                  <a:pt x="13573" y="6612"/>
                  <a:pt x="13526" y="6792"/>
                </a:cubicBezTo>
                <a:cubicBezTo>
                  <a:pt x="13430" y="7152"/>
                  <a:pt x="13430" y="7733"/>
                  <a:pt x="13526" y="8092"/>
                </a:cubicBezTo>
                <a:cubicBezTo>
                  <a:pt x="13621" y="8452"/>
                  <a:pt x="13779" y="8452"/>
                  <a:pt x="13874" y="8092"/>
                </a:cubicBezTo>
                <a:cubicBezTo>
                  <a:pt x="13969" y="7733"/>
                  <a:pt x="13969" y="7152"/>
                  <a:pt x="13874" y="6792"/>
                </a:cubicBezTo>
                <a:cubicBezTo>
                  <a:pt x="13826" y="6612"/>
                  <a:pt x="13762" y="6517"/>
                  <a:pt x="13700" y="6517"/>
                </a:cubicBezTo>
                <a:close/>
                <a:moveTo>
                  <a:pt x="19151" y="6517"/>
                </a:moveTo>
                <a:cubicBezTo>
                  <a:pt x="19089" y="6517"/>
                  <a:pt x="19024" y="6612"/>
                  <a:pt x="18977" y="6792"/>
                </a:cubicBezTo>
                <a:cubicBezTo>
                  <a:pt x="18882" y="7152"/>
                  <a:pt x="18882" y="7733"/>
                  <a:pt x="18977" y="8092"/>
                </a:cubicBezTo>
                <a:cubicBezTo>
                  <a:pt x="19072" y="8452"/>
                  <a:pt x="19226" y="8452"/>
                  <a:pt x="19321" y="8092"/>
                </a:cubicBezTo>
                <a:cubicBezTo>
                  <a:pt x="19416" y="7733"/>
                  <a:pt x="19416" y="7152"/>
                  <a:pt x="19321" y="6792"/>
                </a:cubicBezTo>
                <a:cubicBezTo>
                  <a:pt x="19273" y="6612"/>
                  <a:pt x="19213" y="6517"/>
                  <a:pt x="19151" y="6517"/>
                </a:cubicBezTo>
                <a:close/>
                <a:moveTo>
                  <a:pt x="11428" y="6700"/>
                </a:moveTo>
                <a:cubicBezTo>
                  <a:pt x="11327" y="6705"/>
                  <a:pt x="11225" y="6760"/>
                  <a:pt x="11128" y="6869"/>
                </a:cubicBezTo>
                <a:cubicBezTo>
                  <a:pt x="11046" y="6962"/>
                  <a:pt x="10965" y="7089"/>
                  <a:pt x="10893" y="7266"/>
                </a:cubicBezTo>
                <a:cubicBezTo>
                  <a:pt x="10736" y="7683"/>
                  <a:pt x="10641" y="8360"/>
                  <a:pt x="10638" y="9087"/>
                </a:cubicBezTo>
                <a:cubicBezTo>
                  <a:pt x="10634" y="10011"/>
                  <a:pt x="10779" y="10852"/>
                  <a:pt x="11003" y="11228"/>
                </a:cubicBezTo>
                <a:lnTo>
                  <a:pt x="11727" y="12376"/>
                </a:lnTo>
                <a:cubicBezTo>
                  <a:pt x="11779" y="12472"/>
                  <a:pt x="11821" y="12612"/>
                  <a:pt x="11857" y="12773"/>
                </a:cubicBezTo>
                <a:cubicBezTo>
                  <a:pt x="11885" y="12899"/>
                  <a:pt x="11911" y="13038"/>
                  <a:pt x="11922" y="13202"/>
                </a:cubicBezTo>
                <a:cubicBezTo>
                  <a:pt x="11949" y="13598"/>
                  <a:pt x="11902" y="14014"/>
                  <a:pt x="11817" y="14272"/>
                </a:cubicBezTo>
                <a:cubicBezTo>
                  <a:pt x="11731" y="14533"/>
                  <a:pt x="11619" y="14600"/>
                  <a:pt x="11509" y="14609"/>
                </a:cubicBezTo>
                <a:cubicBezTo>
                  <a:pt x="11344" y="14622"/>
                  <a:pt x="11173" y="14498"/>
                  <a:pt x="11067" y="14028"/>
                </a:cubicBezTo>
                <a:cubicBezTo>
                  <a:pt x="11019" y="13814"/>
                  <a:pt x="10991" y="13542"/>
                  <a:pt x="10986" y="13263"/>
                </a:cubicBezTo>
                <a:lnTo>
                  <a:pt x="10982" y="13018"/>
                </a:lnTo>
                <a:cubicBezTo>
                  <a:pt x="10981" y="12970"/>
                  <a:pt x="10976" y="12912"/>
                  <a:pt x="10966" y="12880"/>
                </a:cubicBezTo>
                <a:cubicBezTo>
                  <a:pt x="10957" y="12848"/>
                  <a:pt x="10946" y="12833"/>
                  <a:pt x="10934" y="12834"/>
                </a:cubicBezTo>
                <a:lnTo>
                  <a:pt x="10646" y="12850"/>
                </a:lnTo>
                <a:cubicBezTo>
                  <a:pt x="10633" y="12850"/>
                  <a:pt x="10622" y="12873"/>
                  <a:pt x="10614" y="12911"/>
                </a:cubicBezTo>
                <a:cubicBezTo>
                  <a:pt x="10607" y="12943"/>
                  <a:pt x="10605" y="12977"/>
                  <a:pt x="10606" y="13018"/>
                </a:cubicBezTo>
                <a:lnTo>
                  <a:pt x="10606" y="13431"/>
                </a:lnTo>
                <a:cubicBezTo>
                  <a:pt x="10604" y="13841"/>
                  <a:pt x="10639" y="14251"/>
                  <a:pt x="10699" y="14594"/>
                </a:cubicBezTo>
                <a:cubicBezTo>
                  <a:pt x="10766" y="14977"/>
                  <a:pt x="10861" y="15262"/>
                  <a:pt x="10970" y="15466"/>
                </a:cubicBezTo>
                <a:cubicBezTo>
                  <a:pt x="11157" y="15815"/>
                  <a:pt x="11369" y="15910"/>
                  <a:pt x="11578" y="15863"/>
                </a:cubicBezTo>
                <a:cubicBezTo>
                  <a:pt x="11756" y="15823"/>
                  <a:pt x="11935" y="15668"/>
                  <a:pt x="12076" y="15251"/>
                </a:cubicBezTo>
                <a:cubicBezTo>
                  <a:pt x="12157" y="15010"/>
                  <a:pt x="12220" y="14690"/>
                  <a:pt x="12262" y="14334"/>
                </a:cubicBezTo>
                <a:cubicBezTo>
                  <a:pt x="12308" y="13945"/>
                  <a:pt x="12328" y="13517"/>
                  <a:pt x="12315" y="13094"/>
                </a:cubicBezTo>
                <a:cubicBezTo>
                  <a:pt x="12304" y="12760"/>
                  <a:pt x="12272" y="12440"/>
                  <a:pt x="12222" y="12161"/>
                </a:cubicBezTo>
                <a:cubicBezTo>
                  <a:pt x="12167" y="11857"/>
                  <a:pt x="12091" y="11615"/>
                  <a:pt x="12007" y="11427"/>
                </a:cubicBezTo>
                <a:cubicBezTo>
                  <a:pt x="11946" y="11291"/>
                  <a:pt x="11881" y="11194"/>
                  <a:pt x="11817" y="11091"/>
                </a:cubicBezTo>
                <a:cubicBezTo>
                  <a:pt x="11746" y="10979"/>
                  <a:pt x="11676" y="10865"/>
                  <a:pt x="11606" y="10754"/>
                </a:cubicBezTo>
                <a:cubicBezTo>
                  <a:pt x="11465" y="10533"/>
                  <a:pt x="11325" y="10317"/>
                  <a:pt x="11185" y="10096"/>
                </a:cubicBezTo>
                <a:cubicBezTo>
                  <a:pt x="11077" y="9908"/>
                  <a:pt x="11014" y="9472"/>
                  <a:pt x="11027" y="9025"/>
                </a:cubicBezTo>
                <a:cubicBezTo>
                  <a:pt x="11035" y="8732"/>
                  <a:pt x="11073" y="8485"/>
                  <a:pt x="11132" y="8306"/>
                </a:cubicBezTo>
                <a:cubicBezTo>
                  <a:pt x="11195" y="8116"/>
                  <a:pt x="11278" y="8013"/>
                  <a:pt x="11363" y="7985"/>
                </a:cubicBezTo>
                <a:cubicBezTo>
                  <a:pt x="11457" y="7955"/>
                  <a:pt x="11551" y="8009"/>
                  <a:pt x="11638" y="8123"/>
                </a:cubicBezTo>
                <a:cubicBezTo>
                  <a:pt x="11716" y="8223"/>
                  <a:pt x="11792" y="8373"/>
                  <a:pt x="11841" y="8628"/>
                </a:cubicBezTo>
                <a:cubicBezTo>
                  <a:pt x="11868" y="8771"/>
                  <a:pt x="11882" y="8946"/>
                  <a:pt x="11893" y="9117"/>
                </a:cubicBezTo>
                <a:cubicBezTo>
                  <a:pt x="11903" y="9266"/>
                  <a:pt x="11908" y="9408"/>
                  <a:pt x="11910" y="9561"/>
                </a:cubicBezTo>
                <a:cubicBezTo>
                  <a:pt x="11910" y="9606"/>
                  <a:pt x="11916" y="9657"/>
                  <a:pt x="11926" y="9683"/>
                </a:cubicBezTo>
                <a:cubicBezTo>
                  <a:pt x="11934" y="9704"/>
                  <a:pt x="11945" y="9704"/>
                  <a:pt x="11954" y="9699"/>
                </a:cubicBezTo>
                <a:lnTo>
                  <a:pt x="12258" y="9699"/>
                </a:lnTo>
                <a:cubicBezTo>
                  <a:pt x="12269" y="9704"/>
                  <a:pt x="12279" y="9685"/>
                  <a:pt x="12286" y="9653"/>
                </a:cubicBezTo>
                <a:cubicBezTo>
                  <a:pt x="12292" y="9626"/>
                  <a:pt x="12295" y="9596"/>
                  <a:pt x="12294" y="9561"/>
                </a:cubicBezTo>
                <a:cubicBezTo>
                  <a:pt x="12300" y="9295"/>
                  <a:pt x="12297" y="9026"/>
                  <a:pt x="12282" y="8765"/>
                </a:cubicBezTo>
                <a:cubicBezTo>
                  <a:pt x="12266" y="8488"/>
                  <a:pt x="12238" y="8223"/>
                  <a:pt x="12197" y="7985"/>
                </a:cubicBezTo>
                <a:cubicBezTo>
                  <a:pt x="12137" y="7635"/>
                  <a:pt x="12047" y="7361"/>
                  <a:pt x="11950" y="7159"/>
                </a:cubicBezTo>
                <a:cubicBezTo>
                  <a:pt x="11873" y="6998"/>
                  <a:pt x="11792" y="6882"/>
                  <a:pt x="11707" y="6807"/>
                </a:cubicBezTo>
                <a:cubicBezTo>
                  <a:pt x="11616" y="6727"/>
                  <a:pt x="11522" y="6696"/>
                  <a:pt x="11428" y="6700"/>
                </a:cubicBezTo>
                <a:close/>
                <a:moveTo>
                  <a:pt x="7706" y="6807"/>
                </a:moveTo>
                <a:cubicBezTo>
                  <a:pt x="7695" y="6822"/>
                  <a:pt x="7685" y="6859"/>
                  <a:pt x="7682" y="6899"/>
                </a:cubicBezTo>
                <a:cubicBezTo>
                  <a:pt x="7678" y="6927"/>
                  <a:pt x="7677" y="6967"/>
                  <a:pt x="7678" y="7037"/>
                </a:cubicBezTo>
                <a:lnTo>
                  <a:pt x="7678" y="15527"/>
                </a:lnTo>
                <a:cubicBezTo>
                  <a:pt x="7678" y="15596"/>
                  <a:pt x="7678" y="15637"/>
                  <a:pt x="7682" y="15664"/>
                </a:cubicBezTo>
                <a:cubicBezTo>
                  <a:pt x="7685" y="15705"/>
                  <a:pt x="7695" y="15742"/>
                  <a:pt x="7706" y="15756"/>
                </a:cubicBezTo>
                <a:cubicBezTo>
                  <a:pt x="7713" y="15768"/>
                  <a:pt x="7724" y="15756"/>
                  <a:pt x="7742" y="15756"/>
                </a:cubicBezTo>
                <a:lnTo>
                  <a:pt x="8014" y="15756"/>
                </a:lnTo>
                <a:cubicBezTo>
                  <a:pt x="8032" y="15756"/>
                  <a:pt x="8043" y="15768"/>
                  <a:pt x="8050" y="15756"/>
                </a:cubicBezTo>
                <a:cubicBezTo>
                  <a:pt x="8061" y="15742"/>
                  <a:pt x="8071" y="15705"/>
                  <a:pt x="8074" y="15664"/>
                </a:cubicBezTo>
                <a:cubicBezTo>
                  <a:pt x="8077" y="15637"/>
                  <a:pt x="8074" y="15596"/>
                  <a:pt x="8074" y="15527"/>
                </a:cubicBezTo>
                <a:lnTo>
                  <a:pt x="8074" y="11901"/>
                </a:lnTo>
                <a:lnTo>
                  <a:pt x="8973" y="11901"/>
                </a:lnTo>
                <a:lnTo>
                  <a:pt x="8973" y="15527"/>
                </a:lnTo>
                <a:cubicBezTo>
                  <a:pt x="8973" y="15596"/>
                  <a:pt x="8974" y="15637"/>
                  <a:pt x="8978" y="15664"/>
                </a:cubicBezTo>
                <a:cubicBezTo>
                  <a:pt x="8981" y="15705"/>
                  <a:pt x="8991" y="15742"/>
                  <a:pt x="9002" y="15756"/>
                </a:cubicBezTo>
                <a:cubicBezTo>
                  <a:pt x="9009" y="15768"/>
                  <a:pt x="9020" y="15756"/>
                  <a:pt x="9038" y="15756"/>
                </a:cubicBezTo>
                <a:lnTo>
                  <a:pt x="9310" y="15756"/>
                </a:lnTo>
                <a:cubicBezTo>
                  <a:pt x="9328" y="15756"/>
                  <a:pt x="9339" y="15768"/>
                  <a:pt x="9346" y="15756"/>
                </a:cubicBezTo>
                <a:cubicBezTo>
                  <a:pt x="9357" y="15742"/>
                  <a:pt x="9362" y="15705"/>
                  <a:pt x="9366" y="15664"/>
                </a:cubicBezTo>
                <a:cubicBezTo>
                  <a:pt x="9369" y="15637"/>
                  <a:pt x="9370" y="15596"/>
                  <a:pt x="9370" y="15527"/>
                </a:cubicBezTo>
                <a:lnTo>
                  <a:pt x="9370" y="7037"/>
                </a:lnTo>
                <a:cubicBezTo>
                  <a:pt x="9370" y="6967"/>
                  <a:pt x="9369" y="6927"/>
                  <a:pt x="9366" y="6899"/>
                </a:cubicBezTo>
                <a:cubicBezTo>
                  <a:pt x="9362" y="6859"/>
                  <a:pt x="9357" y="6822"/>
                  <a:pt x="9346" y="6807"/>
                </a:cubicBezTo>
                <a:cubicBezTo>
                  <a:pt x="9339" y="6796"/>
                  <a:pt x="9328" y="6807"/>
                  <a:pt x="9310" y="6807"/>
                </a:cubicBezTo>
                <a:lnTo>
                  <a:pt x="9038" y="6807"/>
                </a:lnTo>
                <a:cubicBezTo>
                  <a:pt x="9020" y="6807"/>
                  <a:pt x="9009" y="6796"/>
                  <a:pt x="9002" y="6807"/>
                </a:cubicBezTo>
                <a:cubicBezTo>
                  <a:pt x="8991" y="6822"/>
                  <a:pt x="8981" y="6859"/>
                  <a:pt x="8978" y="6899"/>
                </a:cubicBezTo>
                <a:cubicBezTo>
                  <a:pt x="8974" y="6927"/>
                  <a:pt x="8973" y="6967"/>
                  <a:pt x="8973" y="7037"/>
                </a:cubicBezTo>
                <a:lnTo>
                  <a:pt x="8973" y="10601"/>
                </a:lnTo>
                <a:lnTo>
                  <a:pt x="8074" y="10601"/>
                </a:lnTo>
                <a:lnTo>
                  <a:pt x="8074" y="7037"/>
                </a:lnTo>
                <a:cubicBezTo>
                  <a:pt x="8074" y="6967"/>
                  <a:pt x="8077" y="6927"/>
                  <a:pt x="8074" y="6899"/>
                </a:cubicBezTo>
                <a:cubicBezTo>
                  <a:pt x="8071" y="6859"/>
                  <a:pt x="8061" y="6822"/>
                  <a:pt x="8050" y="6807"/>
                </a:cubicBezTo>
                <a:cubicBezTo>
                  <a:pt x="8043" y="6796"/>
                  <a:pt x="8032" y="6807"/>
                  <a:pt x="8014" y="6807"/>
                </a:cubicBezTo>
                <a:lnTo>
                  <a:pt x="7742" y="6807"/>
                </a:lnTo>
                <a:cubicBezTo>
                  <a:pt x="7724" y="6807"/>
                  <a:pt x="7713" y="6796"/>
                  <a:pt x="7706" y="6807"/>
                </a:cubicBezTo>
                <a:close/>
                <a:moveTo>
                  <a:pt x="12695" y="6807"/>
                </a:moveTo>
                <a:cubicBezTo>
                  <a:pt x="12685" y="6822"/>
                  <a:pt x="12675" y="6859"/>
                  <a:pt x="12671" y="6899"/>
                </a:cubicBezTo>
                <a:cubicBezTo>
                  <a:pt x="12668" y="6927"/>
                  <a:pt x="12671" y="6967"/>
                  <a:pt x="12671" y="7037"/>
                </a:cubicBezTo>
                <a:lnTo>
                  <a:pt x="12671" y="15527"/>
                </a:lnTo>
                <a:cubicBezTo>
                  <a:pt x="12671" y="15596"/>
                  <a:pt x="12668" y="15637"/>
                  <a:pt x="12671" y="15664"/>
                </a:cubicBezTo>
                <a:cubicBezTo>
                  <a:pt x="12675" y="15705"/>
                  <a:pt x="12685" y="15742"/>
                  <a:pt x="12695" y="15756"/>
                </a:cubicBezTo>
                <a:cubicBezTo>
                  <a:pt x="12703" y="15768"/>
                  <a:pt x="12713" y="15756"/>
                  <a:pt x="12732" y="15756"/>
                </a:cubicBezTo>
                <a:lnTo>
                  <a:pt x="13003" y="15756"/>
                </a:lnTo>
                <a:cubicBezTo>
                  <a:pt x="13022" y="15756"/>
                  <a:pt x="13032" y="15768"/>
                  <a:pt x="13040" y="15756"/>
                </a:cubicBezTo>
                <a:cubicBezTo>
                  <a:pt x="13050" y="15742"/>
                  <a:pt x="13060" y="15705"/>
                  <a:pt x="13064" y="15664"/>
                </a:cubicBezTo>
                <a:cubicBezTo>
                  <a:pt x="13067" y="15637"/>
                  <a:pt x="13068" y="15596"/>
                  <a:pt x="13068" y="15527"/>
                </a:cubicBezTo>
                <a:lnTo>
                  <a:pt x="13068" y="7037"/>
                </a:lnTo>
                <a:cubicBezTo>
                  <a:pt x="13068" y="6967"/>
                  <a:pt x="13067" y="6927"/>
                  <a:pt x="13064" y="6899"/>
                </a:cubicBezTo>
                <a:cubicBezTo>
                  <a:pt x="13060" y="6859"/>
                  <a:pt x="13050" y="6822"/>
                  <a:pt x="13040" y="6807"/>
                </a:cubicBezTo>
                <a:cubicBezTo>
                  <a:pt x="13032" y="6796"/>
                  <a:pt x="13022" y="6807"/>
                  <a:pt x="13003" y="6807"/>
                </a:cubicBezTo>
                <a:lnTo>
                  <a:pt x="12732" y="6807"/>
                </a:lnTo>
                <a:cubicBezTo>
                  <a:pt x="12713" y="6807"/>
                  <a:pt x="12703" y="6796"/>
                  <a:pt x="12695" y="6807"/>
                </a:cubicBezTo>
                <a:close/>
                <a:moveTo>
                  <a:pt x="15449" y="6807"/>
                </a:moveTo>
                <a:cubicBezTo>
                  <a:pt x="15439" y="6822"/>
                  <a:pt x="15429" y="6859"/>
                  <a:pt x="15425" y="6899"/>
                </a:cubicBezTo>
                <a:cubicBezTo>
                  <a:pt x="15422" y="6927"/>
                  <a:pt x="15421" y="6967"/>
                  <a:pt x="15421" y="7037"/>
                </a:cubicBezTo>
                <a:lnTo>
                  <a:pt x="15421" y="9882"/>
                </a:lnTo>
                <a:cubicBezTo>
                  <a:pt x="15315" y="9414"/>
                  <a:pt x="15164" y="9135"/>
                  <a:pt x="15000" y="9133"/>
                </a:cubicBezTo>
                <a:cubicBezTo>
                  <a:pt x="14732" y="9128"/>
                  <a:pt x="14499" y="9736"/>
                  <a:pt x="14388" y="10723"/>
                </a:cubicBezTo>
                <a:cubicBezTo>
                  <a:pt x="14345" y="11108"/>
                  <a:pt x="14317" y="11508"/>
                  <a:pt x="14307" y="11917"/>
                </a:cubicBezTo>
                <a:cubicBezTo>
                  <a:pt x="14297" y="12320"/>
                  <a:pt x="14300" y="12734"/>
                  <a:pt x="14315" y="13140"/>
                </a:cubicBezTo>
                <a:cubicBezTo>
                  <a:pt x="14331" y="13545"/>
                  <a:pt x="14359" y="13941"/>
                  <a:pt x="14400" y="14318"/>
                </a:cubicBezTo>
                <a:cubicBezTo>
                  <a:pt x="14445" y="14719"/>
                  <a:pt x="14507" y="15093"/>
                  <a:pt x="14595" y="15374"/>
                </a:cubicBezTo>
                <a:cubicBezTo>
                  <a:pt x="14728" y="15798"/>
                  <a:pt x="14905" y="15972"/>
                  <a:pt x="15077" y="15863"/>
                </a:cubicBezTo>
                <a:cubicBezTo>
                  <a:pt x="15211" y="15778"/>
                  <a:pt x="15329" y="15521"/>
                  <a:pt x="15421" y="15144"/>
                </a:cubicBezTo>
                <a:lnTo>
                  <a:pt x="15421" y="15527"/>
                </a:lnTo>
                <a:cubicBezTo>
                  <a:pt x="15421" y="15596"/>
                  <a:pt x="15422" y="15637"/>
                  <a:pt x="15425" y="15664"/>
                </a:cubicBezTo>
                <a:cubicBezTo>
                  <a:pt x="15429" y="15705"/>
                  <a:pt x="15439" y="15742"/>
                  <a:pt x="15449" y="15756"/>
                </a:cubicBezTo>
                <a:cubicBezTo>
                  <a:pt x="15457" y="15768"/>
                  <a:pt x="15467" y="15756"/>
                  <a:pt x="15486" y="15756"/>
                </a:cubicBezTo>
                <a:lnTo>
                  <a:pt x="15757" y="15756"/>
                </a:lnTo>
                <a:cubicBezTo>
                  <a:pt x="15776" y="15756"/>
                  <a:pt x="15786" y="15768"/>
                  <a:pt x="15794" y="15756"/>
                </a:cubicBezTo>
                <a:cubicBezTo>
                  <a:pt x="15804" y="15742"/>
                  <a:pt x="15814" y="15705"/>
                  <a:pt x="15818" y="15664"/>
                </a:cubicBezTo>
                <a:cubicBezTo>
                  <a:pt x="15821" y="15637"/>
                  <a:pt x="15818" y="15596"/>
                  <a:pt x="15818" y="15527"/>
                </a:cubicBezTo>
                <a:lnTo>
                  <a:pt x="15818" y="7037"/>
                </a:lnTo>
                <a:cubicBezTo>
                  <a:pt x="15818" y="6967"/>
                  <a:pt x="15821" y="6927"/>
                  <a:pt x="15818" y="6899"/>
                </a:cubicBezTo>
                <a:cubicBezTo>
                  <a:pt x="15814" y="6859"/>
                  <a:pt x="15804" y="6822"/>
                  <a:pt x="15794" y="6807"/>
                </a:cubicBezTo>
                <a:cubicBezTo>
                  <a:pt x="15786" y="6796"/>
                  <a:pt x="15776" y="6807"/>
                  <a:pt x="15757" y="6807"/>
                </a:cubicBezTo>
                <a:lnTo>
                  <a:pt x="15486" y="6807"/>
                </a:lnTo>
                <a:cubicBezTo>
                  <a:pt x="15467" y="6807"/>
                  <a:pt x="15457" y="6796"/>
                  <a:pt x="15449" y="6807"/>
                </a:cubicBezTo>
                <a:close/>
                <a:moveTo>
                  <a:pt x="3846" y="6838"/>
                </a:moveTo>
                <a:cubicBezTo>
                  <a:pt x="3898" y="6838"/>
                  <a:pt x="3949" y="6918"/>
                  <a:pt x="3988" y="7067"/>
                </a:cubicBezTo>
                <a:cubicBezTo>
                  <a:pt x="4067" y="7365"/>
                  <a:pt x="4067" y="7856"/>
                  <a:pt x="3988" y="8153"/>
                </a:cubicBezTo>
                <a:cubicBezTo>
                  <a:pt x="3909" y="8451"/>
                  <a:pt x="3783" y="8451"/>
                  <a:pt x="3705" y="8153"/>
                </a:cubicBezTo>
                <a:cubicBezTo>
                  <a:pt x="3626" y="7856"/>
                  <a:pt x="3626" y="7365"/>
                  <a:pt x="3705" y="7067"/>
                </a:cubicBezTo>
                <a:cubicBezTo>
                  <a:pt x="3744" y="6918"/>
                  <a:pt x="3795" y="6838"/>
                  <a:pt x="3846" y="6838"/>
                </a:cubicBezTo>
                <a:close/>
                <a:moveTo>
                  <a:pt x="1700" y="7327"/>
                </a:moveTo>
                <a:lnTo>
                  <a:pt x="2105" y="7327"/>
                </a:lnTo>
                <a:lnTo>
                  <a:pt x="2105" y="10035"/>
                </a:lnTo>
                <a:lnTo>
                  <a:pt x="2818" y="10035"/>
                </a:lnTo>
                <a:lnTo>
                  <a:pt x="2818" y="7327"/>
                </a:lnTo>
                <a:lnTo>
                  <a:pt x="3223" y="7327"/>
                </a:lnTo>
                <a:lnTo>
                  <a:pt x="3223" y="14334"/>
                </a:lnTo>
                <a:lnTo>
                  <a:pt x="2818" y="14334"/>
                </a:lnTo>
                <a:lnTo>
                  <a:pt x="2818" y="11320"/>
                </a:lnTo>
                <a:lnTo>
                  <a:pt x="2105" y="11320"/>
                </a:lnTo>
                <a:lnTo>
                  <a:pt x="2105" y="14334"/>
                </a:lnTo>
                <a:lnTo>
                  <a:pt x="1700" y="14334"/>
                </a:lnTo>
                <a:lnTo>
                  <a:pt x="1700" y="7327"/>
                </a:lnTo>
                <a:close/>
                <a:moveTo>
                  <a:pt x="3644" y="8949"/>
                </a:moveTo>
                <a:lnTo>
                  <a:pt x="4049" y="8949"/>
                </a:lnTo>
                <a:lnTo>
                  <a:pt x="4049" y="14334"/>
                </a:lnTo>
                <a:lnTo>
                  <a:pt x="3644" y="14334"/>
                </a:lnTo>
                <a:lnTo>
                  <a:pt x="3644" y="8949"/>
                </a:lnTo>
                <a:close/>
                <a:moveTo>
                  <a:pt x="16972" y="9133"/>
                </a:moveTo>
                <a:cubicBezTo>
                  <a:pt x="16837" y="9138"/>
                  <a:pt x="16697" y="9228"/>
                  <a:pt x="16575" y="9484"/>
                </a:cubicBezTo>
                <a:cubicBezTo>
                  <a:pt x="16463" y="9720"/>
                  <a:pt x="16377" y="10066"/>
                  <a:pt x="16316" y="10479"/>
                </a:cubicBezTo>
                <a:cubicBezTo>
                  <a:pt x="16256" y="10882"/>
                  <a:pt x="16223" y="11350"/>
                  <a:pt x="16211" y="11825"/>
                </a:cubicBezTo>
                <a:cubicBezTo>
                  <a:pt x="16198" y="12313"/>
                  <a:pt x="16207" y="12801"/>
                  <a:pt x="16227" y="13278"/>
                </a:cubicBezTo>
                <a:cubicBezTo>
                  <a:pt x="16246" y="13726"/>
                  <a:pt x="16272" y="14177"/>
                  <a:pt x="16332" y="14578"/>
                </a:cubicBezTo>
                <a:cubicBezTo>
                  <a:pt x="16389" y="14958"/>
                  <a:pt x="16473" y="15265"/>
                  <a:pt x="16571" y="15481"/>
                </a:cubicBezTo>
                <a:cubicBezTo>
                  <a:pt x="16670" y="15699"/>
                  <a:pt x="16783" y="15816"/>
                  <a:pt x="16899" y="15863"/>
                </a:cubicBezTo>
                <a:cubicBezTo>
                  <a:pt x="17049" y="15924"/>
                  <a:pt x="17200" y="15879"/>
                  <a:pt x="17337" y="15680"/>
                </a:cubicBezTo>
                <a:cubicBezTo>
                  <a:pt x="17468" y="15488"/>
                  <a:pt x="17583" y="15161"/>
                  <a:pt x="17669" y="14716"/>
                </a:cubicBezTo>
                <a:cubicBezTo>
                  <a:pt x="17673" y="14693"/>
                  <a:pt x="17678" y="14652"/>
                  <a:pt x="17677" y="14624"/>
                </a:cubicBezTo>
                <a:cubicBezTo>
                  <a:pt x="17676" y="14596"/>
                  <a:pt x="17670" y="14583"/>
                  <a:pt x="17665" y="14563"/>
                </a:cubicBezTo>
                <a:lnTo>
                  <a:pt x="17454" y="13875"/>
                </a:lnTo>
                <a:cubicBezTo>
                  <a:pt x="17447" y="13849"/>
                  <a:pt x="17436" y="13844"/>
                  <a:pt x="17426" y="13844"/>
                </a:cubicBezTo>
                <a:cubicBezTo>
                  <a:pt x="17413" y="13844"/>
                  <a:pt x="17401" y="13866"/>
                  <a:pt x="17393" y="13905"/>
                </a:cubicBezTo>
                <a:cubicBezTo>
                  <a:pt x="17378" y="13978"/>
                  <a:pt x="17362" y="14040"/>
                  <a:pt x="17345" y="14104"/>
                </a:cubicBezTo>
                <a:cubicBezTo>
                  <a:pt x="17276" y="14354"/>
                  <a:pt x="17192" y="14565"/>
                  <a:pt x="17098" y="14609"/>
                </a:cubicBezTo>
                <a:cubicBezTo>
                  <a:pt x="16939" y="14682"/>
                  <a:pt x="16773" y="14532"/>
                  <a:pt x="16676" y="14043"/>
                </a:cubicBezTo>
                <a:cubicBezTo>
                  <a:pt x="16648" y="13897"/>
                  <a:pt x="16624" y="13740"/>
                  <a:pt x="16612" y="13569"/>
                </a:cubicBezTo>
                <a:cubicBezTo>
                  <a:pt x="16599" y="13395"/>
                  <a:pt x="16596" y="13216"/>
                  <a:pt x="16600" y="13033"/>
                </a:cubicBezTo>
                <a:lnTo>
                  <a:pt x="17677" y="13033"/>
                </a:lnTo>
                <a:cubicBezTo>
                  <a:pt x="17686" y="13037"/>
                  <a:pt x="17694" y="13026"/>
                  <a:pt x="17701" y="13003"/>
                </a:cubicBezTo>
                <a:cubicBezTo>
                  <a:pt x="17708" y="12981"/>
                  <a:pt x="17712" y="12945"/>
                  <a:pt x="17713" y="12911"/>
                </a:cubicBezTo>
                <a:cubicBezTo>
                  <a:pt x="17726" y="12436"/>
                  <a:pt x="17723" y="11958"/>
                  <a:pt x="17701" y="11488"/>
                </a:cubicBezTo>
                <a:cubicBezTo>
                  <a:pt x="17682" y="11089"/>
                  <a:pt x="17650" y="10690"/>
                  <a:pt x="17596" y="10341"/>
                </a:cubicBezTo>
                <a:cubicBezTo>
                  <a:pt x="17535" y="9951"/>
                  <a:pt x="17447" y="9632"/>
                  <a:pt x="17341" y="9423"/>
                </a:cubicBezTo>
                <a:cubicBezTo>
                  <a:pt x="17225" y="9198"/>
                  <a:pt x="17098" y="9127"/>
                  <a:pt x="16972" y="9133"/>
                </a:cubicBezTo>
                <a:close/>
                <a:moveTo>
                  <a:pt x="20483" y="9163"/>
                </a:moveTo>
                <a:cubicBezTo>
                  <a:pt x="20252" y="9205"/>
                  <a:pt x="20032" y="9567"/>
                  <a:pt x="19896" y="10280"/>
                </a:cubicBezTo>
                <a:cubicBezTo>
                  <a:pt x="19780" y="10890"/>
                  <a:pt x="19748" y="11656"/>
                  <a:pt x="19746" y="12406"/>
                </a:cubicBezTo>
                <a:cubicBezTo>
                  <a:pt x="19744" y="13416"/>
                  <a:pt x="19802" y="14461"/>
                  <a:pt x="19997" y="15144"/>
                </a:cubicBezTo>
                <a:cubicBezTo>
                  <a:pt x="20088" y="15461"/>
                  <a:pt x="20198" y="15653"/>
                  <a:pt x="20313" y="15772"/>
                </a:cubicBezTo>
                <a:cubicBezTo>
                  <a:pt x="20432" y="15894"/>
                  <a:pt x="20561" y="15937"/>
                  <a:pt x="20686" y="15848"/>
                </a:cubicBezTo>
                <a:cubicBezTo>
                  <a:pt x="20846" y="15734"/>
                  <a:pt x="20986" y="15438"/>
                  <a:pt x="21091" y="14991"/>
                </a:cubicBezTo>
                <a:cubicBezTo>
                  <a:pt x="21194" y="14555"/>
                  <a:pt x="21261" y="13983"/>
                  <a:pt x="21293" y="13385"/>
                </a:cubicBezTo>
                <a:cubicBezTo>
                  <a:pt x="21321" y="12868"/>
                  <a:pt x="21320" y="12335"/>
                  <a:pt x="21301" y="11825"/>
                </a:cubicBezTo>
                <a:cubicBezTo>
                  <a:pt x="21284" y="11319"/>
                  <a:pt x="21246" y="10826"/>
                  <a:pt x="21172" y="10387"/>
                </a:cubicBezTo>
                <a:cubicBezTo>
                  <a:pt x="21109" y="10017"/>
                  <a:pt x="21024" y="9723"/>
                  <a:pt x="20925" y="9515"/>
                </a:cubicBezTo>
                <a:cubicBezTo>
                  <a:pt x="20822" y="9300"/>
                  <a:pt x="20705" y="9190"/>
                  <a:pt x="20585" y="9163"/>
                </a:cubicBezTo>
                <a:cubicBezTo>
                  <a:pt x="20551" y="9156"/>
                  <a:pt x="20517" y="9157"/>
                  <a:pt x="20483" y="9163"/>
                </a:cubicBezTo>
                <a:close/>
                <a:moveTo>
                  <a:pt x="9885" y="9224"/>
                </a:moveTo>
                <a:cubicBezTo>
                  <a:pt x="9866" y="9224"/>
                  <a:pt x="9856" y="9228"/>
                  <a:pt x="9848" y="9240"/>
                </a:cubicBezTo>
                <a:cubicBezTo>
                  <a:pt x="9838" y="9254"/>
                  <a:pt x="9828" y="9276"/>
                  <a:pt x="9824" y="9316"/>
                </a:cubicBezTo>
                <a:cubicBezTo>
                  <a:pt x="9821" y="9344"/>
                  <a:pt x="9820" y="9384"/>
                  <a:pt x="9820" y="9454"/>
                </a:cubicBezTo>
                <a:lnTo>
                  <a:pt x="9820" y="15527"/>
                </a:lnTo>
                <a:cubicBezTo>
                  <a:pt x="9820" y="15596"/>
                  <a:pt x="9821" y="15637"/>
                  <a:pt x="9824" y="15664"/>
                </a:cubicBezTo>
                <a:cubicBezTo>
                  <a:pt x="9828" y="15705"/>
                  <a:pt x="9838" y="15742"/>
                  <a:pt x="9848" y="15756"/>
                </a:cubicBezTo>
                <a:cubicBezTo>
                  <a:pt x="9856" y="15768"/>
                  <a:pt x="9866" y="15756"/>
                  <a:pt x="9885" y="15756"/>
                </a:cubicBezTo>
                <a:lnTo>
                  <a:pt x="10156" y="15756"/>
                </a:lnTo>
                <a:cubicBezTo>
                  <a:pt x="10174" y="15756"/>
                  <a:pt x="10185" y="15768"/>
                  <a:pt x="10193" y="15756"/>
                </a:cubicBezTo>
                <a:cubicBezTo>
                  <a:pt x="10203" y="15742"/>
                  <a:pt x="10213" y="15705"/>
                  <a:pt x="10217" y="15664"/>
                </a:cubicBezTo>
                <a:cubicBezTo>
                  <a:pt x="10220" y="15637"/>
                  <a:pt x="10221" y="15596"/>
                  <a:pt x="10221" y="15527"/>
                </a:cubicBezTo>
                <a:lnTo>
                  <a:pt x="10221" y="9454"/>
                </a:lnTo>
                <a:cubicBezTo>
                  <a:pt x="10221" y="9384"/>
                  <a:pt x="10220" y="9344"/>
                  <a:pt x="10217" y="9316"/>
                </a:cubicBezTo>
                <a:cubicBezTo>
                  <a:pt x="10213" y="9276"/>
                  <a:pt x="10203" y="9254"/>
                  <a:pt x="10193" y="9240"/>
                </a:cubicBezTo>
                <a:cubicBezTo>
                  <a:pt x="10185" y="9228"/>
                  <a:pt x="10175" y="9224"/>
                  <a:pt x="10156" y="9224"/>
                </a:cubicBezTo>
                <a:lnTo>
                  <a:pt x="9885" y="9224"/>
                </a:lnTo>
                <a:close/>
                <a:moveTo>
                  <a:pt x="13566" y="9224"/>
                </a:moveTo>
                <a:cubicBezTo>
                  <a:pt x="13548" y="9224"/>
                  <a:pt x="13533" y="9228"/>
                  <a:pt x="13526" y="9240"/>
                </a:cubicBezTo>
                <a:cubicBezTo>
                  <a:pt x="13515" y="9254"/>
                  <a:pt x="13509" y="9276"/>
                  <a:pt x="13505" y="9316"/>
                </a:cubicBezTo>
                <a:cubicBezTo>
                  <a:pt x="13502" y="9344"/>
                  <a:pt x="13501" y="9384"/>
                  <a:pt x="13501" y="9454"/>
                </a:cubicBezTo>
                <a:lnTo>
                  <a:pt x="13501" y="15527"/>
                </a:lnTo>
                <a:cubicBezTo>
                  <a:pt x="13501" y="15596"/>
                  <a:pt x="13502" y="15637"/>
                  <a:pt x="13505" y="15664"/>
                </a:cubicBezTo>
                <a:cubicBezTo>
                  <a:pt x="13509" y="15705"/>
                  <a:pt x="13515" y="15742"/>
                  <a:pt x="13526" y="15756"/>
                </a:cubicBezTo>
                <a:cubicBezTo>
                  <a:pt x="13533" y="15768"/>
                  <a:pt x="13548" y="15756"/>
                  <a:pt x="13566" y="15756"/>
                </a:cubicBezTo>
                <a:lnTo>
                  <a:pt x="13837" y="15756"/>
                </a:lnTo>
                <a:cubicBezTo>
                  <a:pt x="13856" y="15756"/>
                  <a:pt x="13867" y="15768"/>
                  <a:pt x="13874" y="15756"/>
                </a:cubicBezTo>
                <a:cubicBezTo>
                  <a:pt x="13885" y="15742"/>
                  <a:pt x="13890" y="15705"/>
                  <a:pt x="13894" y="15664"/>
                </a:cubicBezTo>
                <a:cubicBezTo>
                  <a:pt x="13897" y="15637"/>
                  <a:pt x="13898" y="15596"/>
                  <a:pt x="13898" y="15527"/>
                </a:cubicBezTo>
                <a:lnTo>
                  <a:pt x="13898" y="9454"/>
                </a:lnTo>
                <a:cubicBezTo>
                  <a:pt x="13898" y="9384"/>
                  <a:pt x="13897" y="9344"/>
                  <a:pt x="13894" y="9316"/>
                </a:cubicBezTo>
                <a:cubicBezTo>
                  <a:pt x="13890" y="9276"/>
                  <a:pt x="13884" y="9254"/>
                  <a:pt x="13874" y="9240"/>
                </a:cubicBezTo>
                <a:cubicBezTo>
                  <a:pt x="13867" y="9228"/>
                  <a:pt x="13856" y="9224"/>
                  <a:pt x="13837" y="9224"/>
                </a:cubicBezTo>
                <a:lnTo>
                  <a:pt x="13566" y="9224"/>
                </a:lnTo>
                <a:close/>
                <a:moveTo>
                  <a:pt x="19013" y="9224"/>
                </a:moveTo>
                <a:cubicBezTo>
                  <a:pt x="18995" y="9224"/>
                  <a:pt x="18984" y="9228"/>
                  <a:pt x="18977" y="9240"/>
                </a:cubicBezTo>
                <a:cubicBezTo>
                  <a:pt x="18966" y="9254"/>
                  <a:pt x="18960" y="9276"/>
                  <a:pt x="18957" y="9316"/>
                </a:cubicBezTo>
                <a:cubicBezTo>
                  <a:pt x="18953" y="9344"/>
                  <a:pt x="18953" y="9384"/>
                  <a:pt x="18953" y="9454"/>
                </a:cubicBezTo>
                <a:lnTo>
                  <a:pt x="18953" y="15527"/>
                </a:lnTo>
                <a:cubicBezTo>
                  <a:pt x="18953" y="15596"/>
                  <a:pt x="18953" y="15637"/>
                  <a:pt x="18957" y="15664"/>
                </a:cubicBezTo>
                <a:cubicBezTo>
                  <a:pt x="18960" y="15705"/>
                  <a:pt x="18966" y="15742"/>
                  <a:pt x="18977" y="15756"/>
                </a:cubicBezTo>
                <a:cubicBezTo>
                  <a:pt x="18984" y="15768"/>
                  <a:pt x="18995" y="15756"/>
                  <a:pt x="19013" y="15756"/>
                </a:cubicBezTo>
                <a:lnTo>
                  <a:pt x="19285" y="15756"/>
                </a:lnTo>
                <a:cubicBezTo>
                  <a:pt x="19303" y="15756"/>
                  <a:pt x="19314" y="15768"/>
                  <a:pt x="19321" y="15756"/>
                </a:cubicBezTo>
                <a:cubicBezTo>
                  <a:pt x="19332" y="15742"/>
                  <a:pt x="19341" y="15705"/>
                  <a:pt x="19345" y="15664"/>
                </a:cubicBezTo>
                <a:cubicBezTo>
                  <a:pt x="19348" y="15637"/>
                  <a:pt x="19349" y="15596"/>
                  <a:pt x="19349" y="15527"/>
                </a:cubicBezTo>
                <a:lnTo>
                  <a:pt x="19349" y="9454"/>
                </a:lnTo>
                <a:cubicBezTo>
                  <a:pt x="19349" y="9384"/>
                  <a:pt x="19348" y="9344"/>
                  <a:pt x="19345" y="9316"/>
                </a:cubicBezTo>
                <a:cubicBezTo>
                  <a:pt x="19342" y="9276"/>
                  <a:pt x="19332" y="9254"/>
                  <a:pt x="19321" y="9240"/>
                </a:cubicBezTo>
                <a:cubicBezTo>
                  <a:pt x="19314" y="9228"/>
                  <a:pt x="19303" y="9224"/>
                  <a:pt x="19285" y="9224"/>
                </a:cubicBezTo>
                <a:lnTo>
                  <a:pt x="19013" y="9224"/>
                </a:lnTo>
                <a:close/>
                <a:moveTo>
                  <a:pt x="15056" y="10402"/>
                </a:moveTo>
                <a:cubicBezTo>
                  <a:pt x="15149" y="10385"/>
                  <a:pt x="15234" y="10553"/>
                  <a:pt x="15295" y="10815"/>
                </a:cubicBezTo>
                <a:cubicBezTo>
                  <a:pt x="15408" y="11295"/>
                  <a:pt x="15415" y="11964"/>
                  <a:pt x="15413" y="12605"/>
                </a:cubicBezTo>
                <a:cubicBezTo>
                  <a:pt x="15411" y="13145"/>
                  <a:pt x="15403" y="13705"/>
                  <a:pt x="15316" y="14135"/>
                </a:cubicBezTo>
                <a:cubicBezTo>
                  <a:pt x="15234" y="14540"/>
                  <a:pt x="15095" y="14736"/>
                  <a:pt x="14967" y="14578"/>
                </a:cubicBezTo>
                <a:cubicBezTo>
                  <a:pt x="14857" y="14442"/>
                  <a:pt x="14783" y="14073"/>
                  <a:pt x="14741" y="13660"/>
                </a:cubicBezTo>
                <a:cubicBezTo>
                  <a:pt x="14708" y="13343"/>
                  <a:pt x="14696" y="13001"/>
                  <a:pt x="14692" y="12666"/>
                </a:cubicBezTo>
                <a:cubicBezTo>
                  <a:pt x="14688" y="12323"/>
                  <a:pt x="14692" y="11978"/>
                  <a:pt x="14716" y="11641"/>
                </a:cubicBezTo>
                <a:cubicBezTo>
                  <a:pt x="14763" y="10997"/>
                  <a:pt x="14885" y="10434"/>
                  <a:pt x="15056" y="10402"/>
                </a:cubicBezTo>
                <a:close/>
                <a:moveTo>
                  <a:pt x="16940" y="10402"/>
                </a:moveTo>
                <a:cubicBezTo>
                  <a:pt x="16968" y="10398"/>
                  <a:pt x="16993" y="10397"/>
                  <a:pt x="17021" y="10417"/>
                </a:cubicBezTo>
                <a:cubicBezTo>
                  <a:pt x="17136" y="10503"/>
                  <a:pt x="17234" y="10809"/>
                  <a:pt x="17284" y="11213"/>
                </a:cubicBezTo>
                <a:cubicBezTo>
                  <a:pt x="17312" y="11444"/>
                  <a:pt x="17326" y="11693"/>
                  <a:pt x="17320" y="11947"/>
                </a:cubicBezTo>
                <a:lnTo>
                  <a:pt x="16595" y="11947"/>
                </a:lnTo>
                <a:cubicBezTo>
                  <a:pt x="16596" y="11725"/>
                  <a:pt x="16607" y="11497"/>
                  <a:pt x="16624" y="11289"/>
                </a:cubicBezTo>
                <a:cubicBezTo>
                  <a:pt x="16640" y="11096"/>
                  <a:pt x="16663" y="10920"/>
                  <a:pt x="16701" y="10769"/>
                </a:cubicBezTo>
                <a:cubicBezTo>
                  <a:pt x="16743" y="10603"/>
                  <a:pt x="16797" y="10501"/>
                  <a:pt x="16855" y="10448"/>
                </a:cubicBezTo>
                <a:cubicBezTo>
                  <a:pt x="16882" y="10423"/>
                  <a:pt x="16912" y="10406"/>
                  <a:pt x="16940" y="10402"/>
                </a:cubicBezTo>
                <a:close/>
                <a:moveTo>
                  <a:pt x="20524" y="10402"/>
                </a:moveTo>
                <a:cubicBezTo>
                  <a:pt x="20595" y="10392"/>
                  <a:pt x="20666" y="10466"/>
                  <a:pt x="20726" y="10616"/>
                </a:cubicBezTo>
                <a:cubicBezTo>
                  <a:pt x="20822" y="10855"/>
                  <a:pt x="20877" y="11248"/>
                  <a:pt x="20901" y="11672"/>
                </a:cubicBezTo>
                <a:cubicBezTo>
                  <a:pt x="20912" y="11873"/>
                  <a:pt x="20915" y="12080"/>
                  <a:pt x="20917" y="12284"/>
                </a:cubicBezTo>
                <a:cubicBezTo>
                  <a:pt x="20919" y="12491"/>
                  <a:pt x="20920" y="12693"/>
                  <a:pt x="20917" y="12896"/>
                </a:cubicBezTo>
                <a:cubicBezTo>
                  <a:pt x="20910" y="13291"/>
                  <a:pt x="20889" y="13681"/>
                  <a:pt x="20828" y="14012"/>
                </a:cubicBezTo>
                <a:cubicBezTo>
                  <a:pt x="20746" y="14451"/>
                  <a:pt x="20607" y="14685"/>
                  <a:pt x="20467" y="14594"/>
                </a:cubicBezTo>
                <a:cubicBezTo>
                  <a:pt x="20332" y="14505"/>
                  <a:pt x="20222" y="14122"/>
                  <a:pt x="20176" y="13630"/>
                </a:cubicBezTo>
                <a:cubicBezTo>
                  <a:pt x="20158" y="13449"/>
                  <a:pt x="20153" y="13267"/>
                  <a:pt x="20147" y="13079"/>
                </a:cubicBezTo>
                <a:cubicBezTo>
                  <a:pt x="20142" y="12887"/>
                  <a:pt x="20140" y="12690"/>
                  <a:pt x="20139" y="12498"/>
                </a:cubicBezTo>
                <a:cubicBezTo>
                  <a:pt x="20138" y="12122"/>
                  <a:pt x="20142" y="11739"/>
                  <a:pt x="20180" y="11381"/>
                </a:cubicBezTo>
                <a:cubicBezTo>
                  <a:pt x="20228" y="10922"/>
                  <a:pt x="20325" y="10554"/>
                  <a:pt x="20451" y="10433"/>
                </a:cubicBezTo>
                <a:cubicBezTo>
                  <a:pt x="20474" y="10410"/>
                  <a:pt x="20500" y="10406"/>
                  <a:pt x="20524" y="10402"/>
                </a:cubicBezTo>
                <a:close/>
                <a:moveTo>
                  <a:pt x="18252" y="13982"/>
                </a:moveTo>
                <a:cubicBezTo>
                  <a:pt x="18190" y="13982"/>
                  <a:pt x="18125" y="14062"/>
                  <a:pt x="18078" y="14242"/>
                </a:cubicBezTo>
                <a:cubicBezTo>
                  <a:pt x="17983" y="14601"/>
                  <a:pt x="17983" y="15183"/>
                  <a:pt x="18078" y="15542"/>
                </a:cubicBezTo>
                <a:cubicBezTo>
                  <a:pt x="18173" y="15902"/>
                  <a:pt x="18327" y="15902"/>
                  <a:pt x="18422" y="15542"/>
                </a:cubicBezTo>
                <a:cubicBezTo>
                  <a:pt x="18517" y="15183"/>
                  <a:pt x="18517" y="14601"/>
                  <a:pt x="18422" y="14242"/>
                </a:cubicBezTo>
                <a:cubicBezTo>
                  <a:pt x="18374" y="14062"/>
                  <a:pt x="18314" y="13982"/>
                  <a:pt x="18252" y="13982"/>
                </a:cubicBezTo>
                <a:close/>
              </a:path>
            </a:pathLst>
          </a:custGeom>
          <a:solidFill>
            <a:srgbClr val="A7A7A7"/>
          </a:solidFill>
          <a:ln w="12700">
            <a:miter lim="400000"/>
          </a:ln>
        </p:spPr>
        <p:txBody>
          <a:bodyPr lIns="50800" tIns="50800" rIns="50800" bIns="50800" anchor="ctr"/>
          <a:lstStyle/>
          <a:p>
            <a:pPr>
              <a:defRPr sz="3200">
                <a:solidFill>
                  <a:srgbClr val="FFFFFF"/>
                </a:solidFill>
                <a:latin typeface="Helvetica Light"/>
                <a:ea typeface="Helvetica Light"/>
                <a:cs typeface="Helvetica Light"/>
                <a:sym typeface="Helvetica Light"/>
              </a:defRPr>
            </a:pPr>
            <a:endParaRPr/>
          </a:p>
        </p:txBody>
      </p:sp>
    </p:spTree>
  </p:cSld>
  <p:clrMapOvr>
    <a:masterClrMapping/>
  </p:clrMapOvr>
  <p:transition spd="med"/>
</p:sld>
</file>

<file path=ppt/theme/theme1.xml><?xml version="1.0" encoding="utf-8"?>
<a:theme xmlns:a="http://schemas.openxmlformats.org/drawingml/2006/main" name="White">
  <a:themeElements>
    <a:clrScheme name="CP - 01">
      <a:dk1>
        <a:srgbClr val="525455"/>
      </a:dk1>
      <a:lt1>
        <a:srgbClr val="F7F5F7"/>
      </a:lt1>
      <a:dk2>
        <a:srgbClr val="9D9F9D"/>
      </a:dk2>
      <a:lt2>
        <a:srgbClr val="E8E9DF"/>
      </a:lt2>
      <a:accent1>
        <a:srgbClr val="EF754A"/>
      </a:accent1>
      <a:accent2>
        <a:srgbClr val="956D98"/>
      </a:accent2>
      <a:accent3>
        <a:srgbClr val="405C72"/>
      </a:accent3>
      <a:accent4>
        <a:srgbClr val="E9E8DF"/>
      </a:accent4>
      <a:accent5>
        <a:srgbClr val="C3C5BE"/>
      </a:accent5>
      <a:accent6>
        <a:srgbClr val="EF754A"/>
      </a:accent6>
      <a:hlink>
        <a:srgbClr val="EE744A"/>
      </a:hlink>
      <a:folHlink>
        <a:srgbClr val="3F5D71"/>
      </a:folHlink>
    </a:clrScheme>
    <a:fontScheme name="White">
      <a:majorFont>
        <a:latin typeface="Helvetica Neue"/>
        <a:ea typeface="Helvetica Neue"/>
        <a:cs typeface="Helvetica Neue"/>
      </a:majorFont>
      <a:minorFont>
        <a:latin typeface="Helvetica"/>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7F5F7"/>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EF754A"/>
      </a:accent1>
      <a:accent2>
        <a:srgbClr val="956D98"/>
      </a:accent2>
      <a:accent3>
        <a:srgbClr val="405C72"/>
      </a:accent3>
      <a:accent4>
        <a:srgbClr val="E9E8DF"/>
      </a:accent4>
      <a:accent5>
        <a:srgbClr val="C3C5BE"/>
      </a:accent5>
      <a:accent6>
        <a:srgbClr val="864229"/>
      </a:accent6>
      <a:hlink>
        <a:srgbClr val="0000FF"/>
      </a:hlink>
      <a:folHlink>
        <a:srgbClr val="FF00FF"/>
      </a:folHlink>
    </a:clrScheme>
    <a:fontScheme name="White">
      <a:majorFont>
        <a:latin typeface="Helvetica Neue"/>
        <a:ea typeface="Helvetica Neue"/>
        <a:cs typeface="Helvetica Neue"/>
      </a:majorFont>
      <a:minorFont>
        <a:latin typeface="Helvetica"/>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7F5F7"/>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9</TotalTime>
  <Words>108</Words>
  <Application>Microsoft Macintosh PowerPoint</Application>
  <PresentationFormat>Custom</PresentationFormat>
  <Paragraphs>7</Paragraphs>
  <Slides>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Barlow Bold</vt:lpstr>
      <vt:lpstr>Barlow Medium</vt:lpstr>
      <vt:lpstr>Barlow SemiBold</vt:lpstr>
      <vt:lpstr>Calibri</vt:lpstr>
      <vt:lpstr>Helvetica Light</vt:lpstr>
      <vt:lpstr>Helvetica Neue</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7</cp:revision>
  <dcterms:modified xsi:type="dcterms:W3CDTF">2023-04-21T06:43:51Z</dcterms:modified>
</cp:coreProperties>
</file>