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
  </p:notesMasterIdLst>
  <p:sldIdLst>
    <p:sldId id="281"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33"/>
    <p:restoredTop sz="94656"/>
  </p:normalViewPr>
  <p:slideViewPr>
    <p:cSldViewPr snapToGrid="0">
      <p:cViewPr varScale="1">
        <p:scale>
          <a:sx n="143" d="100"/>
          <a:sy n="143" d="100"/>
        </p:scale>
        <p:origin x="992"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ge535240e9a_2_966: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9" name="Google Shape;1029;ge535240e9a_2_9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1030"/>
        <p:cNvGrpSpPr/>
        <p:nvPr/>
      </p:nvGrpSpPr>
      <p:grpSpPr>
        <a:xfrm>
          <a:off x="0" y="0"/>
          <a:ext cx="0" cy="0"/>
          <a:chOff x="0" y="0"/>
          <a:chExt cx="0" cy="0"/>
        </a:xfrm>
      </p:grpSpPr>
      <p:grpSp>
        <p:nvGrpSpPr>
          <p:cNvPr id="1031" name="Google Shape;1031;p40"/>
          <p:cNvGrpSpPr/>
          <p:nvPr/>
        </p:nvGrpSpPr>
        <p:grpSpPr>
          <a:xfrm>
            <a:off x="1062795" y="1673734"/>
            <a:ext cx="2993157" cy="1867434"/>
            <a:chOff x="0" y="0"/>
            <a:chExt cx="7981751" cy="4979823"/>
          </a:xfrm>
        </p:grpSpPr>
        <p:sp>
          <p:nvSpPr>
            <p:cNvPr id="1032" name="Google Shape;1032;p40"/>
            <p:cNvSpPr txBox="1"/>
            <p:nvPr/>
          </p:nvSpPr>
          <p:spPr>
            <a:xfrm>
              <a:off x="10751" y="1183023"/>
              <a:ext cx="7971000" cy="37968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Arial"/>
                <a:buNone/>
              </a:pPr>
              <a:r>
                <a:rPr lang="en-GB" sz="900" i="0" u="none" strike="noStrike" cap="none">
                  <a:solidFill>
                    <a:schemeClr val="dk2"/>
                  </a:solidFill>
                  <a:latin typeface="Barlow"/>
                  <a:ea typeface="Barlow"/>
                  <a:cs typeface="Barlow"/>
                  <a:sym typeface="Barlow"/>
                </a:rPr>
                <a:t>Porter's Five Forces Framework is a method for analysing competition of a business. It draws from industrial organization (IO) economics to derive five forces that determine the competitive intensity and, therefore, the attractiveness (or lack thereof) of an industry in terms of its profitability. An "unattractive" industry is one in which the effect of these five forces reduces overall profitability. The most unattractive industry would be one approaching "pure competition", in which available profits for all firms are driven to normal profit levels.</a:t>
              </a:r>
              <a:endParaRPr sz="500">
                <a:latin typeface="Barlow"/>
                <a:ea typeface="Barlow"/>
                <a:cs typeface="Barlow"/>
                <a:sym typeface="Barlow"/>
              </a:endParaRPr>
            </a:p>
          </p:txBody>
        </p:sp>
        <p:sp>
          <p:nvSpPr>
            <p:cNvPr id="1033" name="Google Shape;1033;p40"/>
            <p:cNvSpPr txBox="1"/>
            <p:nvPr/>
          </p:nvSpPr>
          <p:spPr>
            <a:xfrm>
              <a:off x="0" y="0"/>
              <a:ext cx="7557600" cy="8004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Arial"/>
                <a:buNone/>
              </a:pPr>
              <a:r>
                <a:rPr lang="en-GB" sz="1700" i="0" u="none" strike="noStrike" cap="none">
                  <a:solidFill>
                    <a:schemeClr val="dk1"/>
                  </a:solidFill>
                  <a:latin typeface="Barlow"/>
                  <a:ea typeface="Barlow"/>
                  <a:cs typeface="Barlow"/>
                  <a:sym typeface="Barlow"/>
                </a:rPr>
                <a:t>Porter's five forces analysis</a:t>
              </a:r>
              <a:endParaRPr sz="500">
                <a:latin typeface="Barlow"/>
                <a:ea typeface="Barlow"/>
                <a:cs typeface="Barlow"/>
                <a:sym typeface="Barlow"/>
              </a:endParaRPr>
            </a:p>
          </p:txBody>
        </p:sp>
      </p:grpSp>
      <p:grpSp>
        <p:nvGrpSpPr>
          <p:cNvPr id="1034" name="Google Shape;1034;p40"/>
          <p:cNvGrpSpPr/>
          <p:nvPr/>
        </p:nvGrpSpPr>
        <p:grpSpPr>
          <a:xfrm>
            <a:off x="4838780" y="948397"/>
            <a:ext cx="3254643" cy="3246705"/>
            <a:chOff x="0" y="-1"/>
            <a:chExt cx="8679046" cy="8657878"/>
          </a:xfrm>
        </p:grpSpPr>
        <p:sp>
          <p:nvSpPr>
            <p:cNvPr id="1035" name="Google Shape;1035;p40"/>
            <p:cNvSpPr/>
            <p:nvPr/>
          </p:nvSpPr>
          <p:spPr>
            <a:xfrm>
              <a:off x="2158803" y="2151244"/>
              <a:ext cx="4360862" cy="43608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36" name="Google Shape;1036;p40"/>
            <p:cNvSpPr/>
            <p:nvPr/>
          </p:nvSpPr>
          <p:spPr>
            <a:xfrm>
              <a:off x="579" y="-1"/>
              <a:ext cx="4131867" cy="4136678"/>
            </a:xfrm>
            <a:custGeom>
              <a:avLst/>
              <a:gdLst/>
              <a:ahLst/>
              <a:cxnLst/>
              <a:rect l="l" t="t"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1">
                <a:alpha val="60000"/>
              </a:scheme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37" name="Google Shape;1037;p40"/>
            <p:cNvSpPr/>
            <p:nvPr/>
          </p:nvSpPr>
          <p:spPr>
            <a:xfrm flipH="1">
              <a:off x="4547179" y="-1"/>
              <a:ext cx="4131867" cy="4136678"/>
            </a:xfrm>
            <a:custGeom>
              <a:avLst/>
              <a:gdLst/>
              <a:ahLst/>
              <a:cxnLst/>
              <a:rect l="l" t="t"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2">
                <a:alpha val="60000"/>
              </a:scheme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38" name="Google Shape;1038;p40"/>
            <p:cNvSpPr/>
            <p:nvPr/>
          </p:nvSpPr>
          <p:spPr>
            <a:xfrm rot="10800000">
              <a:off x="4547179" y="4521199"/>
              <a:ext cx="4131867" cy="4136678"/>
            </a:xfrm>
            <a:custGeom>
              <a:avLst/>
              <a:gdLst/>
              <a:ahLst/>
              <a:cxnLst/>
              <a:rect l="l" t="t"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chemeClr val="accent3">
                <a:alpha val="60000"/>
              </a:scheme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39" name="Google Shape;1039;p40"/>
            <p:cNvSpPr/>
            <p:nvPr/>
          </p:nvSpPr>
          <p:spPr>
            <a:xfrm rot="10800000" flipH="1">
              <a:off x="579" y="4521199"/>
              <a:ext cx="4131867" cy="4136678"/>
            </a:xfrm>
            <a:custGeom>
              <a:avLst/>
              <a:gdLst/>
              <a:ahLst/>
              <a:cxnLst/>
              <a:rect l="l" t="t"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solidFill>
              <a:srgbClr val="535353">
                <a:alpha val="60000"/>
              </a:srgb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40" name="Google Shape;1040;p40"/>
            <p:cNvSpPr txBox="1"/>
            <p:nvPr/>
          </p:nvSpPr>
          <p:spPr>
            <a:xfrm>
              <a:off x="3364158" y="4040421"/>
              <a:ext cx="1991864" cy="8636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GB" sz="900" b="0" i="0" u="none" strike="noStrike" cap="none">
                  <a:solidFill>
                    <a:schemeClr val="dk1"/>
                  </a:solidFill>
                  <a:latin typeface="Arial"/>
                  <a:ea typeface="Arial"/>
                  <a:cs typeface="Arial"/>
                  <a:sym typeface="Arial"/>
                </a:rPr>
                <a:t>Competitive Rivalry</a:t>
              </a:r>
              <a:endParaRPr sz="500"/>
            </a:p>
          </p:txBody>
        </p:sp>
        <p:sp>
          <p:nvSpPr>
            <p:cNvPr id="1041" name="Google Shape;1041;p40"/>
            <p:cNvSpPr/>
            <p:nvPr/>
          </p:nvSpPr>
          <p:spPr>
            <a:xfrm>
              <a:off x="4049284" y="3180358"/>
              <a:ext cx="621612" cy="621611"/>
            </a:xfrm>
            <a:custGeom>
              <a:avLst/>
              <a:gdLst/>
              <a:ahLst/>
              <a:cxnLst/>
              <a:rect l="l" t="t" r="r" b="b"/>
              <a:pathLst>
                <a:path w="21600" h="21600" extrusionOk="0">
                  <a:moveTo>
                    <a:pt x="10804" y="0"/>
                  </a:moveTo>
                  <a:cubicBezTo>
                    <a:pt x="9059" y="0"/>
                    <a:pt x="7633" y="1418"/>
                    <a:pt x="7633" y="3163"/>
                  </a:cubicBezTo>
                  <a:cubicBezTo>
                    <a:pt x="7634" y="4907"/>
                    <a:pt x="9059" y="6325"/>
                    <a:pt x="10804" y="6325"/>
                  </a:cubicBezTo>
                  <a:cubicBezTo>
                    <a:pt x="12549" y="6325"/>
                    <a:pt x="13966" y="4907"/>
                    <a:pt x="13966" y="3163"/>
                  </a:cubicBezTo>
                  <a:cubicBezTo>
                    <a:pt x="13967" y="1418"/>
                    <a:pt x="12549" y="0"/>
                    <a:pt x="10804" y="0"/>
                  </a:cubicBezTo>
                  <a:close/>
                  <a:moveTo>
                    <a:pt x="3794" y="2609"/>
                  </a:moveTo>
                  <a:cubicBezTo>
                    <a:pt x="2397" y="2609"/>
                    <a:pt x="1262" y="3744"/>
                    <a:pt x="1262" y="5140"/>
                  </a:cubicBezTo>
                  <a:cubicBezTo>
                    <a:pt x="1262" y="6536"/>
                    <a:pt x="2397" y="7672"/>
                    <a:pt x="3794" y="7672"/>
                  </a:cubicBezTo>
                  <a:cubicBezTo>
                    <a:pt x="5190" y="7672"/>
                    <a:pt x="6325" y="6536"/>
                    <a:pt x="6325" y="5140"/>
                  </a:cubicBezTo>
                  <a:cubicBezTo>
                    <a:pt x="6325" y="3744"/>
                    <a:pt x="5190" y="2609"/>
                    <a:pt x="3794" y="2609"/>
                  </a:cubicBezTo>
                  <a:close/>
                  <a:moveTo>
                    <a:pt x="3794" y="7672"/>
                  </a:moveTo>
                  <a:cubicBezTo>
                    <a:pt x="1700" y="7672"/>
                    <a:pt x="0" y="9379"/>
                    <a:pt x="0" y="11473"/>
                  </a:cubicBezTo>
                  <a:lnTo>
                    <a:pt x="0" y="14636"/>
                  </a:lnTo>
                  <a:cubicBezTo>
                    <a:pt x="0" y="14986"/>
                    <a:pt x="281" y="15267"/>
                    <a:pt x="631" y="15267"/>
                  </a:cubicBezTo>
                  <a:lnTo>
                    <a:pt x="1324" y="15267"/>
                  </a:lnTo>
                  <a:lnTo>
                    <a:pt x="1901" y="21031"/>
                  </a:lnTo>
                  <a:cubicBezTo>
                    <a:pt x="1933" y="21354"/>
                    <a:pt x="2206" y="21600"/>
                    <a:pt x="2532" y="21600"/>
                  </a:cubicBezTo>
                  <a:lnTo>
                    <a:pt x="5063" y="21600"/>
                  </a:lnTo>
                  <a:cubicBezTo>
                    <a:pt x="5388" y="21600"/>
                    <a:pt x="5662" y="21354"/>
                    <a:pt x="5694" y="21031"/>
                  </a:cubicBezTo>
                  <a:lnTo>
                    <a:pt x="6156" y="16352"/>
                  </a:lnTo>
                  <a:cubicBezTo>
                    <a:pt x="5510" y="16049"/>
                    <a:pt x="5063" y="15396"/>
                    <a:pt x="5063" y="14636"/>
                  </a:cubicBezTo>
                  <a:lnTo>
                    <a:pt x="5063" y="10842"/>
                  </a:lnTo>
                  <a:cubicBezTo>
                    <a:pt x="5063" y="9894"/>
                    <a:pt x="5321" y="9013"/>
                    <a:pt x="5733" y="8226"/>
                  </a:cubicBezTo>
                  <a:cubicBezTo>
                    <a:pt x="5165" y="7887"/>
                    <a:pt x="4502" y="7672"/>
                    <a:pt x="3794" y="7672"/>
                  </a:cubicBezTo>
                  <a:close/>
                  <a:moveTo>
                    <a:pt x="17806" y="2609"/>
                  </a:moveTo>
                  <a:cubicBezTo>
                    <a:pt x="16410" y="2609"/>
                    <a:pt x="15275" y="3744"/>
                    <a:pt x="15275" y="5140"/>
                  </a:cubicBezTo>
                  <a:cubicBezTo>
                    <a:pt x="15275" y="6536"/>
                    <a:pt x="16410" y="7672"/>
                    <a:pt x="17806" y="7672"/>
                  </a:cubicBezTo>
                  <a:cubicBezTo>
                    <a:pt x="19202" y="7672"/>
                    <a:pt x="20338" y="6536"/>
                    <a:pt x="20338" y="5140"/>
                  </a:cubicBezTo>
                  <a:cubicBezTo>
                    <a:pt x="20338" y="3744"/>
                    <a:pt x="19202" y="2609"/>
                    <a:pt x="17806" y="2609"/>
                  </a:cubicBezTo>
                  <a:close/>
                  <a:moveTo>
                    <a:pt x="17806" y="7672"/>
                  </a:moveTo>
                  <a:cubicBezTo>
                    <a:pt x="17098" y="7672"/>
                    <a:pt x="16443" y="7887"/>
                    <a:pt x="15875" y="8226"/>
                  </a:cubicBezTo>
                  <a:cubicBezTo>
                    <a:pt x="16287" y="9013"/>
                    <a:pt x="16537" y="9894"/>
                    <a:pt x="16537" y="10842"/>
                  </a:cubicBezTo>
                  <a:lnTo>
                    <a:pt x="16537" y="14636"/>
                  </a:lnTo>
                  <a:cubicBezTo>
                    <a:pt x="16537" y="15396"/>
                    <a:pt x="16090" y="16049"/>
                    <a:pt x="15444" y="16352"/>
                  </a:cubicBezTo>
                  <a:lnTo>
                    <a:pt x="15906" y="21031"/>
                  </a:lnTo>
                  <a:cubicBezTo>
                    <a:pt x="15938" y="21354"/>
                    <a:pt x="16211" y="21600"/>
                    <a:pt x="16537" y="21600"/>
                  </a:cubicBezTo>
                  <a:lnTo>
                    <a:pt x="19068" y="21600"/>
                  </a:lnTo>
                  <a:cubicBezTo>
                    <a:pt x="19393" y="21600"/>
                    <a:pt x="19667" y="21354"/>
                    <a:pt x="19699" y="21031"/>
                  </a:cubicBezTo>
                  <a:lnTo>
                    <a:pt x="20276" y="15267"/>
                  </a:lnTo>
                  <a:lnTo>
                    <a:pt x="20969" y="15267"/>
                  </a:lnTo>
                  <a:cubicBezTo>
                    <a:pt x="21319" y="15267"/>
                    <a:pt x="21600" y="14986"/>
                    <a:pt x="21600" y="14636"/>
                  </a:cubicBezTo>
                  <a:lnTo>
                    <a:pt x="21600" y="11473"/>
                  </a:lnTo>
                  <a:cubicBezTo>
                    <a:pt x="21600" y="9379"/>
                    <a:pt x="19900" y="7672"/>
                    <a:pt x="17806" y="7672"/>
                  </a:cubicBezTo>
                  <a:close/>
                  <a:moveTo>
                    <a:pt x="10165" y="6387"/>
                  </a:moveTo>
                  <a:cubicBezTo>
                    <a:pt x="8024" y="6697"/>
                    <a:pt x="6371" y="8532"/>
                    <a:pt x="6371" y="10758"/>
                  </a:cubicBezTo>
                  <a:lnTo>
                    <a:pt x="6371" y="14551"/>
                  </a:lnTo>
                  <a:cubicBezTo>
                    <a:pt x="6371" y="14901"/>
                    <a:pt x="6653" y="15182"/>
                    <a:pt x="7002" y="15182"/>
                  </a:cubicBezTo>
                  <a:lnTo>
                    <a:pt x="8418" y="15182"/>
                  </a:lnTo>
                  <a:lnTo>
                    <a:pt x="8903" y="21023"/>
                  </a:lnTo>
                  <a:cubicBezTo>
                    <a:pt x="8930" y="21350"/>
                    <a:pt x="9205" y="21600"/>
                    <a:pt x="9534" y="21600"/>
                  </a:cubicBezTo>
                  <a:lnTo>
                    <a:pt x="12066" y="21600"/>
                  </a:lnTo>
                  <a:cubicBezTo>
                    <a:pt x="12395" y="21600"/>
                    <a:pt x="12669" y="21350"/>
                    <a:pt x="12697" y="21023"/>
                  </a:cubicBezTo>
                  <a:lnTo>
                    <a:pt x="13182" y="15182"/>
                  </a:lnTo>
                  <a:lnTo>
                    <a:pt x="14597" y="15182"/>
                  </a:lnTo>
                  <a:cubicBezTo>
                    <a:pt x="14947" y="15182"/>
                    <a:pt x="15229" y="14901"/>
                    <a:pt x="15228" y="14551"/>
                  </a:cubicBezTo>
                  <a:lnTo>
                    <a:pt x="15228" y="10758"/>
                  </a:lnTo>
                  <a:cubicBezTo>
                    <a:pt x="15228" y="8532"/>
                    <a:pt x="13576" y="6697"/>
                    <a:pt x="11435" y="6387"/>
                  </a:cubicBezTo>
                  <a:lnTo>
                    <a:pt x="11435" y="10758"/>
                  </a:lnTo>
                  <a:cubicBezTo>
                    <a:pt x="11435" y="11107"/>
                    <a:pt x="11154" y="11389"/>
                    <a:pt x="10804" y="11389"/>
                  </a:cubicBezTo>
                  <a:cubicBezTo>
                    <a:pt x="10454" y="11389"/>
                    <a:pt x="10165" y="11107"/>
                    <a:pt x="10165" y="10758"/>
                  </a:cubicBezTo>
                  <a:lnTo>
                    <a:pt x="10165" y="6387"/>
                  </a:lnTo>
                  <a:close/>
                </a:path>
              </a:pathLst>
            </a:custGeom>
            <a:solidFill>
              <a:schemeClr val="accent5"/>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525455"/>
                </a:solidFill>
                <a:latin typeface="Helvetica Neue"/>
                <a:ea typeface="Helvetica Neue"/>
                <a:cs typeface="Helvetica Neue"/>
                <a:sym typeface="Helvetica Neue"/>
              </a:endParaRPr>
            </a:p>
          </p:txBody>
        </p:sp>
        <p:sp>
          <p:nvSpPr>
            <p:cNvPr id="1042" name="Google Shape;1042;p40"/>
            <p:cNvSpPr txBox="1"/>
            <p:nvPr/>
          </p:nvSpPr>
          <p:spPr>
            <a:xfrm>
              <a:off x="803127" y="776462"/>
              <a:ext cx="1684200" cy="4719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GB" sz="900" i="0" u="none" strike="noStrike" cap="none">
                  <a:solidFill>
                    <a:schemeClr val="dk1"/>
                  </a:solidFill>
                  <a:latin typeface="Barlow"/>
                  <a:ea typeface="Barlow"/>
                  <a:cs typeface="Barlow"/>
                  <a:sym typeface="Barlow"/>
                </a:rPr>
                <a:t>New Entry</a:t>
              </a:r>
              <a:endParaRPr sz="500">
                <a:latin typeface="Barlow"/>
                <a:ea typeface="Barlow"/>
                <a:cs typeface="Barlow"/>
                <a:sym typeface="Barlow"/>
              </a:endParaRPr>
            </a:p>
          </p:txBody>
        </p:sp>
        <p:sp>
          <p:nvSpPr>
            <p:cNvPr id="1043" name="Google Shape;1043;p40"/>
            <p:cNvSpPr txBox="1"/>
            <p:nvPr/>
          </p:nvSpPr>
          <p:spPr>
            <a:xfrm>
              <a:off x="803127" y="7328087"/>
              <a:ext cx="1684200" cy="4719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Arial"/>
                <a:buNone/>
              </a:pPr>
              <a:r>
                <a:rPr lang="en-GB" sz="900" i="0" u="none" strike="noStrike" cap="none">
                  <a:solidFill>
                    <a:schemeClr val="dk1"/>
                  </a:solidFill>
                  <a:latin typeface="Barlow"/>
                  <a:ea typeface="Barlow"/>
                  <a:cs typeface="Barlow"/>
                  <a:sym typeface="Barlow"/>
                </a:rPr>
                <a:t>Supplier</a:t>
              </a:r>
              <a:endParaRPr sz="500">
                <a:latin typeface="Barlow"/>
                <a:ea typeface="Barlow"/>
                <a:cs typeface="Barlow"/>
                <a:sym typeface="Barlow"/>
              </a:endParaRPr>
            </a:p>
          </p:txBody>
        </p:sp>
        <p:sp>
          <p:nvSpPr>
            <p:cNvPr id="1044" name="Google Shape;1044;p40"/>
            <p:cNvSpPr txBox="1"/>
            <p:nvPr/>
          </p:nvSpPr>
          <p:spPr>
            <a:xfrm>
              <a:off x="6100222" y="776462"/>
              <a:ext cx="1684200" cy="471900"/>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1"/>
                </a:buClr>
                <a:buSzPts val="900"/>
                <a:buFont typeface="Arial"/>
                <a:buNone/>
              </a:pPr>
              <a:r>
                <a:rPr lang="en-GB" sz="900" i="0" u="none" strike="noStrike" cap="none">
                  <a:solidFill>
                    <a:schemeClr val="dk1"/>
                  </a:solidFill>
                  <a:latin typeface="Barlow"/>
                  <a:ea typeface="Barlow"/>
                  <a:cs typeface="Barlow"/>
                  <a:sym typeface="Barlow"/>
                </a:rPr>
                <a:t>Buyer</a:t>
              </a:r>
              <a:endParaRPr sz="500">
                <a:latin typeface="Barlow"/>
                <a:ea typeface="Barlow"/>
                <a:cs typeface="Barlow"/>
                <a:sym typeface="Barlow"/>
              </a:endParaRPr>
            </a:p>
          </p:txBody>
        </p:sp>
        <p:sp>
          <p:nvSpPr>
            <p:cNvPr id="1045" name="Google Shape;1045;p40"/>
            <p:cNvSpPr txBox="1"/>
            <p:nvPr/>
          </p:nvSpPr>
          <p:spPr>
            <a:xfrm>
              <a:off x="5274118" y="7328087"/>
              <a:ext cx="2489700" cy="471900"/>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1"/>
                </a:buClr>
                <a:buSzPts val="900"/>
                <a:buFont typeface="Arial"/>
                <a:buNone/>
              </a:pPr>
              <a:r>
                <a:rPr lang="en-GB" sz="900" i="0" u="none" strike="noStrike" cap="none">
                  <a:solidFill>
                    <a:schemeClr val="dk1"/>
                  </a:solidFill>
                  <a:latin typeface="Barlow"/>
                  <a:ea typeface="Barlow"/>
                  <a:cs typeface="Barlow"/>
                  <a:sym typeface="Barlow"/>
                </a:rPr>
                <a:t>Substitution</a:t>
              </a:r>
              <a:endParaRPr sz="500">
                <a:latin typeface="Barlow"/>
                <a:ea typeface="Barlow"/>
                <a:cs typeface="Barlow"/>
                <a:sym typeface="Barlow"/>
              </a:endParaRPr>
            </a:p>
          </p:txBody>
        </p:sp>
        <p:sp>
          <p:nvSpPr>
            <p:cNvPr id="1046" name="Google Shape;1046;p40"/>
            <p:cNvSpPr/>
            <p:nvPr/>
          </p:nvSpPr>
          <p:spPr>
            <a:xfrm>
              <a:off x="834085" y="1411580"/>
              <a:ext cx="582582" cy="582555"/>
            </a:xfrm>
            <a:custGeom>
              <a:avLst/>
              <a:gdLst/>
              <a:ahLst/>
              <a:cxnLst/>
              <a:rect l="l" t="t" r="r" b="b"/>
              <a:pathLst>
                <a:path w="21518" h="21600" extrusionOk="0">
                  <a:moveTo>
                    <a:pt x="10763" y="0"/>
                  </a:moveTo>
                  <a:cubicBezTo>
                    <a:pt x="10602" y="0"/>
                    <a:pt x="10434" y="61"/>
                    <a:pt x="10311" y="185"/>
                  </a:cubicBezTo>
                  <a:lnTo>
                    <a:pt x="5274" y="5286"/>
                  </a:lnTo>
                  <a:cubicBezTo>
                    <a:pt x="5094" y="5468"/>
                    <a:pt x="5039" y="5742"/>
                    <a:pt x="5136" y="5979"/>
                  </a:cubicBezTo>
                  <a:cubicBezTo>
                    <a:pt x="5234" y="6216"/>
                    <a:pt x="5464" y="6371"/>
                    <a:pt x="5719" y="6372"/>
                  </a:cubicBezTo>
                  <a:lnTo>
                    <a:pt x="7605" y="6372"/>
                  </a:lnTo>
                  <a:lnTo>
                    <a:pt x="7605" y="10388"/>
                  </a:lnTo>
                  <a:cubicBezTo>
                    <a:pt x="7605" y="14904"/>
                    <a:pt x="4697" y="18940"/>
                    <a:pt x="430" y="20369"/>
                  </a:cubicBezTo>
                  <a:cubicBezTo>
                    <a:pt x="137" y="20466"/>
                    <a:pt x="-41" y="20762"/>
                    <a:pt x="8" y="21069"/>
                  </a:cubicBezTo>
                  <a:cubicBezTo>
                    <a:pt x="58" y="21376"/>
                    <a:pt x="320" y="21600"/>
                    <a:pt x="629" y="21600"/>
                  </a:cubicBezTo>
                  <a:lnTo>
                    <a:pt x="10127" y="21600"/>
                  </a:lnTo>
                  <a:lnTo>
                    <a:pt x="10127" y="19699"/>
                  </a:lnTo>
                  <a:cubicBezTo>
                    <a:pt x="10127" y="19350"/>
                    <a:pt x="10414" y="19068"/>
                    <a:pt x="10763" y="19068"/>
                  </a:cubicBezTo>
                  <a:cubicBezTo>
                    <a:pt x="11111" y="19068"/>
                    <a:pt x="11391" y="19349"/>
                    <a:pt x="11391" y="19699"/>
                  </a:cubicBezTo>
                  <a:lnTo>
                    <a:pt x="11391" y="21600"/>
                  </a:lnTo>
                  <a:lnTo>
                    <a:pt x="20889" y="21600"/>
                  </a:lnTo>
                  <a:cubicBezTo>
                    <a:pt x="21198" y="21600"/>
                    <a:pt x="21460" y="21376"/>
                    <a:pt x="21510" y="21069"/>
                  </a:cubicBezTo>
                  <a:cubicBezTo>
                    <a:pt x="21559" y="20762"/>
                    <a:pt x="21381" y="20466"/>
                    <a:pt x="21088" y="20369"/>
                  </a:cubicBezTo>
                  <a:cubicBezTo>
                    <a:pt x="16821" y="18940"/>
                    <a:pt x="13913" y="14904"/>
                    <a:pt x="13913" y="10388"/>
                  </a:cubicBezTo>
                  <a:lnTo>
                    <a:pt x="13913" y="6372"/>
                  </a:lnTo>
                  <a:lnTo>
                    <a:pt x="15807" y="6372"/>
                  </a:lnTo>
                  <a:cubicBezTo>
                    <a:pt x="16062" y="6372"/>
                    <a:pt x="16292" y="6216"/>
                    <a:pt x="16389" y="5979"/>
                  </a:cubicBezTo>
                  <a:cubicBezTo>
                    <a:pt x="16487" y="5742"/>
                    <a:pt x="16432" y="5468"/>
                    <a:pt x="16251" y="5286"/>
                  </a:cubicBezTo>
                  <a:lnTo>
                    <a:pt x="11207" y="185"/>
                  </a:lnTo>
                  <a:cubicBezTo>
                    <a:pt x="11084" y="61"/>
                    <a:pt x="10924" y="0"/>
                    <a:pt x="10763" y="0"/>
                  </a:cubicBezTo>
                  <a:close/>
                  <a:moveTo>
                    <a:pt x="10763" y="3840"/>
                  </a:moveTo>
                  <a:cubicBezTo>
                    <a:pt x="11111" y="3840"/>
                    <a:pt x="11391" y="4121"/>
                    <a:pt x="11391" y="4471"/>
                  </a:cubicBezTo>
                  <a:lnTo>
                    <a:pt x="11391" y="5733"/>
                  </a:lnTo>
                  <a:cubicBezTo>
                    <a:pt x="11391" y="6083"/>
                    <a:pt x="11111" y="6372"/>
                    <a:pt x="10763" y="6372"/>
                  </a:cubicBezTo>
                  <a:cubicBezTo>
                    <a:pt x="10414" y="6372"/>
                    <a:pt x="10127" y="6083"/>
                    <a:pt x="10127" y="5733"/>
                  </a:cubicBezTo>
                  <a:lnTo>
                    <a:pt x="10127" y="4471"/>
                  </a:lnTo>
                  <a:cubicBezTo>
                    <a:pt x="10127" y="4121"/>
                    <a:pt x="10414" y="3840"/>
                    <a:pt x="10763" y="3840"/>
                  </a:cubicBezTo>
                  <a:close/>
                  <a:moveTo>
                    <a:pt x="4454" y="7633"/>
                  </a:moveTo>
                  <a:cubicBezTo>
                    <a:pt x="4293" y="7633"/>
                    <a:pt x="4133" y="7695"/>
                    <a:pt x="4010" y="7818"/>
                  </a:cubicBezTo>
                  <a:cubicBezTo>
                    <a:pt x="3763" y="8065"/>
                    <a:pt x="3763" y="8471"/>
                    <a:pt x="4010" y="8718"/>
                  </a:cubicBezTo>
                  <a:lnTo>
                    <a:pt x="5274" y="9980"/>
                  </a:lnTo>
                  <a:cubicBezTo>
                    <a:pt x="5521" y="10228"/>
                    <a:pt x="5917" y="10228"/>
                    <a:pt x="6164" y="9980"/>
                  </a:cubicBezTo>
                  <a:cubicBezTo>
                    <a:pt x="6410" y="9733"/>
                    <a:pt x="6410" y="9335"/>
                    <a:pt x="6164" y="9088"/>
                  </a:cubicBezTo>
                  <a:lnTo>
                    <a:pt x="4899" y="7818"/>
                  </a:lnTo>
                  <a:cubicBezTo>
                    <a:pt x="4776" y="7695"/>
                    <a:pt x="4616" y="7633"/>
                    <a:pt x="4454" y="7633"/>
                  </a:cubicBezTo>
                  <a:close/>
                  <a:moveTo>
                    <a:pt x="10763" y="7633"/>
                  </a:moveTo>
                  <a:cubicBezTo>
                    <a:pt x="11111" y="7633"/>
                    <a:pt x="11391" y="7915"/>
                    <a:pt x="11391" y="8264"/>
                  </a:cubicBezTo>
                  <a:lnTo>
                    <a:pt x="11391" y="9534"/>
                  </a:lnTo>
                  <a:cubicBezTo>
                    <a:pt x="11391" y="9884"/>
                    <a:pt x="11111" y="10165"/>
                    <a:pt x="10763" y="10165"/>
                  </a:cubicBezTo>
                  <a:cubicBezTo>
                    <a:pt x="10414" y="10165"/>
                    <a:pt x="10127" y="9884"/>
                    <a:pt x="10127" y="9534"/>
                  </a:cubicBezTo>
                  <a:lnTo>
                    <a:pt x="10127" y="8264"/>
                  </a:lnTo>
                  <a:cubicBezTo>
                    <a:pt x="10127" y="7915"/>
                    <a:pt x="10414" y="7633"/>
                    <a:pt x="10763" y="7633"/>
                  </a:cubicBezTo>
                  <a:close/>
                  <a:moveTo>
                    <a:pt x="17064" y="7633"/>
                  </a:moveTo>
                  <a:cubicBezTo>
                    <a:pt x="16903" y="7633"/>
                    <a:pt x="16742" y="7695"/>
                    <a:pt x="16619" y="7818"/>
                  </a:cubicBezTo>
                  <a:lnTo>
                    <a:pt x="15354" y="9088"/>
                  </a:lnTo>
                  <a:cubicBezTo>
                    <a:pt x="15108" y="9335"/>
                    <a:pt x="15108" y="9733"/>
                    <a:pt x="15354" y="9980"/>
                  </a:cubicBezTo>
                  <a:cubicBezTo>
                    <a:pt x="15601" y="10228"/>
                    <a:pt x="16005" y="10228"/>
                    <a:pt x="16251" y="9980"/>
                  </a:cubicBezTo>
                  <a:lnTo>
                    <a:pt x="17508" y="8718"/>
                  </a:lnTo>
                  <a:cubicBezTo>
                    <a:pt x="17755" y="8471"/>
                    <a:pt x="17755" y="8065"/>
                    <a:pt x="17508" y="7818"/>
                  </a:cubicBezTo>
                  <a:cubicBezTo>
                    <a:pt x="17385" y="7695"/>
                    <a:pt x="17225" y="7633"/>
                    <a:pt x="17064" y="7633"/>
                  </a:cubicBezTo>
                  <a:close/>
                  <a:moveTo>
                    <a:pt x="629" y="10165"/>
                  </a:moveTo>
                  <a:cubicBezTo>
                    <a:pt x="281" y="10165"/>
                    <a:pt x="1" y="10446"/>
                    <a:pt x="1" y="10796"/>
                  </a:cubicBezTo>
                  <a:lnTo>
                    <a:pt x="1" y="14598"/>
                  </a:lnTo>
                  <a:cubicBezTo>
                    <a:pt x="1" y="14947"/>
                    <a:pt x="281" y="15229"/>
                    <a:pt x="629" y="15229"/>
                  </a:cubicBezTo>
                  <a:lnTo>
                    <a:pt x="4416" y="15229"/>
                  </a:lnTo>
                  <a:cubicBezTo>
                    <a:pt x="4583" y="15228"/>
                    <a:pt x="4742" y="15162"/>
                    <a:pt x="4861" y="15044"/>
                  </a:cubicBezTo>
                  <a:lnTo>
                    <a:pt x="6118" y="13782"/>
                  </a:lnTo>
                  <a:cubicBezTo>
                    <a:pt x="6364" y="13535"/>
                    <a:pt x="6364" y="13129"/>
                    <a:pt x="6118" y="12882"/>
                  </a:cubicBezTo>
                  <a:lnTo>
                    <a:pt x="4861" y="11620"/>
                  </a:lnTo>
                  <a:cubicBezTo>
                    <a:pt x="4742" y="11501"/>
                    <a:pt x="4583" y="11435"/>
                    <a:pt x="4416" y="11435"/>
                  </a:cubicBezTo>
                  <a:lnTo>
                    <a:pt x="3412" y="11435"/>
                  </a:lnTo>
                  <a:lnTo>
                    <a:pt x="2339" y="10350"/>
                  </a:lnTo>
                  <a:cubicBezTo>
                    <a:pt x="2220" y="10231"/>
                    <a:pt x="2061" y="10165"/>
                    <a:pt x="1894" y="10165"/>
                  </a:cubicBezTo>
                  <a:lnTo>
                    <a:pt x="629" y="10165"/>
                  </a:lnTo>
                  <a:close/>
                  <a:moveTo>
                    <a:pt x="19632" y="10165"/>
                  </a:moveTo>
                  <a:cubicBezTo>
                    <a:pt x="19464" y="10165"/>
                    <a:pt x="19298" y="10231"/>
                    <a:pt x="19180" y="10350"/>
                  </a:cubicBezTo>
                  <a:lnTo>
                    <a:pt x="18106" y="11435"/>
                  </a:lnTo>
                  <a:lnTo>
                    <a:pt x="17110" y="11435"/>
                  </a:lnTo>
                  <a:cubicBezTo>
                    <a:pt x="16942" y="11435"/>
                    <a:pt x="16776" y="11501"/>
                    <a:pt x="16658" y="11620"/>
                  </a:cubicBezTo>
                  <a:lnTo>
                    <a:pt x="15400" y="12882"/>
                  </a:lnTo>
                  <a:cubicBezTo>
                    <a:pt x="15154" y="13129"/>
                    <a:pt x="15154" y="13535"/>
                    <a:pt x="15400" y="13782"/>
                  </a:cubicBezTo>
                  <a:lnTo>
                    <a:pt x="16658" y="15044"/>
                  </a:lnTo>
                  <a:cubicBezTo>
                    <a:pt x="16776" y="15163"/>
                    <a:pt x="16942" y="15229"/>
                    <a:pt x="17110" y="15229"/>
                  </a:cubicBezTo>
                  <a:lnTo>
                    <a:pt x="20889" y="15229"/>
                  </a:lnTo>
                  <a:cubicBezTo>
                    <a:pt x="21237" y="15228"/>
                    <a:pt x="21518" y="14947"/>
                    <a:pt x="21517" y="14598"/>
                  </a:cubicBezTo>
                  <a:lnTo>
                    <a:pt x="21517" y="10796"/>
                  </a:lnTo>
                  <a:cubicBezTo>
                    <a:pt x="21517" y="10446"/>
                    <a:pt x="21237" y="10165"/>
                    <a:pt x="20889" y="10165"/>
                  </a:cubicBezTo>
                  <a:lnTo>
                    <a:pt x="19632" y="10165"/>
                  </a:lnTo>
                  <a:close/>
                  <a:moveTo>
                    <a:pt x="10763" y="11435"/>
                  </a:moveTo>
                  <a:cubicBezTo>
                    <a:pt x="11111" y="11435"/>
                    <a:pt x="11391" y="11716"/>
                    <a:pt x="11391" y="12066"/>
                  </a:cubicBezTo>
                  <a:lnTo>
                    <a:pt x="11391" y="13328"/>
                  </a:lnTo>
                  <a:cubicBezTo>
                    <a:pt x="11391" y="13678"/>
                    <a:pt x="11111" y="13967"/>
                    <a:pt x="10763" y="13967"/>
                  </a:cubicBezTo>
                  <a:cubicBezTo>
                    <a:pt x="10414" y="13967"/>
                    <a:pt x="10127" y="13678"/>
                    <a:pt x="10127" y="13328"/>
                  </a:cubicBezTo>
                  <a:lnTo>
                    <a:pt x="10127" y="12066"/>
                  </a:lnTo>
                  <a:cubicBezTo>
                    <a:pt x="10127" y="11716"/>
                    <a:pt x="10414" y="11435"/>
                    <a:pt x="10763" y="11435"/>
                  </a:cubicBezTo>
                  <a:close/>
                  <a:moveTo>
                    <a:pt x="10763" y="15229"/>
                  </a:moveTo>
                  <a:cubicBezTo>
                    <a:pt x="11111" y="15229"/>
                    <a:pt x="11391" y="15510"/>
                    <a:pt x="11391" y="15859"/>
                  </a:cubicBezTo>
                  <a:lnTo>
                    <a:pt x="11391" y="17129"/>
                  </a:lnTo>
                  <a:cubicBezTo>
                    <a:pt x="11391" y="17479"/>
                    <a:pt x="11111" y="17760"/>
                    <a:pt x="10763" y="17760"/>
                  </a:cubicBezTo>
                  <a:cubicBezTo>
                    <a:pt x="10414" y="17760"/>
                    <a:pt x="10127" y="17479"/>
                    <a:pt x="10127" y="17129"/>
                  </a:cubicBezTo>
                  <a:lnTo>
                    <a:pt x="10127" y="15859"/>
                  </a:lnTo>
                  <a:cubicBezTo>
                    <a:pt x="10127" y="15510"/>
                    <a:pt x="10414" y="15229"/>
                    <a:pt x="10763" y="15229"/>
                  </a:cubicBezTo>
                  <a:close/>
                </a:path>
              </a:pathLst>
            </a:custGeom>
            <a:solidFill>
              <a:schemeClr val="accent5"/>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525455"/>
                </a:solidFill>
                <a:latin typeface="Helvetica Neue"/>
                <a:ea typeface="Helvetica Neue"/>
                <a:cs typeface="Helvetica Neue"/>
                <a:sym typeface="Helvetica Neue"/>
              </a:endParaRPr>
            </a:p>
          </p:txBody>
        </p:sp>
        <p:sp>
          <p:nvSpPr>
            <p:cNvPr id="1047" name="Google Shape;1047;p40"/>
            <p:cNvSpPr/>
            <p:nvPr/>
          </p:nvSpPr>
          <p:spPr>
            <a:xfrm>
              <a:off x="7081946" y="6643980"/>
              <a:ext cx="582555" cy="582555"/>
            </a:xfrm>
            <a:custGeom>
              <a:avLst/>
              <a:gdLst/>
              <a:ahLst/>
              <a:cxnLst/>
              <a:rect l="l" t="t" r="r" b="b"/>
              <a:pathLst>
                <a:path w="21600" h="21600" extrusionOk="0">
                  <a:moveTo>
                    <a:pt x="640" y="0"/>
                  </a:moveTo>
                  <a:cubicBezTo>
                    <a:pt x="291" y="0"/>
                    <a:pt x="0" y="282"/>
                    <a:pt x="0" y="631"/>
                  </a:cubicBezTo>
                  <a:lnTo>
                    <a:pt x="0" y="4011"/>
                  </a:lnTo>
                  <a:cubicBezTo>
                    <a:pt x="0" y="4360"/>
                    <a:pt x="291" y="4642"/>
                    <a:pt x="640" y="4642"/>
                  </a:cubicBezTo>
                  <a:lnTo>
                    <a:pt x="3753" y="4642"/>
                  </a:lnTo>
                  <a:lnTo>
                    <a:pt x="4704" y="5602"/>
                  </a:lnTo>
                  <a:cubicBezTo>
                    <a:pt x="4979" y="5281"/>
                    <a:pt x="5281" y="4978"/>
                    <a:pt x="5602" y="4704"/>
                  </a:cubicBezTo>
                  <a:lnTo>
                    <a:pt x="4642" y="3744"/>
                  </a:lnTo>
                  <a:lnTo>
                    <a:pt x="4642" y="631"/>
                  </a:lnTo>
                  <a:cubicBezTo>
                    <a:pt x="4642" y="282"/>
                    <a:pt x="4360" y="0"/>
                    <a:pt x="4011" y="0"/>
                  </a:cubicBezTo>
                  <a:lnTo>
                    <a:pt x="640" y="0"/>
                  </a:lnTo>
                  <a:close/>
                  <a:moveTo>
                    <a:pt x="17589" y="0"/>
                  </a:moveTo>
                  <a:cubicBezTo>
                    <a:pt x="17240" y="0"/>
                    <a:pt x="16958" y="282"/>
                    <a:pt x="16958" y="631"/>
                  </a:cubicBezTo>
                  <a:lnTo>
                    <a:pt x="16958" y="3744"/>
                  </a:lnTo>
                  <a:lnTo>
                    <a:pt x="15998" y="4704"/>
                  </a:lnTo>
                  <a:cubicBezTo>
                    <a:pt x="16319" y="4979"/>
                    <a:pt x="16621" y="5281"/>
                    <a:pt x="16896" y="5602"/>
                  </a:cubicBezTo>
                  <a:lnTo>
                    <a:pt x="17856" y="4642"/>
                  </a:lnTo>
                  <a:lnTo>
                    <a:pt x="20969" y="4642"/>
                  </a:lnTo>
                  <a:cubicBezTo>
                    <a:pt x="21318" y="4642"/>
                    <a:pt x="21600" y="4360"/>
                    <a:pt x="21600" y="4011"/>
                  </a:cubicBezTo>
                  <a:lnTo>
                    <a:pt x="21600" y="631"/>
                  </a:lnTo>
                  <a:cubicBezTo>
                    <a:pt x="21600" y="282"/>
                    <a:pt x="21318" y="0"/>
                    <a:pt x="20969" y="0"/>
                  </a:cubicBezTo>
                  <a:lnTo>
                    <a:pt x="17589" y="0"/>
                  </a:lnTo>
                  <a:close/>
                  <a:moveTo>
                    <a:pt x="10804" y="4055"/>
                  </a:moveTo>
                  <a:cubicBezTo>
                    <a:pt x="7078" y="4055"/>
                    <a:pt x="4055" y="7069"/>
                    <a:pt x="4055" y="10796"/>
                  </a:cubicBezTo>
                  <a:cubicBezTo>
                    <a:pt x="4055" y="14522"/>
                    <a:pt x="7078" y="17545"/>
                    <a:pt x="10804" y="17545"/>
                  </a:cubicBezTo>
                  <a:cubicBezTo>
                    <a:pt x="14531" y="17545"/>
                    <a:pt x="17545" y="14522"/>
                    <a:pt x="17545" y="10796"/>
                  </a:cubicBezTo>
                  <a:cubicBezTo>
                    <a:pt x="17545" y="7069"/>
                    <a:pt x="14531" y="4055"/>
                    <a:pt x="10804" y="4055"/>
                  </a:cubicBezTo>
                  <a:close/>
                  <a:moveTo>
                    <a:pt x="10804" y="5949"/>
                  </a:moveTo>
                  <a:cubicBezTo>
                    <a:pt x="12316" y="5949"/>
                    <a:pt x="13543" y="7176"/>
                    <a:pt x="13543" y="8688"/>
                  </a:cubicBezTo>
                  <a:cubicBezTo>
                    <a:pt x="13543" y="9350"/>
                    <a:pt x="13304" y="9957"/>
                    <a:pt x="12912" y="10431"/>
                  </a:cubicBezTo>
                  <a:cubicBezTo>
                    <a:pt x="14025" y="10921"/>
                    <a:pt x="14806" y="12038"/>
                    <a:pt x="14806" y="13330"/>
                  </a:cubicBezTo>
                  <a:lnTo>
                    <a:pt x="14806" y="13748"/>
                  </a:lnTo>
                  <a:cubicBezTo>
                    <a:pt x="14806" y="14097"/>
                    <a:pt x="14524" y="14388"/>
                    <a:pt x="14175" y="14388"/>
                  </a:cubicBezTo>
                  <a:lnTo>
                    <a:pt x="7425" y="14388"/>
                  </a:lnTo>
                  <a:cubicBezTo>
                    <a:pt x="7076" y="14388"/>
                    <a:pt x="6794" y="14097"/>
                    <a:pt x="6794" y="13748"/>
                  </a:cubicBezTo>
                  <a:lnTo>
                    <a:pt x="6794" y="13330"/>
                  </a:lnTo>
                  <a:cubicBezTo>
                    <a:pt x="6794" y="12038"/>
                    <a:pt x="7575" y="10921"/>
                    <a:pt x="8688" y="10431"/>
                  </a:cubicBezTo>
                  <a:cubicBezTo>
                    <a:pt x="8296" y="9957"/>
                    <a:pt x="8057" y="9350"/>
                    <a:pt x="8057" y="8688"/>
                  </a:cubicBezTo>
                  <a:cubicBezTo>
                    <a:pt x="8057" y="7176"/>
                    <a:pt x="9293" y="5949"/>
                    <a:pt x="10804" y="5949"/>
                  </a:cubicBezTo>
                  <a:close/>
                  <a:moveTo>
                    <a:pt x="10804" y="7212"/>
                  </a:moveTo>
                  <a:cubicBezTo>
                    <a:pt x="9989" y="7212"/>
                    <a:pt x="9328" y="7873"/>
                    <a:pt x="9328" y="8688"/>
                  </a:cubicBezTo>
                  <a:cubicBezTo>
                    <a:pt x="9328" y="9503"/>
                    <a:pt x="9989" y="10164"/>
                    <a:pt x="10804" y="10164"/>
                  </a:cubicBezTo>
                  <a:cubicBezTo>
                    <a:pt x="11620" y="10164"/>
                    <a:pt x="12281" y="9503"/>
                    <a:pt x="12281" y="8688"/>
                  </a:cubicBezTo>
                  <a:cubicBezTo>
                    <a:pt x="12281" y="7873"/>
                    <a:pt x="11620" y="7212"/>
                    <a:pt x="10804" y="7212"/>
                  </a:cubicBezTo>
                  <a:close/>
                  <a:moveTo>
                    <a:pt x="9960" y="11436"/>
                  </a:moveTo>
                  <a:cubicBezTo>
                    <a:pt x="8984" y="11436"/>
                    <a:pt x="8180" y="12169"/>
                    <a:pt x="8074" y="13117"/>
                  </a:cubicBezTo>
                  <a:lnTo>
                    <a:pt x="13534" y="13117"/>
                  </a:lnTo>
                  <a:cubicBezTo>
                    <a:pt x="13429" y="12169"/>
                    <a:pt x="12616" y="11436"/>
                    <a:pt x="11640" y="11436"/>
                  </a:cubicBezTo>
                  <a:lnTo>
                    <a:pt x="9960" y="11436"/>
                  </a:lnTo>
                  <a:close/>
                  <a:moveTo>
                    <a:pt x="4704" y="15998"/>
                  </a:moveTo>
                  <a:lnTo>
                    <a:pt x="3753" y="16958"/>
                  </a:lnTo>
                  <a:lnTo>
                    <a:pt x="640" y="16958"/>
                  </a:lnTo>
                  <a:cubicBezTo>
                    <a:pt x="291" y="16958"/>
                    <a:pt x="0" y="17240"/>
                    <a:pt x="0" y="17589"/>
                  </a:cubicBezTo>
                  <a:lnTo>
                    <a:pt x="0" y="20960"/>
                  </a:lnTo>
                  <a:cubicBezTo>
                    <a:pt x="0" y="21309"/>
                    <a:pt x="291" y="21600"/>
                    <a:pt x="640" y="21600"/>
                  </a:cubicBezTo>
                  <a:lnTo>
                    <a:pt x="4011" y="21600"/>
                  </a:lnTo>
                  <a:cubicBezTo>
                    <a:pt x="4360" y="21600"/>
                    <a:pt x="4642" y="21309"/>
                    <a:pt x="4642" y="20960"/>
                  </a:cubicBezTo>
                  <a:lnTo>
                    <a:pt x="4642" y="17847"/>
                  </a:lnTo>
                  <a:lnTo>
                    <a:pt x="5602" y="16896"/>
                  </a:lnTo>
                  <a:cubicBezTo>
                    <a:pt x="5281" y="16621"/>
                    <a:pt x="4979" y="16319"/>
                    <a:pt x="4704" y="15998"/>
                  </a:cubicBezTo>
                  <a:close/>
                  <a:moveTo>
                    <a:pt x="16896" y="15998"/>
                  </a:moveTo>
                  <a:cubicBezTo>
                    <a:pt x="16621" y="16319"/>
                    <a:pt x="16319" y="16621"/>
                    <a:pt x="15998" y="16896"/>
                  </a:cubicBezTo>
                  <a:lnTo>
                    <a:pt x="16958" y="17847"/>
                  </a:lnTo>
                  <a:lnTo>
                    <a:pt x="16958" y="20960"/>
                  </a:lnTo>
                  <a:cubicBezTo>
                    <a:pt x="16958" y="21309"/>
                    <a:pt x="17240" y="21600"/>
                    <a:pt x="17589" y="21600"/>
                  </a:cubicBezTo>
                  <a:lnTo>
                    <a:pt x="20969" y="21600"/>
                  </a:lnTo>
                  <a:cubicBezTo>
                    <a:pt x="21318" y="21600"/>
                    <a:pt x="21600" y="21309"/>
                    <a:pt x="21600" y="20960"/>
                  </a:cubicBezTo>
                  <a:lnTo>
                    <a:pt x="21600" y="17589"/>
                  </a:lnTo>
                  <a:cubicBezTo>
                    <a:pt x="21600" y="17240"/>
                    <a:pt x="21318" y="16958"/>
                    <a:pt x="20969" y="16958"/>
                  </a:cubicBezTo>
                  <a:lnTo>
                    <a:pt x="17856" y="16958"/>
                  </a:lnTo>
                  <a:lnTo>
                    <a:pt x="16896" y="15998"/>
                  </a:lnTo>
                  <a:close/>
                </a:path>
              </a:pathLst>
            </a:custGeom>
            <a:solidFill>
              <a:schemeClr val="accent5"/>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525455"/>
                </a:solidFill>
                <a:latin typeface="Helvetica Neue"/>
                <a:ea typeface="Helvetica Neue"/>
                <a:cs typeface="Helvetica Neue"/>
                <a:sym typeface="Helvetica Neue"/>
              </a:endParaRPr>
            </a:p>
          </p:txBody>
        </p:sp>
        <p:sp>
          <p:nvSpPr>
            <p:cNvPr id="1048" name="Google Shape;1048;p40"/>
            <p:cNvSpPr/>
            <p:nvPr/>
          </p:nvSpPr>
          <p:spPr>
            <a:xfrm>
              <a:off x="882958" y="6643980"/>
              <a:ext cx="511650" cy="582555"/>
            </a:xfrm>
            <a:custGeom>
              <a:avLst/>
              <a:gdLst/>
              <a:ahLst/>
              <a:cxnLst/>
              <a:rect l="l" t="t" r="r" b="b"/>
              <a:pathLst>
                <a:path w="21600" h="21600" extrusionOk="0">
                  <a:moveTo>
                    <a:pt x="10758" y="0"/>
                  </a:moveTo>
                  <a:lnTo>
                    <a:pt x="562" y="5170"/>
                  </a:lnTo>
                  <a:lnTo>
                    <a:pt x="4378" y="7110"/>
                  </a:lnTo>
                  <a:lnTo>
                    <a:pt x="14574" y="1940"/>
                  </a:lnTo>
                  <a:lnTo>
                    <a:pt x="10758" y="0"/>
                  </a:lnTo>
                  <a:close/>
                  <a:moveTo>
                    <a:pt x="16552" y="2967"/>
                  </a:moveTo>
                  <a:lnTo>
                    <a:pt x="6364" y="8144"/>
                  </a:lnTo>
                  <a:lnTo>
                    <a:pt x="6941" y="8408"/>
                  </a:lnTo>
                  <a:lnTo>
                    <a:pt x="10758" y="10340"/>
                  </a:lnTo>
                  <a:lnTo>
                    <a:pt x="14559" y="8421"/>
                  </a:lnTo>
                  <a:lnTo>
                    <a:pt x="20954" y="5170"/>
                  </a:lnTo>
                  <a:lnTo>
                    <a:pt x="16552" y="2967"/>
                  </a:lnTo>
                  <a:close/>
                  <a:moveTo>
                    <a:pt x="21600" y="6495"/>
                  </a:moveTo>
                  <a:lnTo>
                    <a:pt x="12781" y="10969"/>
                  </a:lnTo>
                  <a:lnTo>
                    <a:pt x="11681" y="11530"/>
                  </a:lnTo>
                  <a:lnTo>
                    <a:pt x="11681" y="21600"/>
                  </a:lnTo>
                  <a:lnTo>
                    <a:pt x="21600" y="16565"/>
                  </a:lnTo>
                  <a:lnTo>
                    <a:pt x="21600" y="6495"/>
                  </a:lnTo>
                  <a:close/>
                  <a:moveTo>
                    <a:pt x="0" y="6549"/>
                  </a:moveTo>
                  <a:lnTo>
                    <a:pt x="0" y="16551"/>
                  </a:lnTo>
                  <a:lnTo>
                    <a:pt x="9850" y="21546"/>
                  </a:lnTo>
                  <a:lnTo>
                    <a:pt x="9850" y="11550"/>
                  </a:lnTo>
                  <a:lnTo>
                    <a:pt x="5587" y="9394"/>
                  </a:lnTo>
                  <a:lnTo>
                    <a:pt x="5587" y="11841"/>
                  </a:lnTo>
                  <a:lnTo>
                    <a:pt x="3763" y="11016"/>
                  </a:lnTo>
                  <a:lnTo>
                    <a:pt x="3763" y="8455"/>
                  </a:lnTo>
                  <a:lnTo>
                    <a:pt x="0" y="6549"/>
                  </a:lnTo>
                  <a:close/>
                </a:path>
              </a:pathLst>
            </a:custGeom>
            <a:solidFill>
              <a:schemeClr val="accent5"/>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525455"/>
                </a:solidFill>
                <a:latin typeface="Helvetica Neue"/>
                <a:ea typeface="Helvetica Neue"/>
                <a:cs typeface="Helvetica Neue"/>
                <a:sym typeface="Helvetica Neue"/>
              </a:endParaRPr>
            </a:p>
          </p:txBody>
        </p:sp>
        <p:sp>
          <p:nvSpPr>
            <p:cNvPr id="1049" name="Google Shape;1049;p40"/>
            <p:cNvSpPr/>
            <p:nvPr/>
          </p:nvSpPr>
          <p:spPr>
            <a:xfrm>
              <a:off x="7185499" y="1411580"/>
              <a:ext cx="582555" cy="582555"/>
            </a:xfrm>
            <a:custGeom>
              <a:avLst/>
              <a:gdLst/>
              <a:ahLst/>
              <a:cxnLst/>
              <a:rect l="l" t="t" r="r" b="b"/>
              <a:pathLst>
                <a:path w="21600" h="21600" extrusionOk="0">
                  <a:moveTo>
                    <a:pt x="14636" y="0"/>
                  </a:moveTo>
                  <a:cubicBezTo>
                    <a:pt x="10998" y="0"/>
                    <a:pt x="8007" y="2804"/>
                    <a:pt x="7703" y="6364"/>
                  </a:cubicBezTo>
                  <a:cubicBezTo>
                    <a:pt x="8123" y="6396"/>
                    <a:pt x="8534" y="6448"/>
                    <a:pt x="8903" y="6541"/>
                  </a:cubicBezTo>
                  <a:cubicBezTo>
                    <a:pt x="10185" y="6839"/>
                    <a:pt x="11342" y="7456"/>
                    <a:pt x="12320" y="8280"/>
                  </a:cubicBezTo>
                  <a:cubicBezTo>
                    <a:pt x="13012" y="7849"/>
                    <a:pt x="13807" y="7595"/>
                    <a:pt x="14636" y="7595"/>
                  </a:cubicBezTo>
                  <a:cubicBezTo>
                    <a:pt x="15889" y="7595"/>
                    <a:pt x="17085" y="8133"/>
                    <a:pt x="17922" y="9072"/>
                  </a:cubicBezTo>
                  <a:cubicBezTo>
                    <a:pt x="18154" y="9333"/>
                    <a:pt x="18136" y="9732"/>
                    <a:pt x="17876" y="9965"/>
                  </a:cubicBezTo>
                  <a:cubicBezTo>
                    <a:pt x="17615" y="10197"/>
                    <a:pt x="17216" y="10172"/>
                    <a:pt x="16983" y="9911"/>
                  </a:cubicBezTo>
                  <a:cubicBezTo>
                    <a:pt x="16063" y="8879"/>
                    <a:pt x="14487" y="8651"/>
                    <a:pt x="13266" y="9211"/>
                  </a:cubicBezTo>
                  <a:cubicBezTo>
                    <a:pt x="14116" y="10196"/>
                    <a:pt x="14751" y="11371"/>
                    <a:pt x="15051" y="12666"/>
                  </a:cubicBezTo>
                  <a:cubicBezTo>
                    <a:pt x="15148" y="13054"/>
                    <a:pt x="15203" y="13473"/>
                    <a:pt x="15236" y="13897"/>
                  </a:cubicBezTo>
                  <a:cubicBezTo>
                    <a:pt x="18797" y="13594"/>
                    <a:pt x="21600" y="10602"/>
                    <a:pt x="21600" y="6964"/>
                  </a:cubicBezTo>
                  <a:cubicBezTo>
                    <a:pt x="21600" y="3125"/>
                    <a:pt x="18475" y="0"/>
                    <a:pt x="14636" y="0"/>
                  </a:cubicBezTo>
                  <a:close/>
                  <a:moveTo>
                    <a:pt x="10842" y="4432"/>
                  </a:moveTo>
                  <a:cubicBezTo>
                    <a:pt x="11192" y="4432"/>
                    <a:pt x="11473" y="4714"/>
                    <a:pt x="11473" y="5063"/>
                  </a:cubicBezTo>
                  <a:cubicBezTo>
                    <a:pt x="11473" y="5413"/>
                    <a:pt x="11755" y="5694"/>
                    <a:pt x="12104" y="5694"/>
                  </a:cubicBezTo>
                  <a:cubicBezTo>
                    <a:pt x="12453" y="5694"/>
                    <a:pt x="12735" y="5413"/>
                    <a:pt x="12735" y="5063"/>
                  </a:cubicBezTo>
                  <a:cubicBezTo>
                    <a:pt x="12735" y="4714"/>
                    <a:pt x="13024" y="4432"/>
                    <a:pt x="13374" y="4432"/>
                  </a:cubicBezTo>
                  <a:cubicBezTo>
                    <a:pt x="13724" y="4432"/>
                    <a:pt x="14005" y="4714"/>
                    <a:pt x="14005" y="5063"/>
                  </a:cubicBezTo>
                  <a:cubicBezTo>
                    <a:pt x="14005" y="6110"/>
                    <a:pt x="13151" y="6964"/>
                    <a:pt x="12104" y="6964"/>
                  </a:cubicBezTo>
                  <a:cubicBezTo>
                    <a:pt x="11057" y="6964"/>
                    <a:pt x="10204" y="6110"/>
                    <a:pt x="10204" y="5063"/>
                  </a:cubicBezTo>
                  <a:cubicBezTo>
                    <a:pt x="10204" y="4714"/>
                    <a:pt x="10493" y="4432"/>
                    <a:pt x="10842" y="4432"/>
                  </a:cubicBezTo>
                  <a:close/>
                  <a:moveTo>
                    <a:pt x="15906" y="4432"/>
                  </a:moveTo>
                  <a:cubicBezTo>
                    <a:pt x="16255" y="4432"/>
                    <a:pt x="16537" y="4714"/>
                    <a:pt x="16537" y="5063"/>
                  </a:cubicBezTo>
                  <a:cubicBezTo>
                    <a:pt x="16537" y="5413"/>
                    <a:pt x="16818" y="5694"/>
                    <a:pt x="17168" y="5694"/>
                  </a:cubicBezTo>
                  <a:cubicBezTo>
                    <a:pt x="17517" y="5694"/>
                    <a:pt x="17799" y="5413"/>
                    <a:pt x="17799" y="5063"/>
                  </a:cubicBezTo>
                  <a:cubicBezTo>
                    <a:pt x="17799" y="4714"/>
                    <a:pt x="18087" y="4432"/>
                    <a:pt x="18437" y="4432"/>
                  </a:cubicBezTo>
                  <a:cubicBezTo>
                    <a:pt x="18787" y="4432"/>
                    <a:pt x="19068" y="4714"/>
                    <a:pt x="19068" y="5063"/>
                  </a:cubicBezTo>
                  <a:cubicBezTo>
                    <a:pt x="19068" y="6110"/>
                    <a:pt x="18215" y="6964"/>
                    <a:pt x="17168" y="6964"/>
                  </a:cubicBezTo>
                  <a:cubicBezTo>
                    <a:pt x="16121" y="6964"/>
                    <a:pt x="15267" y="6110"/>
                    <a:pt x="15267" y="5063"/>
                  </a:cubicBezTo>
                  <a:cubicBezTo>
                    <a:pt x="15267" y="4714"/>
                    <a:pt x="15556" y="4432"/>
                    <a:pt x="15906" y="4432"/>
                  </a:cubicBezTo>
                  <a:close/>
                  <a:moveTo>
                    <a:pt x="6956" y="7680"/>
                  </a:moveTo>
                  <a:cubicBezTo>
                    <a:pt x="3118" y="7680"/>
                    <a:pt x="0" y="10805"/>
                    <a:pt x="0" y="14644"/>
                  </a:cubicBezTo>
                  <a:cubicBezTo>
                    <a:pt x="0" y="18482"/>
                    <a:pt x="3118" y="21600"/>
                    <a:pt x="6956" y="21600"/>
                  </a:cubicBezTo>
                  <a:cubicBezTo>
                    <a:pt x="10795" y="21600"/>
                    <a:pt x="13920" y="18482"/>
                    <a:pt x="13920" y="14644"/>
                  </a:cubicBezTo>
                  <a:cubicBezTo>
                    <a:pt x="13920" y="10788"/>
                    <a:pt x="10759" y="7680"/>
                    <a:pt x="6956" y="7680"/>
                  </a:cubicBezTo>
                  <a:close/>
                  <a:moveTo>
                    <a:pt x="4425" y="11473"/>
                  </a:moveTo>
                  <a:cubicBezTo>
                    <a:pt x="5472" y="11473"/>
                    <a:pt x="6325" y="12327"/>
                    <a:pt x="6325" y="13374"/>
                  </a:cubicBezTo>
                  <a:cubicBezTo>
                    <a:pt x="6325" y="13724"/>
                    <a:pt x="6044" y="14005"/>
                    <a:pt x="5694" y="14005"/>
                  </a:cubicBezTo>
                  <a:cubicBezTo>
                    <a:pt x="5345" y="14005"/>
                    <a:pt x="5063" y="13724"/>
                    <a:pt x="5063" y="13374"/>
                  </a:cubicBezTo>
                  <a:cubicBezTo>
                    <a:pt x="5063" y="13025"/>
                    <a:pt x="4774" y="12743"/>
                    <a:pt x="4425" y="12743"/>
                  </a:cubicBezTo>
                  <a:cubicBezTo>
                    <a:pt x="4075" y="12743"/>
                    <a:pt x="3794" y="13025"/>
                    <a:pt x="3794" y="13374"/>
                  </a:cubicBezTo>
                  <a:cubicBezTo>
                    <a:pt x="3794" y="13724"/>
                    <a:pt x="3512" y="14005"/>
                    <a:pt x="3163" y="14005"/>
                  </a:cubicBezTo>
                  <a:cubicBezTo>
                    <a:pt x="2813" y="14005"/>
                    <a:pt x="2532" y="13724"/>
                    <a:pt x="2532" y="13374"/>
                  </a:cubicBezTo>
                  <a:cubicBezTo>
                    <a:pt x="2532" y="12327"/>
                    <a:pt x="3378" y="11473"/>
                    <a:pt x="4425" y="11473"/>
                  </a:cubicBezTo>
                  <a:close/>
                  <a:moveTo>
                    <a:pt x="9488" y="11473"/>
                  </a:moveTo>
                  <a:cubicBezTo>
                    <a:pt x="10535" y="11473"/>
                    <a:pt x="11389" y="12327"/>
                    <a:pt x="11389" y="13374"/>
                  </a:cubicBezTo>
                  <a:cubicBezTo>
                    <a:pt x="11389" y="13724"/>
                    <a:pt x="11108" y="14005"/>
                    <a:pt x="10758" y="14005"/>
                  </a:cubicBezTo>
                  <a:cubicBezTo>
                    <a:pt x="10408" y="14005"/>
                    <a:pt x="10119" y="13724"/>
                    <a:pt x="10119" y="13374"/>
                  </a:cubicBezTo>
                  <a:cubicBezTo>
                    <a:pt x="10119" y="13025"/>
                    <a:pt x="9837" y="12743"/>
                    <a:pt x="9488" y="12743"/>
                  </a:cubicBezTo>
                  <a:cubicBezTo>
                    <a:pt x="9139" y="12743"/>
                    <a:pt x="8857" y="13025"/>
                    <a:pt x="8857" y="13374"/>
                  </a:cubicBezTo>
                  <a:cubicBezTo>
                    <a:pt x="8857" y="13724"/>
                    <a:pt x="8576" y="14005"/>
                    <a:pt x="8226" y="14005"/>
                  </a:cubicBezTo>
                  <a:cubicBezTo>
                    <a:pt x="7876" y="14005"/>
                    <a:pt x="7595" y="13724"/>
                    <a:pt x="7595" y="13374"/>
                  </a:cubicBezTo>
                  <a:cubicBezTo>
                    <a:pt x="7595" y="12327"/>
                    <a:pt x="8441" y="11473"/>
                    <a:pt x="9488" y="11473"/>
                  </a:cubicBezTo>
                  <a:close/>
                  <a:moveTo>
                    <a:pt x="3394" y="15275"/>
                  </a:moveTo>
                  <a:lnTo>
                    <a:pt x="10527" y="15275"/>
                  </a:lnTo>
                  <a:cubicBezTo>
                    <a:pt x="10733" y="15275"/>
                    <a:pt x="10924" y="15376"/>
                    <a:pt x="11042" y="15544"/>
                  </a:cubicBezTo>
                  <a:cubicBezTo>
                    <a:pt x="11161" y="15711"/>
                    <a:pt x="11188" y="15928"/>
                    <a:pt x="11119" y="16121"/>
                  </a:cubicBezTo>
                  <a:cubicBezTo>
                    <a:pt x="10491" y="17887"/>
                    <a:pt x="8817" y="19068"/>
                    <a:pt x="6956" y="19068"/>
                  </a:cubicBezTo>
                  <a:cubicBezTo>
                    <a:pt x="5095" y="19068"/>
                    <a:pt x="3422" y="17887"/>
                    <a:pt x="2793" y="16121"/>
                  </a:cubicBezTo>
                  <a:cubicBezTo>
                    <a:pt x="2725" y="15928"/>
                    <a:pt x="2759" y="15712"/>
                    <a:pt x="2878" y="15544"/>
                  </a:cubicBezTo>
                  <a:cubicBezTo>
                    <a:pt x="2997" y="15376"/>
                    <a:pt x="3188" y="15275"/>
                    <a:pt x="3394" y="15275"/>
                  </a:cubicBezTo>
                  <a:close/>
                  <a:moveTo>
                    <a:pt x="4486" y="16498"/>
                  </a:moveTo>
                  <a:cubicBezTo>
                    <a:pt x="5073" y="17279"/>
                    <a:pt x="6000" y="17760"/>
                    <a:pt x="7002" y="17760"/>
                  </a:cubicBezTo>
                  <a:cubicBezTo>
                    <a:pt x="8005" y="17760"/>
                    <a:pt x="8932" y="17279"/>
                    <a:pt x="9519" y="16498"/>
                  </a:cubicBezTo>
                  <a:lnTo>
                    <a:pt x="4486" y="16498"/>
                  </a:lnTo>
                  <a:close/>
                </a:path>
              </a:pathLst>
            </a:custGeom>
            <a:solidFill>
              <a:schemeClr val="accent5"/>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525455"/>
                </a:solidFill>
                <a:latin typeface="Helvetica Neue"/>
                <a:ea typeface="Helvetica Neue"/>
                <a:cs typeface="Helvetica Neue"/>
                <a:sym typeface="Helvetica Neue"/>
              </a:endParaRPr>
            </a:p>
          </p:txBody>
        </p:sp>
        <p:sp>
          <p:nvSpPr>
            <p:cNvPr id="1050" name="Google Shape;1050;p40"/>
            <p:cNvSpPr/>
            <p:nvPr/>
          </p:nvSpPr>
          <p:spPr>
            <a:xfrm>
              <a:off x="0" y="76"/>
              <a:ext cx="4131866" cy="4136678"/>
            </a:xfrm>
            <a:custGeom>
              <a:avLst/>
              <a:gdLst/>
              <a:ahLst/>
              <a:cxnLst/>
              <a:rect l="l" t="t" r="r" b="b"/>
              <a:pathLst>
                <a:path w="21600" h="21598" extrusionOk="0">
                  <a:moveTo>
                    <a:pt x="19318" y="1"/>
                  </a:moveTo>
                  <a:lnTo>
                    <a:pt x="2656" y="3"/>
                  </a:lnTo>
                  <a:cubicBezTo>
                    <a:pt x="2492" y="7"/>
                    <a:pt x="2329" y="11"/>
                    <a:pt x="2168" y="17"/>
                  </a:cubicBezTo>
                  <a:cubicBezTo>
                    <a:pt x="1997" y="23"/>
                    <a:pt x="1828" y="32"/>
                    <a:pt x="1660" y="61"/>
                  </a:cubicBezTo>
                  <a:cubicBezTo>
                    <a:pt x="1350" y="114"/>
                    <a:pt x="1052" y="238"/>
                    <a:pt x="795" y="432"/>
                  </a:cubicBezTo>
                  <a:cubicBezTo>
                    <a:pt x="296" y="806"/>
                    <a:pt x="1" y="1392"/>
                    <a:pt x="0" y="2015"/>
                  </a:cubicBezTo>
                  <a:lnTo>
                    <a:pt x="0" y="19076"/>
                  </a:lnTo>
                  <a:cubicBezTo>
                    <a:pt x="3" y="19232"/>
                    <a:pt x="9" y="19387"/>
                    <a:pt x="19" y="19540"/>
                  </a:cubicBezTo>
                  <a:cubicBezTo>
                    <a:pt x="28" y="19695"/>
                    <a:pt x="41" y="19847"/>
                    <a:pt x="73" y="19998"/>
                  </a:cubicBezTo>
                  <a:cubicBezTo>
                    <a:pt x="132" y="20280"/>
                    <a:pt x="257" y="20548"/>
                    <a:pt x="436" y="20782"/>
                  </a:cubicBezTo>
                  <a:cubicBezTo>
                    <a:pt x="858" y="21332"/>
                    <a:pt x="1507" y="21579"/>
                    <a:pt x="2222" y="21577"/>
                  </a:cubicBezTo>
                  <a:lnTo>
                    <a:pt x="9502" y="21598"/>
                  </a:lnTo>
                  <a:cubicBezTo>
                    <a:pt x="9726" y="18538"/>
                    <a:pt x="11016" y="15652"/>
                    <a:pt x="13148" y="13442"/>
                  </a:cubicBezTo>
                  <a:cubicBezTo>
                    <a:pt x="15382" y="11126"/>
                    <a:pt x="18390" y="9708"/>
                    <a:pt x="21600" y="9456"/>
                  </a:cubicBezTo>
                  <a:lnTo>
                    <a:pt x="21590" y="2172"/>
                  </a:lnTo>
                  <a:cubicBezTo>
                    <a:pt x="21583" y="2032"/>
                    <a:pt x="21569" y="1893"/>
                    <a:pt x="21550" y="1756"/>
                  </a:cubicBezTo>
                  <a:cubicBezTo>
                    <a:pt x="21533" y="1628"/>
                    <a:pt x="21509" y="1501"/>
                    <a:pt x="21473" y="1377"/>
                  </a:cubicBezTo>
                  <a:cubicBezTo>
                    <a:pt x="21402" y="1131"/>
                    <a:pt x="21281" y="901"/>
                    <a:pt x="21108" y="705"/>
                  </a:cubicBezTo>
                  <a:cubicBezTo>
                    <a:pt x="20908" y="478"/>
                    <a:pt x="20656" y="313"/>
                    <a:pt x="20384" y="200"/>
                  </a:cubicBezTo>
                  <a:cubicBezTo>
                    <a:pt x="20225" y="133"/>
                    <a:pt x="20058" y="85"/>
                    <a:pt x="19888" y="52"/>
                  </a:cubicBezTo>
                  <a:cubicBezTo>
                    <a:pt x="19702" y="16"/>
                    <a:pt x="19512" y="-2"/>
                    <a:pt x="19318" y="1"/>
                  </a:cubicBezTo>
                  <a:close/>
                  <a:moveTo>
                    <a:pt x="18697" y="2077"/>
                  </a:moveTo>
                  <a:cubicBezTo>
                    <a:pt x="18826" y="2079"/>
                    <a:pt x="18949" y="2105"/>
                    <a:pt x="19065" y="2154"/>
                  </a:cubicBezTo>
                  <a:cubicBezTo>
                    <a:pt x="19160" y="2193"/>
                    <a:pt x="19252" y="2249"/>
                    <a:pt x="19322" y="2328"/>
                  </a:cubicBezTo>
                  <a:cubicBezTo>
                    <a:pt x="19386" y="2399"/>
                    <a:pt x="19427" y="2485"/>
                    <a:pt x="19457" y="2574"/>
                  </a:cubicBezTo>
                  <a:cubicBezTo>
                    <a:pt x="19488" y="2666"/>
                    <a:pt x="19506" y="2762"/>
                    <a:pt x="19511" y="2860"/>
                  </a:cubicBezTo>
                  <a:lnTo>
                    <a:pt x="19511" y="7649"/>
                  </a:lnTo>
                  <a:cubicBezTo>
                    <a:pt x="16787" y="8231"/>
                    <a:pt x="14275" y="9540"/>
                    <a:pt x="12239" y="11439"/>
                  </a:cubicBezTo>
                  <a:cubicBezTo>
                    <a:pt x="9931" y="13591"/>
                    <a:pt x="8340" y="16398"/>
                    <a:pt x="7681" y="19482"/>
                  </a:cubicBezTo>
                  <a:lnTo>
                    <a:pt x="2867" y="19499"/>
                  </a:lnTo>
                  <a:cubicBezTo>
                    <a:pt x="2617" y="19488"/>
                    <a:pt x="2385" y="19397"/>
                    <a:pt x="2247" y="19192"/>
                  </a:cubicBezTo>
                  <a:cubicBezTo>
                    <a:pt x="2173" y="19082"/>
                    <a:pt x="2133" y="18957"/>
                    <a:pt x="2108" y="18830"/>
                  </a:cubicBezTo>
                  <a:cubicBezTo>
                    <a:pt x="2081" y="18695"/>
                    <a:pt x="2069" y="18556"/>
                    <a:pt x="2073" y="18415"/>
                  </a:cubicBezTo>
                  <a:lnTo>
                    <a:pt x="2069" y="2875"/>
                  </a:lnTo>
                  <a:cubicBezTo>
                    <a:pt x="2071" y="2660"/>
                    <a:pt x="2159" y="2455"/>
                    <a:pt x="2315" y="2307"/>
                  </a:cubicBezTo>
                  <a:cubicBezTo>
                    <a:pt x="2476" y="2155"/>
                    <a:pt x="2693" y="2078"/>
                    <a:pt x="2913" y="2091"/>
                  </a:cubicBezTo>
                  <a:lnTo>
                    <a:pt x="18697" y="2077"/>
                  </a:lnTo>
                  <a:close/>
                </a:path>
              </a:pathLst>
            </a:custGeom>
            <a:noFill/>
            <a:ln w="9525" cap="flat" cmpd="sng">
              <a:solidFill>
                <a:schemeClr val="accent1"/>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51" name="Google Shape;1051;p40"/>
            <p:cNvSpPr/>
            <p:nvPr/>
          </p:nvSpPr>
          <p:spPr>
            <a:xfrm>
              <a:off x="4546600" y="124"/>
              <a:ext cx="4131866" cy="4136678"/>
            </a:xfrm>
            <a:custGeom>
              <a:avLst/>
              <a:gdLst/>
              <a:ahLst/>
              <a:cxnLst/>
              <a:rect l="l" t="t" r="r" b="b"/>
              <a:pathLst>
                <a:path w="21600" h="21598" extrusionOk="0">
                  <a:moveTo>
                    <a:pt x="2282" y="1"/>
                  </a:moveTo>
                  <a:cubicBezTo>
                    <a:pt x="2088" y="-2"/>
                    <a:pt x="1898" y="16"/>
                    <a:pt x="1712" y="52"/>
                  </a:cubicBezTo>
                  <a:cubicBezTo>
                    <a:pt x="1542" y="85"/>
                    <a:pt x="1375" y="133"/>
                    <a:pt x="1216" y="200"/>
                  </a:cubicBezTo>
                  <a:cubicBezTo>
                    <a:pt x="944" y="313"/>
                    <a:pt x="692" y="478"/>
                    <a:pt x="492" y="705"/>
                  </a:cubicBezTo>
                  <a:cubicBezTo>
                    <a:pt x="319" y="901"/>
                    <a:pt x="198" y="1131"/>
                    <a:pt x="127" y="1377"/>
                  </a:cubicBezTo>
                  <a:cubicBezTo>
                    <a:pt x="91" y="1501"/>
                    <a:pt x="67" y="1628"/>
                    <a:pt x="50" y="1756"/>
                  </a:cubicBezTo>
                  <a:cubicBezTo>
                    <a:pt x="31" y="1893"/>
                    <a:pt x="17" y="2032"/>
                    <a:pt x="10" y="2172"/>
                  </a:cubicBezTo>
                  <a:lnTo>
                    <a:pt x="0" y="9456"/>
                  </a:lnTo>
                  <a:cubicBezTo>
                    <a:pt x="3210" y="9708"/>
                    <a:pt x="6218" y="11126"/>
                    <a:pt x="8452" y="13442"/>
                  </a:cubicBezTo>
                  <a:cubicBezTo>
                    <a:pt x="10584" y="15652"/>
                    <a:pt x="11874" y="18538"/>
                    <a:pt x="12098" y="21598"/>
                  </a:cubicBezTo>
                  <a:lnTo>
                    <a:pt x="19378" y="21577"/>
                  </a:lnTo>
                  <a:cubicBezTo>
                    <a:pt x="20093" y="21579"/>
                    <a:pt x="20742" y="21332"/>
                    <a:pt x="21164" y="20782"/>
                  </a:cubicBezTo>
                  <a:cubicBezTo>
                    <a:pt x="21343" y="20548"/>
                    <a:pt x="21468" y="20280"/>
                    <a:pt x="21527" y="19998"/>
                  </a:cubicBezTo>
                  <a:cubicBezTo>
                    <a:pt x="21559" y="19847"/>
                    <a:pt x="21572" y="19695"/>
                    <a:pt x="21581" y="19540"/>
                  </a:cubicBezTo>
                  <a:cubicBezTo>
                    <a:pt x="21591" y="19387"/>
                    <a:pt x="21597" y="19232"/>
                    <a:pt x="21600" y="19076"/>
                  </a:cubicBezTo>
                  <a:lnTo>
                    <a:pt x="21600" y="2015"/>
                  </a:lnTo>
                  <a:cubicBezTo>
                    <a:pt x="21599" y="1392"/>
                    <a:pt x="21304" y="806"/>
                    <a:pt x="20805" y="432"/>
                  </a:cubicBezTo>
                  <a:cubicBezTo>
                    <a:pt x="20548" y="238"/>
                    <a:pt x="20250" y="114"/>
                    <a:pt x="19940" y="61"/>
                  </a:cubicBezTo>
                  <a:cubicBezTo>
                    <a:pt x="19772" y="32"/>
                    <a:pt x="19603" y="23"/>
                    <a:pt x="19432" y="17"/>
                  </a:cubicBezTo>
                  <a:cubicBezTo>
                    <a:pt x="19271" y="11"/>
                    <a:pt x="19108" y="7"/>
                    <a:pt x="18944" y="3"/>
                  </a:cubicBezTo>
                  <a:lnTo>
                    <a:pt x="2282" y="1"/>
                  </a:lnTo>
                  <a:close/>
                  <a:moveTo>
                    <a:pt x="2903" y="2077"/>
                  </a:moveTo>
                  <a:lnTo>
                    <a:pt x="18687" y="2091"/>
                  </a:lnTo>
                  <a:cubicBezTo>
                    <a:pt x="18907" y="2078"/>
                    <a:pt x="19124" y="2155"/>
                    <a:pt x="19285" y="2307"/>
                  </a:cubicBezTo>
                  <a:cubicBezTo>
                    <a:pt x="19441" y="2455"/>
                    <a:pt x="19529" y="2660"/>
                    <a:pt x="19531" y="2875"/>
                  </a:cubicBezTo>
                  <a:lnTo>
                    <a:pt x="19527" y="18415"/>
                  </a:lnTo>
                  <a:cubicBezTo>
                    <a:pt x="19531" y="18556"/>
                    <a:pt x="19519" y="18695"/>
                    <a:pt x="19492" y="18830"/>
                  </a:cubicBezTo>
                  <a:cubicBezTo>
                    <a:pt x="19467" y="18957"/>
                    <a:pt x="19427" y="19082"/>
                    <a:pt x="19353" y="19192"/>
                  </a:cubicBezTo>
                  <a:cubicBezTo>
                    <a:pt x="19215" y="19397"/>
                    <a:pt x="18983" y="19488"/>
                    <a:pt x="18733" y="19499"/>
                  </a:cubicBezTo>
                  <a:lnTo>
                    <a:pt x="13919" y="19482"/>
                  </a:lnTo>
                  <a:cubicBezTo>
                    <a:pt x="13260" y="16398"/>
                    <a:pt x="11669" y="13591"/>
                    <a:pt x="9361" y="11439"/>
                  </a:cubicBezTo>
                  <a:cubicBezTo>
                    <a:pt x="7325" y="9540"/>
                    <a:pt x="4813" y="8231"/>
                    <a:pt x="2089" y="7649"/>
                  </a:cubicBezTo>
                  <a:lnTo>
                    <a:pt x="2089" y="2860"/>
                  </a:lnTo>
                  <a:cubicBezTo>
                    <a:pt x="2094" y="2762"/>
                    <a:pt x="2112" y="2666"/>
                    <a:pt x="2143" y="2574"/>
                  </a:cubicBezTo>
                  <a:cubicBezTo>
                    <a:pt x="2173" y="2485"/>
                    <a:pt x="2214" y="2399"/>
                    <a:pt x="2278" y="2328"/>
                  </a:cubicBezTo>
                  <a:cubicBezTo>
                    <a:pt x="2348" y="2249"/>
                    <a:pt x="2440" y="2193"/>
                    <a:pt x="2535" y="2154"/>
                  </a:cubicBezTo>
                  <a:cubicBezTo>
                    <a:pt x="2651" y="2105"/>
                    <a:pt x="2774" y="2079"/>
                    <a:pt x="2903" y="2077"/>
                  </a:cubicBezTo>
                  <a:close/>
                </a:path>
              </a:pathLst>
            </a:custGeom>
            <a:noFill/>
            <a:ln w="9525" cap="flat" cmpd="sng">
              <a:solidFill>
                <a:schemeClr val="accent2"/>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52" name="Google Shape;1052;p40"/>
            <p:cNvSpPr/>
            <p:nvPr/>
          </p:nvSpPr>
          <p:spPr>
            <a:xfrm>
              <a:off x="0" y="4520977"/>
              <a:ext cx="4131866" cy="4136678"/>
            </a:xfrm>
            <a:custGeom>
              <a:avLst/>
              <a:gdLst/>
              <a:ahLst/>
              <a:cxnLst/>
              <a:rect l="l" t="t" r="r" b="b"/>
              <a:pathLst>
                <a:path w="21600" h="21598" extrusionOk="0">
                  <a:moveTo>
                    <a:pt x="9502" y="0"/>
                  </a:moveTo>
                  <a:lnTo>
                    <a:pt x="2222" y="21"/>
                  </a:lnTo>
                  <a:cubicBezTo>
                    <a:pt x="1507" y="19"/>
                    <a:pt x="858" y="266"/>
                    <a:pt x="436" y="816"/>
                  </a:cubicBezTo>
                  <a:cubicBezTo>
                    <a:pt x="257" y="1050"/>
                    <a:pt x="132" y="1318"/>
                    <a:pt x="73" y="1600"/>
                  </a:cubicBezTo>
                  <a:cubicBezTo>
                    <a:pt x="41" y="1751"/>
                    <a:pt x="28" y="1903"/>
                    <a:pt x="19" y="2058"/>
                  </a:cubicBezTo>
                  <a:cubicBezTo>
                    <a:pt x="9" y="2211"/>
                    <a:pt x="3" y="2366"/>
                    <a:pt x="0" y="2522"/>
                  </a:cubicBezTo>
                  <a:lnTo>
                    <a:pt x="0" y="19583"/>
                  </a:lnTo>
                  <a:cubicBezTo>
                    <a:pt x="1" y="20206"/>
                    <a:pt x="296" y="20792"/>
                    <a:pt x="795" y="21166"/>
                  </a:cubicBezTo>
                  <a:cubicBezTo>
                    <a:pt x="1052" y="21360"/>
                    <a:pt x="1350" y="21484"/>
                    <a:pt x="1660" y="21537"/>
                  </a:cubicBezTo>
                  <a:cubicBezTo>
                    <a:pt x="1828" y="21566"/>
                    <a:pt x="1997" y="21575"/>
                    <a:pt x="2168" y="21581"/>
                  </a:cubicBezTo>
                  <a:cubicBezTo>
                    <a:pt x="2329" y="21587"/>
                    <a:pt x="2492" y="21591"/>
                    <a:pt x="2656" y="21595"/>
                  </a:cubicBezTo>
                  <a:lnTo>
                    <a:pt x="19318" y="21597"/>
                  </a:lnTo>
                  <a:cubicBezTo>
                    <a:pt x="19512" y="21600"/>
                    <a:pt x="19702" y="21582"/>
                    <a:pt x="19888" y="21546"/>
                  </a:cubicBezTo>
                  <a:cubicBezTo>
                    <a:pt x="20058" y="21513"/>
                    <a:pt x="20225" y="21465"/>
                    <a:pt x="20384" y="21398"/>
                  </a:cubicBezTo>
                  <a:cubicBezTo>
                    <a:pt x="20656" y="21285"/>
                    <a:pt x="20908" y="21120"/>
                    <a:pt x="21108" y="20893"/>
                  </a:cubicBezTo>
                  <a:cubicBezTo>
                    <a:pt x="21281" y="20697"/>
                    <a:pt x="21402" y="20467"/>
                    <a:pt x="21473" y="20221"/>
                  </a:cubicBezTo>
                  <a:cubicBezTo>
                    <a:pt x="21509" y="20097"/>
                    <a:pt x="21533" y="19970"/>
                    <a:pt x="21550" y="19842"/>
                  </a:cubicBezTo>
                  <a:cubicBezTo>
                    <a:pt x="21569" y="19705"/>
                    <a:pt x="21583" y="19566"/>
                    <a:pt x="21590" y="19426"/>
                  </a:cubicBezTo>
                  <a:lnTo>
                    <a:pt x="21600" y="12142"/>
                  </a:lnTo>
                  <a:cubicBezTo>
                    <a:pt x="18390" y="11890"/>
                    <a:pt x="15382" y="10472"/>
                    <a:pt x="13148" y="8156"/>
                  </a:cubicBezTo>
                  <a:cubicBezTo>
                    <a:pt x="11016" y="5946"/>
                    <a:pt x="9726" y="3060"/>
                    <a:pt x="9502" y="0"/>
                  </a:cubicBezTo>
                  <a:close/>
                  <a:moveTo>
                    <a:pt x="2867" y="2099"/>
                  </a:moveTo>
                  <a:lnTo>
                    <a:pt x="7681" y="2116"/>
                  </a:lnTo>
                  <a:cubicBezTo>
                    <a:pt x="8340" y="5200"/>
                    <a:pt x="9931" y="8007"/>
                    <a:pt x="12239" y="10159"/>
                  </a:cubicBezTo>
                  <a:cubicBezTo>
                    <a:pt x="14275" y="12058"/>
                    <a:pt x="16787" y="13367"/>
                    <a:pt x="19511" y="13949"/>
                  </a:cubicBezTo>
                  <a:lnTo>
                    <a:pt x="19511" y="18738"/>
                  </a:lnTo>
                  <a:cubicBezTo>
                    <a:pt x="19506" y="18836"/>
                    <a:pt x="19488" y="18932"/>
                    <a:pt x="19457" y="19024"/>
                  </a:cubicBezTo>
                  <a:cubicBezTo>
                    <a:pt x="19427" y="19113"/>
                    <a:pt x="19386" y="19199"/>
                    <a:pt x="19322" y="19270"/>
                  </a:cubicBezTo>
                  <a:cubicBezTo>
                    <a:pt x="19252" y="19349"/>
                    <a:pt x="19160" y="19405"/>
                    <a:pt x="19065" y="19444"/>
                  </a:cubicBezTo>
                  <a:cubicBezTo>
                    <a:pt x="18949" y="19493"/>
                    <a:pt x="18826" y="19519"/>
                    <a:pt x="18697" y="19521"/>
                  </a:cubicBezTo>
                  <a:lnTo>
                    <a:pt x="2913" y="19507"/>
                  </a:lnTo>
                  <a:cubicBezTo>
                    <a:pt x="2693" y="19520"/>
                    <a:pt x="2476" y="19443"/>
                    <a:pt x="2315" y="19291"/>
                  </a:cubicBezTo>
                  <a:cubicBezTo>
                    <a:pt x="2159" y="19143"/>
                    <a:pt x="2071" y="18938"/>
                    <a:pt x="2069" y="18723"/>
                  </a:cubicBezTo>
                  <a:lnTo>
                    <a:pt x="2073" y="3183"/>
                  </a:lnTo>
                  <a:cubicBezTo>
                    <a:pt x="2069" y="3042"/>
                    <a:pt x="2081" y="2903"/>
                    <a:pt x="2108" y="2768"/>
                  </a:cubicBezTo>
                  <a:cubicBezTo>
                    <a:pt x="2133" y="2641"/>
                    <a:pt x="2173" y="2516"/>
                    <a:pt x="2247" y="2406"/>
                  </a:cubicBezTo>
                  <a:cubicBezTo>
                    <a:pt x="2385" y="2201"/>
                    <a:pt x="2617" y="2110"/>
                    <a:pt x="2867" y="2099"/>
                  </a:cubicBezTo>
                  <a:close/>
                </a:path>
              </a:pathLst>
            </a:custGeom>
            <a:noFill/>
            <a:ln w="9525" cap="flat" cmpd="sng">
              <a:solidFill>
                <a:srgbClr val="535353"/>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53" name="Google Shape;1053;p40"/>
            <p:cNvSpPr/>
            <p:nvPr/>
          </p:nvSpPr>
          <p:spPr>
            <a:xfrm>
              <a:off x="4546600" y="4520977"/>
              <a:ext cx="4131866" cy="4136678"/>
            </a:xfrm>
            <a:custGeom>
              <a:avLst/>
              <a:gdLst/>
              <a:ahLst/>
              <a:cxnLst/>
              <a:rect l="l" t="t" r="r" b="b"/>
              <a:pathLst>
                <a:path w="21600" h="21598" extrusionOk="0">
                  <a:moveTo>
                    <a:pt x="12098" y="0"/>
                  </a:moveTo>
                  <a:cubicBezTo>
                    <a:pt x="11874" y="3060"/>
                    <a:pt x="10584" y="5946"/>
                    <a:pt x="8452" y="8156"/>
                  </a:cubicBezTo>
                  <a:cubicBezTo>
                    <a:pt x="6218" y="10472"/>
                    <a:pt x="3210" y="11890"/>
                    <a:pt x="0" y="12142"/>
                  </a:cubicBezTo>
                  <a:lnTo>
                    <a:pt x="10" y="19426"/>
                  </a:lnTo>
                  <a:cubicBezTo>
                    <a:pt x="17" y="19566"/>
                    <a:pt x="31" y="19705"/>
                    <a:pt x="50" y="19842"/>
                  </a:cubicBezTo>
                  <a:cubicBezTo>
                    <a:pt x="67" y="19970"/>
                    <a:pt x="91" y="20097"/>
                    <a:pt x="127" y="20221"/>
                  </a:cubicBezTo>
                  <a:cubicBezTo>
                    <a:pt x="198" y="20467"/>
                    <a:pt x="319" y="20697"/>
                    <a:pt x="492" y="20893"/>
                  </a:cubicBezTo>
                  <a:cubicBezTo>
                    <a:pt x="692" y="21120"/>
                    <a:pt x="944" y="21285"/>
                    <a:pt x="1216" y="21398"/>
                  </a:cubicBezTo>
                  <a:cubicBezTo>
                    <a:pt x="1375" y="21465"/>
                    <a:pt x="1542" y="21513"/>
                    <a:pt x="1712" y="21546"/>
                  </a:cubicBezTo>
                  <a:cubicBezTo>
                    <a:pt x="1898" y="21582"/>
                    <a:pt x="2088" y="21600"/>
                    <a:pt x="2282" y="21597"/>
                  </a:cubicBezTo>
                  <a:lnTo>
                    <a:pt x="18944" y="21595"/>
                  </a:lnTo>
                  <a:cubicBezTo>
                    <a:pt x="19108" y="21591"/>
                    <a:pt x="19271" y="21587"/>
                    <a:pt x="19432" y="21581"/>
                  </a:cubicBezTo>
                  <a:cubicBezTo>
                    <a:pt x="19603" y="21575"/>
                    <a:pt x="19772" y="21566"/>
                    <a:pt x="19940" y="21537"/>
                  </a:cubicBezTo>
                  <a:cubicBezTo>
                    <a:pt x="20250" y="21484"/>
                    <a:pt x="20548" y="21360"/>
                    <a:pt x="20805" y="21166"/>
                  </a:cubicBezTo>
                  <a:cubicBezTo>
                    <a:pt x="21304" y="20792"/>
                    <a:pt x="21599" y="20206"/>
                    <a:pt x="21600" y="19583"/>
                  </a:cubicBezTo>
                  <a:lnTo>
                    <a:pt x="21600" y="2522"/>
                  </a:lnTo>
                  <a:cubicBezTo>
                    <a:pt x="21597" y="2366"/>
                    <a:pt x="21591" y="2211"/>
                    <a:pt x="21581" y="2058"/>
                  </a:cubicBezTo>
                  <a:cubicBezTo>
                    <a:pt x="21572" y="1903"/>
                    <a:pt x="21559" y="1751"/>
                    <a:pt x="21527" y="1600"/>
                  </a:cubicBezTo>
                  <a:cubicBezTo>
                    <a:pt x="21468" y="1318"/>
                    <a:pt x="21343" y="1050"/>
                    <a:pt x="21164" y="816"/>
                  </a:cubicBezTo>
                  <a:cubicBezTo>
                    <a:pt x="20742" y="266"/>
                    <a:pt x="20093" y="19"/>
                    <a:pt x="19378" y="21"/>
                  </a:cubicBezTo>
                  <a:lnTo>
                    <a:pt x="12098" y="0"/>
                  </a:lnTo>
                  <a:close/>
                  <a:moveTo>
                    <a:pt x="18733" y="2099"/>
                  </a:moveTo>
                  <a:cubicBezTo>
                    <a:pt x="18983" y="2110"/>
                    <a:pt x="19215" y="2201"/>
                    <a:pt x="19353" y="2406"/>
                  </a:cubicBezTo>
                  <a:cubicBezTo>
                    <a:pt x="19427" y="2516"/>
                    <a:pt x="19467" y="2641"/>
                    <a:pt x="19492" y="2768"/>
                  </a:cubicBezTo>
                  <a:cubicBezTo>
                    <a:pt x="19519" y="2903"/>
                    <a:pt x="19531" y="3042"/>
                    <a:pt x="19527" y="3183"/>
                  </a:cubicBezTo>
                  <a:lnTo>
                    <a:pt x="19531" y="18723"/>
                  </a:lnTo>
                  <a:cubicBezTo>
                    <a:pt x="19529" y="18938"/>
                    <a:pt x="19441" y="19143"/>
                    <a:pt x="19285" y="19291"/>
                  </a:cubicBezTo>
                  <a:cubicBezTo>
                    <a:pt x="19124" y="19443"/>
                    <a:pt x="18907" y="19520"/>
                    <a:pt x="18687" y="19507"/>
                  </a:cubicBezTo>
                  <a:lnTo>
                    <a:pt x="2903" y="19521"/>
                  </a:lnTo>
                  <a:cubicBezTo>
                    <a:pt x="2774" y="19519"/>
                    <a:pt x="2651" y="19493"/>
                    <a:pt x="2535" y="19444"/>
                  </a:cubicBezTo>
                  <a:cubicBezTo>
                    <a:pt x="2440" y="19405"/>
                    <a:pt x="2348" y="19349"/>
                    <a:pt x="2278" y="19270"/>
                  </a:cubicBezTo>
                  <a:cubicBezTo>
                    <a:pt x="2214" y="19199"/>
                    <a:pt x="2173" y="19113"/>
                    <a:pt x="2143" y="19024"/>
                  </a:cubicBezTo>
                  <a:cubicBezTo>
                    <a:pt x="2112" y="18932"/>
                    <a:pt x="2094" y="18837"/>
                    <a:pt x="2089" y="18738"/>
                  </a:cubicBezTo>
                  <a:lnTo>
                    <a:pt x="2089" y="13949"/>
                  </a:lnTo>
                  <a:cubicBezTo>
                    <a:pt x="4813" y="13367"/>
                    <a:pt x="7325" y="12058"/>
                    <a:pt x="9361" y="10159"/>
                  </a:cubicBezTo>
                  <a:cubicBezTo>
                    <a:pt x="11669" y="8007"/>
                    <a:pt x="13260" y="5200"/>
                    <a:pt x="13919" y="2116"/>
                  </a:cubicBezTo>
                  <a:lnTo>
                    <a:pt x="18733" y="2099"/>
                  </a:lnTo>
                  <a:close/>
                </a:path>
              </a:pathLst>
            </a:custGeom>
            <a:noFill/>
            <a:ln w="9525" cap="flat" cmpd="sng">
              <a:solidFill>
                <a:schemeClr val="accent3"/>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nvGrpSpPr>
            <p:cNvPr id="1054" name="Google Shape;1054;p40"/>
            <p:cNvGrpSpPr/>
            <p:nvPr/>
          </p:nvGrpSpPr>
          <p:grpSpPr>
            <a:xfrm>
              <a:off x="3988472" y="5187431"/>
              <a:ext cx="702101" cy="152879"/>
              <a:chOff x="0" y="0"/>
              <a:chExt cx="702100" cy="152877"/>
            </a:xfrm>
          </p:grpSpPr>
          <p:sp>
            <p:nvSpPr>
              <p:cNvPr id="1055" name="Google Shape;1055;p40"/>
              <p:cNvSpPr/>
              <p:nvPr/>
            </p:nvSpPr>
            <p:spPr>
              <a:xfrm>
                <a:off x="0" y="0"/>
                <a:ext cx="152877" cy="152877"/>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56" name="Google Shape;1056;p40"/>
              <p:cNvSpPr/>
              <p:nvPr/>
            </p:nvSpPr>
            <p:spPr>
              <a:xfrm>
                <a:off x="274611" y="0"/>
                <a:ext cx="152878" cy="152877"/>
              </a:xfrm>
              <a:prstGeom prst="ellipse">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57" name="Google Shape;1057;p40"/>
              <p:cNvSpPr/>
              <p:nvPr/>
            </p:nvSpPr>
            <p:spPr>
              <a:xfrm>
                <a:off x="549222" y="0"/>
                <a:ext cx="152878" cy="152877"/>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grpSp>
      <p:sp>
        <p:nvSpPr>
          <p:cNvPr id="2" name="Shape">
            <a:hlinkClick r:id="rId3"/>
            <a:extLst>
              <a:ext uri="{FF2B5EF4-FFF2-40B4-BE49-F238E27FC236}">
                <a16:creationId xmlns:a16="http://schemas.microsoft.com/office/drawing/2014/main" id="{2F01AA1D-2B00-84BB-DF2D-A28A13F7A1F2}"/>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108</Words>
  <Application>Microsoft Macintosh PowerPoint</Application>
  <PresentationFormat>On-screen Show (16:9)</PresentationFormat>
  <Paragraphs>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Barlow</vt:lpstr>
      <vt:lpstr>Helvetica Light</vt:lpstr>
      <vt:lpstr>Helvetica Neue</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2023-04-21T06:43:27Z</dcterms:modified>
</cp:coreProperties>
</file>