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3"/>
  </p:notesMasterIdLst>
  <p:sldIdLst>
    <p:sldId id="264" r:id="rId2"/>
  </p:sldIdLst>
  <p:sldSz cx="9144000" cy="5143500" type="screen16x9"/>
  <p:notesSz cx="6858000" cy="9144000"/>
  <p:embeddedFontLst>
    <p:embeddedFont>
      <p:font typeface="Barlow SemiBold" pitchFamily="2" charset="77"/>
      <p:regular r:id="rId4"/>
      <p:bold r:id="rId5"/>
      <p:italic r:id="rId6"/>
      <p:boldItalic r:id="rId7"/>
    </p:embeddedFont>
    <p:embeddedFont>
      <p:font typeface="Helvetica Neue" panose="02000503000000020004" pitchFamily="2" charset="0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A3961C8-1CFF-40D6-A253-E382D1EB18D4}">
  <a:tblStyle styleId="{FA3961C8-1CFF-40D6-A253-E382D1EB18D4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4"/>
  </p:normalViewPr>
  <p:slideViewPr>
    <p:cSldViewPr snapToGrid="0">
      <p:cViewPr varScale="1">
        <p:scale>
          <a:sx n="141" d="100"/>
          <a:sy n="141" d="100"/>
        </p:scale>
        <p:origin x="80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e3ef5a3092_2_40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ge3ef5a3092_2_4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23"/>
          <p:cNvSpPr/>
          <p:nvPr/>
        </p:nvSpPr>
        <p:spPr>
          <a:xfrm>
            <a:off x="721762" y="1374546"/>
            <a:ext cx="2394375" cy="2394361"/>
          </a:xfrm>
          <a:custGeom>
            <a:avLst/>
            <a:gdLst/>
            <a:ahLst/>
            <a:cxnLst/>
            <a:rect l="l" t="t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5"/>
                  <a:pt x="2882" y="3016"/>
                </a:cubicBezTo>
                <a:cubicBezTo>
                  <a:pt x="-961" y="7037"/>
                  <a:pt x="-961" y="13557"/>
                  <a:pt x="2882" y="17579"/>
                </a:cubicBezTo>
                <a:cubicBezTo>
                  <a:pt x="6724" y="21600"/>
                  <a:pt x="12954" y="21600"/>
                  <a:pt x="16796" y="17579"/>
                </a:cubicBezTo>
                <a:cubicBezTo>
                  <a:pt x="20639" y="13557"/>
                  <a:pt x="20639" y="7037"/>
                  <a:pt x="16796" y="3016"/>
                </a:cubicBezTo>
                <a:cubicBezTo>
                  <a:pt x="14875" y="1005"/>
                  <a:pt x="12357" y="0"/>
                  <a:pt x="9839" y="0"/>
                </a:cubicBezTo>
                <a:close/>
                <a:moveTo>
                  <a:pt x="9839" y="3568"/>
                </a:moveTo>
                <a:cubicBezTo>
                  <a:pt x="11485" y="3568"/>
                  <a:pt x="13130" y="4225"/>
                  <a:pt x="14386" y="5539"/>
                </a:cubicBezTo>
                <a:cubicBezTo>
                  <a:pt x="16897" y="8167"/>
                  <a:pt x="16897" y="12427"/>
                  <a:pt x="14386" y="15055"/>
                </a:cubicBezTo>
                <a:cubicBezTo>
                  <a:pt x="11874" y="17683"/>
                  <a:pt x="7804" y="17683"/>
                  <a:pt x="5292" y="15055"/>
                </a:cubicBezTo>
                <a:cubicBezTo>
                  <a:pt x="2781" y="12427"/>
                  <a:pt x="2781" y="8167"/>
                  <a:pt x="5292" y="5539"/>
                </a:cubicBezTo>
                <a:cubicBezTo>
                  <a:pt x="6548" y="4225"/>
                  <a:pt x="8193" y="3568"/>
                  <a:pt x="9839" y="35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1" name="Google Shape;471;p23"/>
          <p:cNvSpPr/>
          <p:nvPr/>
        </p:nvSpPr>
        <p:spPr>
          <a:xfrm>
            <a:off x="617977" y="1265189"/>
            <a:ext cx="2615224" cy="2617062"/>
          </a:xfrm>
          <a:custGeom>
            <a:avLst/>
            <a:gdLst/>
            <a:ahLst/>
            <a:cxnLst/>
            <a:rect l="l" t="t" r="r" b="b"/>
            <a:pathLst>
              <a:path w="21581" h="21600" extrusionOk="0">
                <a:moveTo>
                  <a:pt x="21581" y="0"/>
                </a:moveTo>
                <a:lnTo>
                  <a:pt x="10576" y="0"/>
                </a:lnTo>
                <a:cubicBezTo>
                  <a:pt x="4686" y="125"/>
                  <a:pt x="-19" y="4946"/>
                  <a:pt x="0" y="10839"/>
                </a:cubicBezTo>
                <a:cubicBezTo>
                  <a:pt x="19" y="16703"/>
                  <a:pt x="4714" y="21480"/>
                  <a:pt x="10576" y="21600"/>
                </a:cubicBezTo>
                <a:lnTo>
                  <a:pt x="21506" y="21600"/>
                </a:lnTo>
              </a:path>
            </a:pathLst>
          </a:cu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472" name="Google Shape;472;p23"/>
          <p:cNvCxnSpPr/>
          <p:nvPr/>
        </p:nvCxnSpPr>
        <p:spPr>
          <a:xfrm>
            <a:off x="2741082" y="1704873"/>
            <a:ext cx="1809622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3" name="Google Shape;473;p23"/>
          <p:cNvCxnSpPr/>
          <p:nvPr/>
        </p:nvCxnSpPr>
        <p:spPr>
          <a:xfrm>
            <a:off x="3112557" y="2571007"/>
            <a:ext cx="1441766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4" name="Google Shape;474;p23"/>
          <p:cNvCxnSpPr/>
          <p:nvPr/>
        </p:nvCxnSpPr>
        <p:spPr>
          <a:xfrm>
            <a:off x="2741082" y="3438627"/>
            <a:ext cx="1809622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5" name="Google Shape;475;p23"/>
          <p:cNvCxnSpPr/>
          <p:nvPr/>
        </p:nvCxnSpPr>
        <p:spPr>
          <a:xfrm>
            <a:off x="3036357" y="3000054"/>
            <a:ext cx="197139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6" name="Google Shape;476;p23"/>
          <p:cNvCxnSpPr/>
          <p:nvPr/>
        </p:nvCxnSpPr>
        <p:spPr>
          <a:xfrm>
            <a:off x="3026832" y="2136673"/>
            <a:ext cx="197139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7" name="Google Shape;477;p23"/>
          <p:cNvCxnSpPr/>
          <p:nvPr/>
        </p:nvCxnSpPr>
        <p:spPr>
          <a:xfrm>
            <a:off x="4649258" y="2133702"/>
            <a:ext cx="1224201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8" name="Google Shape;478;p23"/>
          <p:cNvCxnSpPr/>
          <p:nvPr/>
        </p:nvCxnSpPr>
        <p:spPr>
          <a:xfrm>
            <a:off x="4649258" y="3000054"/>
            <a:ext cx="1224201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9" name="Google Shape;479;p23"/>
          <p:cNvCxnSpPr/>
          <p:nvPr/>
        </p:nvCxnSpPr>
        <p:spPr>
          <a:xfrm>
            <a:off x="5979582" y="2571007"/>
            <a:ext cx="1224201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80" name="Google Shape;480;p23"/>
          <p:cNvSpPr txBox="1"/>
          <p:nvPr/>
        </p:nvSpPr>
        <p:spPr>
          <a:xfrm>
            <a:off x="1435084" y="2409825"/>
            <a:ext cx="967730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Barlow SemiBold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Digital Marketing Strategy</a:t>
            </a:r>
            <a:endParaRPr sz="500"/>
          </a:p>
        </p:txBody>
      </p:sp>
      <p:grpSp>
        <p:nvGrpSpPr>
          <p:cNvPr id="481" name="Google Shape;481;p23"/>
          <p:cNvGrpSpPr/>
          <p:nvPr/>
        </p:nvGrpSpPr>
        <p:grpSpPr>
          <a:xfrm>
            <a:off x="3226377" y="1105699"/>
            <a:ext cx="1317901" cy="323851"/>
            <a:chOff x="-1" y="-1"/>
            <a:chExt cx="3514402" cy="863601"/>
          </a:xfrm>
        </p:grpSpPr>
        <p:sp>
          <p:nvSpPr>
            <p:cNvPr id="482" name="Google Shape;482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3" name="Google Shape;483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4" name="Google Shape;484;p23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Goals and Objectives</a:t>
              </a:r>
              <a:endParaRPr sz="500"/>
            </a:p>
          </p:txBody>
        </p:sp>
      </p:grpSp>
      <p:grpSp>
        <p:nvGrpSpPr>
          <p:cNvPr id="485" name="Google Shape;485;p23"/>
          <p:cNvGrpSpPr/>
          <p:nvPr/>
        </p:nvGrpSpPr>
        <p:grpSpPr>
          <a:xfrm>
            <a:off x="3226377" y="1969299"/>
            <a:ext cx="1317901" cy="323851"/>
            <a:chOff x="-1" y="-1"/>
            <a:chExt cx="3514402" cy="863601"/>
          </a:xfrm>
        </p:grpSpPr>
        <p:sp>
          <p:nvSpPr>
            <p:cNvPr id="486" name="Google Shape;486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7" name="Google Shape;487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88" name="Google Shape;488;p23"/>
            <p:cNvSpPr txBox="1"/>
            <p:nvPr/>
          </p:nvSpPr>
          <p:spPr>
            <a:xfrm>
              <a:off x="931226" y="97366"/>
              <a:ext cx="2465001" cy="660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Identify your customers</a:t>
              </a:r>
              <a:endParaRPr sz="500"/>
            </a:p>
          </p:txBody>
        </p:sp>
      </p:grpSp>
      <p:grpSp>
        <p:nvGrpSpPr>
          <p:cNvPr id="489" name="Google Shape;489;p23"/>
          <p:cNvGrpSpPr/>
          <p:nvPr/>
        </p:nvGrpSpPr>
        <p:grpSpPr>
          <a:xfrm>
            <a:off x="3226377" y="2841726"/>
            <a:ext cx="1317901" cy="323851"/>
            <a:chOff x="-1" y="-1"/>
            <a:chExt cx="3514402" cy="863601"/>
          </a:xfrm>
        </p:grpSpPr>
        <p:sp>
          <p:nvSpPr>
            <p:cNvPr id="490" name="Google Shape;490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1" name="Google Shape;491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2" name="Google Shape;492;p23"/>
            <p:cNvSpPr txBox="1"/>
            <p:nvPr/>
          </p:nvSpPr>
          <p:spPr>
            <a:xfrm>
              <a:off x="931226" y="97366"/>
              <a:ext cx="2465001" cy="660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Identify your competitors</a:t>
              </a:r>
              <a:endParaRPr sz="500"/>
            </a:p>
          </p:txBody>
        </p:sp>
      </p:grpSp>
      <p:grpSp>
        <p:nvGrpSpPr>
          <p:cNvPr id="493" name="Google Shape;493;p23"/>
          <p:cNvGrpSpPr/>
          <p:nvPr/>
        </p:nvGrpSpPr>
        <p:grpSpPr>
          <a:xfrm>
            <a:off x="3226377" y="3720311"/>
            <a:ext cx="1317901" cy="323851"/>
            <a:chOff x="-1" y="-1"/>
            <a:chExt cx="3514402" cy="863601"/>
          </a:xfrm>
        </p:grpSpPr>
        <p:sp>
          <p:nvSpPr>
            <p:cNvPr id="494" name="Google Shape;494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5" name="Google Shape;495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6" name="Google Shape;496;p23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Decide the role</a:t>
              </a:r>
              <a:endParaRPr sz="500"/>
            </a:p>
          </p:txBody>
        </p:sp>
      </p:grpSp>
      <p:grpSp>
        <p:nvGrpSpPr>
          <p:cNvPr id="497" name="Google Shape;497;p23"/>
          <p:cNvGrpSpPr/>
          <p:nvPr/>
        </p:nvGrpSpPr>
        <p:grpSpPr>
          <a:xfrm>
            <a:off x="4544002" y="1542948"/>
            <a:ext cx="1317901" cy="323851"/>
            <a:chOff x="-1" y="-1"/>
            <a:chExt cx="3514402" cy="863601"/>
          </a:xfrm>
        </p:grpSpPr>
        <p:sp>
          <p:nvSpPr>
            <p:cNvPr id="498" name="Google Shape;498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99" name="Google Shape;499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0" name="Google Shape;500;p23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SEO and SEM</a:t>
              </a:r>
              <a:endParaRPr sz="500"/>
            </a:p>
          </p:txBody>
        </p:sp>
      </p:grpSp>
      <p:grpSp>
        <p:nvGrpSpPr>
          <p:cNvPr id="501" name="Google Shape;501;p23"/>
          <p:cNvGrpSpPr/>
          <p:nvPr/>
        </p:nvGrpSpPr>
        <p:grpSpPr>
          <a:xfrm>
            <a:off x="4544002" y="2412897"/>
            <a:ext cx="1317901" cy="323851"/>
            <a:chOff x="-1" y="-1"/>
            <a:chExt cx="3514402" cy="863601"/>
          </a:xfrm>
        </p:grpSpPr>
        <p:sp>
          <p:nvSpPr>
            <p:cNvPr id="502" name="Google Shape;502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3" name="Google Shape;503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4" name="Google Shape;504;p23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SMM Social Media</a:t>
              </a:r>
              <a:endParaRPr sz="500"/>
            </a:p>
          </p:txBody>
        </p:sp>
      </p:grpSp>
      <p:grpSp>
        <p:nvGrpSpPr>
          <p:cNvPr id="505" name="Google Shape;505;p23"/>
          <p:cNvGrpSpPr/>
          <p:nvPr/>
        </p:nvGrpSpPr>
        <p:grpSpPr>
          <a:xfrm>
            <a:off x="4544002" y="3279774"/>
            <a:ext cx="1317901" cy="323851"/>
            <a:chOff x="-1" y="-1"/>
            <a:chExt cx="3514402" cy="863601"/>
          </a:xfrm>
        </p:grpSpPr>
        <p:sp>
          <p:nvSpPr>
            <p:cNvPr id="506" name="Google Shape;506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7" name="Google Shape;507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08" name="Google Shape;508;p23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Content marketing</a:t>
              </a:r>
              <a:endParaRPr sz="500"/>
            </a:p>
          </p:txBody>
        </p:sp>
      </p:grpSp>
      <p:grpSp>
        <p:nvGrpSpPr>
          <p:cNvPr id="509" name="Google Shape;509;p23"/>
          <p:cNvGrpSpPr/>
          <p:nvPr/>
        </p:nvGrpSpPr>
        <p:grpSpPr>
          <a:xfrm>
            <a:off x="5868849" y="1968703"/>
            <a:ext cx="1317901" cy="323851"/>
            <a:chOff x="-1" y="-1"/>
            <a:chExt cx="3514402" cy="863601"/>
          </a:xfrm>
        </p:grpSpPr>
        <p:sp>
          <p:nvSpPr>
            <p:cNvPr id="510" name="Google Shape;510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1" name="Google Shape;511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2" name="Google Shape;512;p23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Mobile marketing</a:t>
              </a:r>
              <a:endParaRPr sz="500"/>
            </a:p>
          </p:txBody>
        </p:sp>
      </p:grpSp>
      <p:grpSp>
        <p:nvGrpSpPr>
          <p:cNvPr id="513" name="Google Shape;513;p23"/>
          <p:cNvGrpSpPr/>
          <p:nvPr/>
        </p:nvGrpSpPr>
        <p:grpSpPr>
          <a:xfrm>
            <a:off x="5872024" y="2836760"/>
            <a:ext cx="1317901" cy="323851"/>
            <a:chOff x="-1" y="-1"/>
            <a:chExt cx="3514402" cy="863601"/>
          </a:xfrm>
        </p:grpSpPr>
        <p:sp>
          <p:nvSpPr>
            <p:cNvPr id="514" name="Google Shape;514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5" name="Google Shape;515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6" name="Google Shape;516;p23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Email marketing</a:t>
              </a:r>
              <a:endParaRPr sz="500"/>
            </a:p>
          </p:txBody>
        </p:sp>
      </p:grpSp>
      <p:grpSp>
        <p:nvGrpSpPr>
          <p:cNvPr id="517" name="Google Shape;517;p23"/>
          <p:cNvGrpSpPr/>
          <p:nvPr/>
        </p:nvGrpSpPr>
        <p:grpSpPr>
          <a:xfrm>
            <a:off x="7188777" y="2412999"/>
            <a:ext cx="1317901" cy="323851"/>
            <a:chOff x="-1" y="-1"/>
            <a:chExt cx="3514402" cy="863601"/>
          </a:xfrm>
        </p:grpSpPr>
        <p:sp>
          <p:nvSpPr>
            <p:cNvPr id="518" name="Google Shape;518;p23"/>
            <p:cNvSpPr/>
            <p:nvPr/>
          </p:nvSpPr>
          <p:spPr>
            <a:xfrm>
              <a:off x="-1" y="-1"/>
              <a:ext cx="3514402" cy="863601"/>
            </a:xfrm>
            <a:custGeom>
              <a:avLst/>
              <a:gdLst/>
              <a:ahLst/>
              <a:cxnLst/>
              <a:rect l="l" t="t" r="r" b="b"/>
              <a:pathLst>
                <a:path w="21590" h="21578" extrusionOk="0">
                  <a:moveTo>
                    <a:pt x="1330" y="921"/>
                  </a:moveTo>
                  <a:cubicBezTo>
                    <a:pt x="1377" y="634"/>
                    <a:pt x="1441" y="400"/>
                    <a:pt x="1515" y="240"/>
                  </a:cubicBezTo>
                  <a:cubicBezTo>
                    <a:pt x="1591" y="78"/>
                    <a:pt x="1675" y="-4"/>
                    <a:pt x="1760" y="1"/>
                  </a:cubicBezTo>
                  <a:lnTo>
                    <a:pt x="19961" y="13"/>
                  </a:lnTo>
                  <a:cubicBezTo>
                    <a:pt x="20026" y="54"/>
                    <a:pt x="20088" y="156"/>
                    <a:pt x="20142" y="310"/>
                  </a:cubicBezTo>
                  <a:cubicBezTo>
                    <a:pt x="20213" y="512"/>
                    <a:pt x="20267" y="797"/>
                    <a:pt x="20298" y="1126"/>
                  </a:cubicBezTo>
                  <a:lnTo>
                    <a:pt x="21477" y="9408"/>
                  </a:lnTo>
                  <a:cubicBezTo>
                    <a:pt x="21537" y="9727"/>
                    <a:pt x="21574" y="10105"/>
                    <a:pt x="21586" y="10502"/>
                  </a:cubicBezTo>
                  <a:cubicBezTo>
                    <a:pt x="21600" y="10945"/>
                    <a:pt x="21581" y="11394"/>
                    <a:pt x="21533" y="11794"/>
                  </a:cubicBezTo>
                  <a:lnTo>
                    <a:pt x="20263" y="20737"/>
                  </a:lnTo>
                  <a:cubicBezTo>
                    <a:pt x="20233" y="20944"/>
                    <a:pt x="20193" y="21122"/>
                    <a:pt x="20144" y="21258"/>
                  </a:cubicBezTo>
                  <a:cubicBezTo>
                    <a:pt x="20073" y="21458"/>
                    <a:pt x="19988" y="21560"/>
                    <a:pt x="19902" y="21552"/>
                  </a:cubicBezTo>
                  <a:lnTo>
                    <a:pt x="1702" y="21573"/>
                  </a:lnTo>
                  <a:cubicBezTo>
                    <a:pt x="1632" y="21596"/>
                    <a:pt x="1562" y="21541"/>
                    <a:pt x="1499" y="21414"/>
                  </a:cubicBezTo>
                  <a:cubicBezTo>
                    <a:pt x="1442" y="21300"/>
                    <a:pt x="1393" y="21131"/>
                    <a:pt x="1357" y="20923"/>
                  </a:cubicBezTo>
                  <a:lnTo>
                    <a:pt x="76" y="11848"/>
                  </a:lnTo>
                  <a:cubicBezTo>
                    <a:pt x="27" y="11537"/>
                    <a:pt x="1" y="11176"/>
                    <a:pt x="0" y="10807"/>
                  </a:cubicBezTo>
                  <a:cubicBezTo>
                    <a:pt x="0" y="10456"/>
                    <a:pt x="23" y="10111"/>
                    <a:pt x="68" y="9809"/>
                  </a:cubicBezTo>
                  <a:lnTo>
                    <a:pt x="1330" y="92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19" name="Google Shape;519;p23"/>
            <p:cNvSpPr/>
            <p:nvPr/>
          </p:nvSpPr>
          <p:spPr>
            <a:xfrm>
              <a:off x="230909" y="199475"/>
              <a:ext cx="525704" cy="464650"/>
            </a:xfrm>
            <a:custGeom>
              <a:avLst/>
              <a:gdLst/>
              <a:ahLst/>
              <a:cxnLst/>
              <a:rect l="l" t="t" r="r" b="b"/>
              <a:pathLst>
                <a:path w="21588" h="21581" extrusionOk="0">
                  <a:moveTo>
                    <a:pt x="6503" y="30"/>
                  </a:moveTo>
                  <a:cubicBezTo>
                    <a:pt x="6180" y="-7"/>
                    <a:pt x="5854" y="55"/>
                    <a:pt x="5560" y="209"/>
                  </a:cubicBezTo>
                  <a:cubicBezTo>
                    <a:pt x="5255" y="369"/>
                    <a:pt x="4995" y="622"/>
                    <a:pt x="4810" y="939"/>
                  </a:cubicBezTo>
                  <a:lnTo>
                    <a:pt x="196" y="9943"/>
                  </a:lnTo>
                  <a:cubicBezTo>
                    <a:pt x="71" y="10186"/>
                    <a:pt x="4" y="10461"/>
                    <a:pt x="0" y="10741"/>
                  </a:cubicBezTo>
                  <a:cubicBezTo>
                    <a:pt x="-4" y="11019"/>
                    <a:pt x="55" y="11294"/>
                    <a:pt x="171" y="11539"/>
                  </a:cubicBezTo>
                  <a:lnTo>
                    <a:pt x="4971" y="20910"/>
                  </a:lnTo>
                  <a:cubicBezTo>
                    <a:pt x="5084" y="21115"/>
                    <a:pt x="5241" y="21284"/>
                    <a:pt x="5427" y="21401"/>
                  </a:cubicBezTo>
                  <a:cubicBezTo>
                    <a:pt x="5633" y="21531"/>
                    <a:pt x="5868" y="21593"/>
                    <a:pt x="6103" y="21580"/>
                  </a:cubicBezTo>
                  <a:lnTo>
                    <a:pt x="15527" y="21562"/>
                  </a:lnTo>
                  <a:cubicBezTo>
                    <a:pt x="15790" y="21566"/>
                    <a:pt x="16047" y="21482"/>
                    <a:pt x="16268" y="21322"/>
                  </a:cubicBezTo>
                  <a:cubicBezTo>
                    <a:pt x="16448" y="21190"/>
                    <a:pt x="16598" y="21011"/>
                    <a:pt x="16704" y="20800"/>
                  </a:cubicBezTo>
                  <a:lnTo>
                    <a:pt x="21354" y="11765"/>
                  </a:lnTo>
                  <a:cubicBezTo>
                    <a:pt x="21497" y="11480"/>
                    <a:pt x="21577" y="11159"/>
                    <a:pt x="21587" y="10831"/>
                  </a:cubicBezTo>
                  <a:cubicBezTo>
                    <a:pt x="21596" y="10509"/>
                    <a:pt x="21537" y="10188"/>
                    <a:pt x="21415" y="9897"/>
                  </a:cubicBezTo>
                  <a:lnTo>
                    <a:pt x="16665" y="729"/>
                  </a:lnTo>
                  <a:cubicBezTo>
                    <a:pt x="16547" y="510"/>
                    <a:pt x="16383" y="328"/>
                    <a:pt x="16186" y="200"/>
                  </a:cubicBezTo>
                  <a:cubicBezTo>
                    <a:pt x="15979" y="66"/>
                    <a:pt x="15744" y="-3"/>
                    <a:pt x="15505" y="0"/>
                  </a:cubicBezTo>
                  <a:lnTo>
                    <a:pt x="6503" y="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20" name="Google Shape;520;p23"/>
            <p:cNvSpPr txBox="1"/>
            <p:nvPr/>
          </p:nvSpPr>
          <p:spPr>
            <a:xfrm>
              <a:off x="931226" y="215900"/>
              <a:ext cx="2465001" cy="381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700"/>
                <a:buFont typeface="Barlow SemiBold"/>
                <a:buNone/>
              </a:pPr>
              <a:r>
                <a:rPr lang="en-GB" sz="7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Measure</a:t>
              </a:r>
              <a:endParaRPr sz="500"/>
            </a:p>
          </p:txBody>
        </p:sp>
      </p:grpSp>
      <p:sp>
        <p:nvSpPr>
          <p:cNvPr id="521" name="Google Shape;521;p23"/>
          <p:cNvSpPr/>
          <p:nvPr/>
        </p:nvSpPr>
        <p:spPr>
          <a:xfrm>
            <a:off x="1050703" y="1703286"/>
            <a:ext cx="1676772" cy="1736472"/>
          </a:xfrm>
          <a:custGeom>
            <a:avLst/>
            <a:gdLst/>
            <a:ahLst/>
            <a:cxnLst/>
            <a:rect l="l" t="t" r="r" b="b"/>
            <a:pathLst>
              <a:path w="21570" h="21600" extrusionOk="0">
                <a:moveTo>
                  <a:pt x="21570" y="0"/>
                </a:moveTo>
                <a:lnTo>
                  <a:pt x="11129" y="0"/>
                </a:lnTo>
                <a:cubicBezTo>
                  <a:pt x="4954" y="25"/>
                  <a:pt x="-30" y="4888"/>
                  <a:pt x="0" y="10859"/>
                </a:cubicBezTo>
                <a:cubicBezTo>
                  <a:pt x="30" y="16787"/>
                  <a:pt x="4999" y="21582"/>
                  <a:pt x="11129" y="21600"/>
                </a:cubicBezTo>
                <a:lnTo>
                  <a:pt x="21558" y="21600"/>
                </a:lnTo>
              </a:path>
            </a:pathLst>
          </a:cu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522" name="Google Shape;522;p23"/>
          <p:cNvCxnSpPr/>
          <p:nvPr/>
        </p:nvCxnSpPr>
        <p:spPr>
          <a:xfrm>
            <a:off x="2585185" y="2135187"/>
            <a:ext cx="432411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523" name="Google Shape;523;p23"/>
          <p:cNvCxnSpPr/>
          <p:nvPr/>
        </p:nvCxnSpPr>
        <p:spPr>
          <a:xfrm>
            <a:off x="2709010" y="2571007"/>
            <a:ext cx="404019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524" name="Google Shape;524;p23"/>
          <p:cNvCxnSpPr/>
          <p:nvPr/>
        </p:nvCxnSpPr>
        <p:spPr>
          <a:xfrm>
            <a:off x="2582718" y="3000054"/>
            <a:ext cx="444586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525" name="Google Shape;525;p23"/>
          <p:cNvSpPr/>
          <p:nvPr/>
        </p:nvSpPr>
        <p:spPr>
          <a:xfrm>
            <a:off x="1128822" y="1503865"/>
            <a:ext cx="816974" cy="388517"/>
          </a:xfrm>
          <a:custGeom>
            <a:avLst/>
            <a:gdLst/>
            <a:ahLst/>
            <a:cxnLst/>
            <a:rect l="l" t="t" r="r" b="b"/>
            <a:pathLst>
              <a:path w="21421" h="21342" extrusionOk="0">
                <a:moveTo>
                  <a:pt x="20644" y="8"/>
                </a:moveTo>
                <a:cubicBezTo>
                  <a:pt x="21105" y="-93"/>
                  <a:pt x="21486" y="751"/>
                  <a:pt x="21412" y="1709"/>
                </a:cubicBezTo>
                <a:cubicBezTo>
                  <a:pt x="21354" y="2450"/>
                  <a:pt x="21030" y="2966"/>
                  <a:pt x="20674" y="2882"/>
                </a:cubicBezTo>
                <a:cubicBezTo>
                  <a:pt x="16957" y="2934"/>
                  <a:pt x="13286" y="4601"/>
                  <a:pt x="9892" y="7777"/>
                </a:cubicBezTo>
                <a:cubicBezTo>
                  <a:pt x="6605" y="10853"/>
                  <a:pt x="3647" y="15282"/>
                  <a:pt x="1194" y="20800"/>
                </a:cubicBezTo>
                <a:cubicBezTo>
                  <a:pt x="990" y="21361"/>
                  <a:pt x="617" y="21507"/>
                  <a:pt x="330" y="21139"/>
                </a:cubicBezTo>
                <a:cubicBezTo>
                  <a:pt x="-54" y="20647"/>
                  <a:pt x="-114" y="19528"/>
                  <a:pt x="209" y="18870"/>
                </a:cubicBezTo>
                <a:cubicBezTo>
                  <a:pt x="2751" y="13001"/>
                  <a:pt x="5844" y="8297"/>
                  <a:pt x="9295" y="5052"/>
                </a:cubicBezTo>
                <a:cubicBezTo>
                  <a:pt x="12864" y="1696"/>
                  <a:pt x="16733" y="-23"/>
                  <a:pt x="20644" y="8"/>
                </a:cubicBezTo>
                <a:close/>
              </a:path>
            </a:pathLst>
          </a:custGeom>
          <a:solidFill>
            <a:srgbClr val="F7F5F6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6" name="Google Shape;526;p23"/>
          <p:cNvSpPr/>
          <p:nvPr/>
        </p:nvSpPr>
        <p:spPr>
          <a:xfrm>
            <a:off x="851421" y="2143569"/>
            <a:ext cx="133419" cy="858549"/>
          </a:xfrm>
          <a:custGeom>
            <a:avLst/>
            <a:gdLst/>
            <a:ahLst/>
            <a:cxnLst/>
            <a:rect l="l" t="t" r="r" b="b"/>
            <a:pathLst>
              <a:path w="20850" h="21425" extrusionOk="0">
                <a:moveTo>
                  <a:pt x="12906" y="431"/>
                </a:moveTo>
                <a:cubicBezTo>
                  <a:pt x="13744" y="65"/>
                  <a:pt x="16380" y="-104"/>
                  <a:pt x="18570" y="67"/>
                </a:cubicBezTo>
                <a:cubicBezTo>
                  <a:pt x="20630" y="228"/>
                  <a:pt x="21450" y="629"/>
                  <a:pt x="20381" y="953"/>
                </a:cubicBezTo>
                <a:cubicBezTo>
                  <a:pt x="12504" y="4025"/>
                  <a:pt x="8385" y="7309"/>
                  <a:pt x="8244" y="10629"/>
                </a:cubicBezTo>
                <a:cubicBezTo>
                  <a:pt x="8100" y="14028"/>
                  <a:pt x="12130" y="17399"/>
                  <a:pt x="20106" y="20550"/>
                </a:cubicBezTo>
                <a:cubicBezTo>
                  <a:pt x="21099" y="20881"/>
                  <a:pt x="20054" y="21277"/>
                  <a:pt x="17875" y="21394"/>
                </a:cubicBezTo>
                <a:cubicBezTo>
                  <a:pt x="15978" y="21496"/>
                  <a:pt x="13914" y="21342"/>
                  <a:pt x="13190" y="21044"/>
                </a:cubicBezTo>
                <a:cubicBezTo>
                  <a:pt x="4337" y="17710"/>
                  <a:pt x="-150" y="14123"/>
                  <a:pt x="4" y="10502"/>
                </a:cubicBezTo>
                <a:cubicBezTo>
                  <a:pt x="151" y="7043"/>
                  <a:pt x="4534" y="3621"/>
                  <a:pt x="12906" y="431"/>
                </a:cubicBezTo>
                <a:close/>
              </a:path>
            </a:pathLst>
          </a:custGeom>
          <a:solidFill>
            <a:srgbClr val="F7F5F6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7" name="Google Shape;527;p23"/>
          <p:cNvSpPr/>
          <p:nvPr/>
        </p:nvSpPr>
        <p:spPr>
          <a:xfrm>
            <a:off x="1128956" y="3254394"/>
            <a:ext cx="809062" cy="382070"/>
          </a:xfrm>
          <a:custGeom>
            <a:avLst/>
            <a:gdLst/>
            <a:ahLst/>
            <a:cxnLst/>
            <a:rect l="l" t="t" r="r" b="b"/>
            <a:pathLst>
              <a:path w="21510" h="21367" extrusionOk="0">
                <a:moveTo>
                  <a:pt x="1117" y="542"/>
                </a:moveTo>
                <a:cubicBezTo>
                  <a:pt x="3617" y="6216"/>
                  <a:pt x="6639" y="10761"/>
                  <a:pt x="10000" y="13903"/>
                </a:cubicBezTo>
                <a:cubicBezTo>
                  <a:pt x="13415" y="17095"/>
                  <a:pt x="17106" y="18769"/>
                  <a:pt x="20843" y="18820"/>
                </a:cubicBezTo>
                <a:cubicBezTo>
                  <a:pt x="21208" y="18749"/>
                  <a:pt x="21520" y="19364"/>
                  <a:pt x="21510" y="20134"/>
                </a:cubicBezTo>
                <a:cubicBezTo>
                  <a:pt x="21500" y="20855"/>
                  <a:pt x="21207" y="21414"/>
                  <a:pt x="20865" y="21363"/>
                </a:cubicBezTo>
                <a:cubicBezTo>
                  <a:pt x="16969" y="21359"/>
                  <a:pt x="13116" y="19648"/>
                  <a:pt x="9552" y="16339"/>
                </a:cubicBezTo>
                <a:cubicBezTo>
                  <a:pt x="6021" y="13061"/>
                  <a:pt x="2849" y="8286"/>
                  <a:pt x="235" y="2312"/>
                </a:cubicBezTo>
                <a:cubicBezTo>
                  <a:pt x="-58" y="1826"/>
                  <a:pt x="-80" y="906"/>
                  <a:pt x="189" y="361"/>
                </a:cubicBezTo>
                <a:cubicBezTo>
                  <a:pt x="460" y="-186"/>
                  <a:pt x="899" y="-101"/>
                  <a:pt x="1117" y="542"/>
                </a:cubicBezTo>
                <a:close/>
              </a:path>
            </a:pathLst>
          </a:custGeom>
          <a:solidFill>
            <a:srgbClr val="F7F5F6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8" name="Google Shape;528;p23"/>
          <p:cNvSpPr/>
          <p:nvPr/>
        </p:nvSpPr>
        <p:spPr>
          <a:xfrm>
            <a:off x="1024181" y="1976681"/>
            <a:ext cx="50948" cy="50948"/>
          </a:xfrm>
          <a:prstGeom prst="ellipse">
            <a:avLst/>
          </a:prstGeom>
          <a:solidFill>
            <a:srgbClr val="F7F5F6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9" name="Google Shape;529;p23"/>
          <p:cNvSpPr/>
          <p:nvPr/>
        </p:nvSpPr>
        <p:spPr>
          <a:xfrm>
            <a:off x="1020258" y="3115984"/>
            <a:ext cx="50948" cy="50948"/>
          </a:xfrm>
          <a:prstGeom prst="ellipse">
            <a:avLst/>
          </a:prstGeom>
          <a:solidFill>
            <a:srgbClr val="F7F5F6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0" name="Google Shape;530;p23"/>
          <p:cNvSpPr/>
          <p:nvPr/>
        </p:nvSpPr>
        <p:spPr>
          <a:xfrm>
            <a:off x="2088963" y="3571728"/>
            <a:ext cx="50499" cy="50500"/>
          </a:xfrm>
          <a:prstGeom prst="ellipse">
            <a:avLst/>
          </a:prstGeom>
          <a:solidFill>
            <a:srgbClr val="F7F5F6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1" name="Google Shape;531;p23"/>
          <p:cNvSpPr/>
          <p:nvPr/>
        </p:nvSpPr>
        <p:spPr>
          <a:xfrm>
            <a:off x="2081456" y="1521386"/>
            <a:ext cx="50948" cy="50948"/>
          </a:xfrm>
          <a:prstGeom prst="ellipse">
            <a:avLst/>
          </a:prstGeom>
          <a:solidFill>
            <a:srgbClr val="F7F5F6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AB99B3D8-B985-064A-E6E1-D26D6012448E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Macintosh PowerPoint</Application>
  <PresentationFormat>On-screen Show (16:9)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Helvetica Light</vt:lpstr>
      <vt:lpstr>Helvetica Neue</vt:lpstr>
      <vt:lpstr>Barlow SemiBold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2023-04-29T13:50:22Z</dcterms:modified>
</cp:coreProperties>
</file>