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71"/>
    <p:restoredTop sz="94668"/>
  </p:normalViewPr>
  <p:slideViewPr>
    <p:cSldViewPr snapToGrid="0" snapToObjects="1" showGuides="1">
      <p:cViewPr varScale="1">
        <p:scale>
          <a:sx n="52" d="100"/>
          <a:sy n="52" d="100"/>
        </p:scale>
        <p:origin x="116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3" name="Group"/>
          <p:cNvGrpSpPr/>
          <p:nvPr/>
        </p:nvGrpSpPr>
        <p:grpSpPr>
          <a:xfrm>
            <a:off x="18903824" y="7978296"/>
            <a:ext cx="5349044" cy="5349045"/>
            <a:chOff x="0" y="0"/>
            <a:chExt cx="5349043" cy="5349043"/>
          </a:xfrm>
        </p:grpSpPr>
        <p:sp>
          <p:nvSpPr>
            <p:cNvPr id="701" name="Shape"/>
            <p:cNvSpPr/>
            <p:nvPr/>
          </p:nvSpPr>
          <p:spPr>
            <a:xfrm>
              <a:off x="966913" y="931435"/>
              <a:ext cx="3415279" cy="3415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7320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6" y="0"/>
                    <a:pt x="9838" y="0"/>
                  </a:cubicBezTo>
                  <a:close/>
                  <a:moveTo>
                    <a:pt x="9838" y="1759"/>
                  </a:moveTo>
                  <a:cubicBezTo>
                    <a:pt x="11925" y="1759"/>
                    <a:pt x="14012" y="2593"/>
                    <a:pt x="15605" y="4260"/>
                  </a:cubicBezTo>
                  <a:cubicBezTo>
                    <a:pt x="18791" y="7594"/>
                    <a:pt x="18791" y="13000"/>
                    <a:pt x="15605" y="16334"/>
                  </a:cubicBezTo>
                  <a:cubicBezTo>
                    <a:pt x="12420" y="19668"/>
                    <a:pt x="7256" y="19668"/>
                    <a:pt x="4071" y="16334"/>
                  </a:cubicBezTo>
                  <a:cubicBezTo>
                    <a:pt x="885" y="13000"/>
                    <a:pt x="885" y="7594"/>
                    <a:pt x="4071" y="4260"/>
                  </a:cubicBezTo>
                  <a:cubicBezTo>
                    <a:pt x="5663" y="2593"/>
                    <a:pt x="7750" y="1759"/>
                    <a:pt x="9838" y="1759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702" name="Shape"/>
            <p:cNvSpPr/>
            <p:nvPr/>
          </p:nvSpPr>
          <p:spPr>
            <a:xfrm>
              <a:off x="-1" y="0"/>
              <a:ext cx="5349045" cy="5349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7320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6" y="0"/>
                    <a:pt x="9838" y="0"/>
                  </a:cubicBezTo>
                  <a:close/>
                  <a:moveTo>
                    <a:pt x="9838" y="1759"/>
                  </a:moveTo>
                  <a:cubicBezTo>
                    <a:pt x="11925" y="1759"/>
                    <a:pt x="14012" y="2593"/>
                    <a:pt x="15605" y="4260"/>
                  </a:cubicBezTo>
                  <a:cubicBezTo>
                    <a:pt x="18791" y="7594"/>
                    <a:pt x="18791" y="13000"/>
                    <a:pt x="15605" y="16334"/>
                  </a:cubicBezTo>
                  <a:cubicBezTo>
                    <a:pt x="12420" y="19668"/>
                    <a:pt x="7256" y="19668"/>
                    <a:pt x="4071" y="16334"/>
                  </a:cubicBezTo>
                  <a:cubicBezTo>
                    <a:pt x="885" y="13000"/>
                    <a:pt x="885" y="7594"/>
                    <a:pt x="4071" y="4260"/>
                  </a:cubicBezTo>
                  <a:cubicBezTo>
                    <a:pt x="5663" y="2593"/>
                    <a:pt x="7750" y="1759"/>
                    <a:pt x="9838" y="1759"/>
                  </a:cubicBezTo>
                  <a:close/>
                </a:path>
              </a:pathLst>
            </a:custGeom>
            <a:solidFill>
              <a:schemeClr val="accent4">
                <a:alpha val="27448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708" name="Group"/>
          <p:cNvGrpSpPr/>
          <p:nvPr/>
        </p:nvGrpSpPr>
        <p:grpSpPr>
          <a:xfrm>
            <a:off x="1629277" y="7769979"/>
            <a:ext cx="2308581" cy="2308582"/>
            <a:chOff x="0" y="0"/>
            <a:chExt cx="2308580" cy="2308580"/>
          </a:xfrm>
        </p:grpSpPr>
        <p:sp>
          <p:nvSpPr>
            <p:cNvPr id="704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5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344120" y="1014568"/>
              <a:ext cx="1620340" cy="711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0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Idea Generation</a:t>
              </a:r>
            </a:p>
          </p:txBody>
        </p:sp>
        <p:sp>
          <p:nvSpPr>
            <p:cNvPr id="706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7" name="Freeform 328"/>
            <p:cNvSpPr/>
            <p:nvPr/>
          </p:nvSpPr>
          <p:spPr>
            <a:xfrm>
              <a:off x="931929" y="422648"/>
              <a:ext cx="444721" cy="444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0"/>
                  </a:moveTo>
                  <a:cubicBezTo>
                    <a:pt x="7668" y="0"/>
                    <a:pt x="5111" y="2557"/>
                    <a:pt x="5111" y="5697"/>
                  </a:cubicBezTo>
                  <a:cubicBezTo>
                    <a:pt x="5111" y="7585"/>
                    <a:pt x="6044" y="9344"/>
                    <a:pt x="7612" y="10406"/>
                  </a:cubicBezTo>
                  <a:cubicBezTo>
                    <a:pt x="7893" y="10597"/>
                    <a:pt x="8059" y="10923"/>
                    <a:pt x="8059" y="11271"/>
                  </a:cubicBezTo>
                  <a:lnTo>
                    <a:pt x="8059" y="11811"/>
                  </a:lnTo>
                  <a:lnTo>
                    <a:pt x="10175" y="11811"/>
                  </a:lnTo>
                  <a:lnTo>
                    <a:pt x="10175" y="7643"/>
                  </a:lnTo>
                  <a:lnTo>
                    <a:pt x="8677" y="6145"/>
                  </a:lnTo>
                  <a:cubicBezTo>
                    <a:pt x="8430" y="5898"/>
                    <a:pt x="8430" y="5497"/>
                    <a:pt x="8677" y="5249"/>
                  </a:cubicBezTo>
                  <a:cubicBezTo>
                    <a:pt x="8924" y="5002"/>
                    <a:pt x="9325" y="5002"/>
                    <a:pt x="9573" y="5249"/>
                  </a:cubicBezTo>
                  <a:lnTo>
                    <a:pt x="10808" y="6485"/>
                  </a:lnTo>
                  <a:lnTo>
                    <a:pt x="12043" y="5249"/>
                  </a:lnTo>
                  <a:cubicBezTo>
                    <a:pt x="12290" y="5002"/>
                    <a:pt x="12691" y="5002"/>
                    <a:pt x="12938" y="5249"/>
                  </a:cubicBezTo>
                  <a:cubicBezTo>
                    <a:pt x="13185" y="5497"/>
                    <a:pt x="13185" y="5898"/>
                    <a:pt x="12938" y="6145"/>
                  </a:cubicBezTo>
                  <a:lnTo>
                    <a:pt x="11441" y="7643"/>
                  </a:lnTo>
                  <a:lnTo>
                    <a:pt x="11441" y="11811"/>
                  </a:lnTo>
                  <a:lnTo>
                    <a:pt x="13541" y="11811"/>
                  </a:lnTo>
                  <a:lnTo>
                    <a:pt x="13541" y="11271"/>
                  </a:lnTo>
                  <a:cubicBezTo>
                    <a:pt x="13541" y="10923"/>
                    <a:pt x="13723" y="10597"/>
                    <a:pt x="14004" y="10406"/>
                  </a:cubicBezTo>
                  <a:cubicBezTo>
                    <a:pt x="15572" y="9344"/>
                    <a:pt x="16505" y="7585"/>
                    <a:pt x="16505" y="5697"/>
                  </a:cubicBezTo>
                  <a:cubicBezTo>
                    <a:pt x="16505" y="2557"/>
                    <a:pt x="13948" y="0"/>
                    <a:pt x="10808" y="0"/>
                  </a:cubicBezTo>
                  <a:close/>
                  <a:moveTo>
                    <a:pt x="2964" y="664"/>
                  </a:moveTo>
                  <a:cubicBezTo>
                    <a:pt x="2808" y="706"/>
                    <a:pt x="2666" y="806"/>
                    <a:pt x="2578" y="957"/>
                  </a:cubicBezTo>
                  <a:cubicBezTo>
                    <a:pt x="2404" y="1260"/>
                    <a:pt x="2507" y="1647"/>
                    <a:pt x="2810" y="1822"/>
                  </a:cubicBezTo>
                  <a:lnTo>
                    <a:pt x="3906" y="2455"/>
                  </a:lnTo>
                  <a:cubicBezTo>
                    <a:pt x="4209" y="2630"/>
                    <a:pt x="4596" y="2526"/>
                    <a:pt x="4771" y="2223"/>
                  </a:cubicBezTo>
                  <a:cubicBezTo>
                    <a:pt x="4946" y="1921"/>
                    <a:pt x="4842" y="1533"/>
                    <a:pt x="4539" y="1359"/>
                  </a:cubicBezTo>
                  <a:lnTo>
                    <a:pt x="3443" y="726"/>
                  </a:lnTo>
                  <a:cubicBezTo>
                    <a:pt x="3292" y="638"/>
                    <a:pt x="3121" y="622"/>
                    <a:pt x="2964" y="664"/>
                  </a:cubicBezTo>
                  <a:close/>
                  <a:moveTo>
                    <a:pt x="18636" y="664"/>
                  </a:moveTo>
                  <a:cubicBezTo>
                    <a:pt x="18479" y="622"/>
                    <a:pt x="18308" y="638"/>
                    <a:pt x="18157" y="726"/>
                  </a:cubicBezTo>
                  <a:lnTo>
                    <a:pt x="17061" y="1359"/>
                  </a:lnTo>
                  <a:cubicBezTo>
                    <a:pt x="16758" y="1533"/>
                    <a:pt x="16654" y="1921"/>
                    <a:pt x="16829" y="2223"/>
                  </a:cubicBezTo>
                  <a:cubicBezTo>
                    <a:pt x="17004" y="2526"/>
                    <a:pt x="17391" y="2630"/>
                    <a:pt x="17694" y="2455"/>
                  </a:cubicBezTo>
                  <a:lnTo>
                    <a:pt x="18790" y="1822"/>
                  </a:lnTo>
                  <a:cubicBezTo>
                    <a:pt x="19093" y="1647"/>
                    <a:pt x="19196" y="1260"/>
                    <a:pt x="19022" y="957"/>
                  </a:cubicBezTo>
                  <a:cubicBezTo>
                    <a:pt x="18934" y="806"/>
                    <a:pt x="18792" y="706"/>
                    <a:pt x="18636" y="664"/>
                  </a:cubicBezTo>
                  <a:close/>
                  <a:moveTo>
                    <a:pt x="1945" y="5064"/>
                  </a:moveTo>
                  <a:cubicBezTo>
                    <a:pt x="1596" y="5064"/>
                    <a:pt x="1312" y="5348"/>
                    <a:pt x="1312" y="5697"/>
                  </a:cubicBezTo>
                  <a:cubicBezTo>
                    <a:pt x="1312" y="6047"/>
                    <a:pt x="1596" y="6330"/>
                    <a:pt x="1945" y="6330"/>
                  </a:cubicBezTo>
                  <a:lnTo>
                    <a:pt x="3211" y="6330"/>
                  </a:lnTo>
                  <a:cubicBezTo>
                    <a:pt x="3561" y="6330"/>
                    <a:pt x="3844" y="6047"/>
                    <a:pt x="3844" y="5697"/>
                  </a:cubicBezTo>
                  <a:cubicBezTo>
                    <a:pt x="3844" y="5348"/>
                    <a:pt x="3561" y="5064"/>
                    <a:pt x="3211" y="5064"/>
                  </a:cubicBezTo>
                  <a:lnTo>
                    <a:pt x="1945" y="5064"/>
                  </a:lnTo>
                  <a:close/>
                  <a:moveTo>
                    <a:pt x="18404" y="5064"/>
                  </a:moveTo>
                  <a:cubicBezTo>
                    <a:pt x="18055" y="5064"/>
                    <a:pt x="17771" y="5348"/>
                    <a:pt x="17771" y="5697"/>
                  </a:cubicBezTo>
                  <a:cubicBezTo>
                    <a:pt x="17771" y="6047"/>
                    <a:pt x="18055" y="6330"/>
                    <a:pt x="18404" y="6330"/>
                  </a:cubicBezTo>
                  <a:lnTo>
                    <a:pt x="19670" y="6330"/>
                  </a:lnTo>
                  <a:cubicBezTo>
                    <a:pt x="20019" y="6330"/>
                    <a:pt x="20303" y="6047"/>
                    <a:pt x="20303" y="5697"/>
                  </a:cubicBezTo>
                  <a:cubicBezTo>
                    <a:pt x="20303" y="5348"/>
                    <a:pt x="20019" y="5064"/>
                    <a:pt x="19670" y="5064"/>
                  </a:cubicBezTo>
                  <a:lnTo>
                    <a:pt x="18404" y="5064"/>
                  </a:lnTo>
                  <a:close/>
                  <a:moveTo>
                    <a:pt x="4400" y="8878"/>
                  </a:moveTo>
                  <a:cubicBezTo>
                    <a:pt x="4244" y="8836"/>
                    <a:pt x="4057" y="8868"/>
                    <a:pt x="3906" y="8955"/>
                  </a:cubicBezTo>
                  <a:lnTo>
                    <a:pt x="2810" y="9588"/>
                  </a:lnTo>
                  <a:cubicBezTo>
                    <a:pt x="2507" y="9763"/>
                    <a:pt x="2404" y="10150"/>
                    <a:pt x="2578" y="10453"/>
                  </a:cubicBezTo>
                  <a:cubicBezTo>
                    <a:pt x="2753" y="10755"/>
                    <a:pt x="3140" y="10859"/>
                    <a:pt x="3443" y="10684"/>
                  </a:cubicBezTo>
                  <a:lnTo>
                    <a:pt x="4539" y="10051"/>
                  </a:lnTo>
                  <a:cubicBezTo>
                    <a:pt x="4842" y="9876"/>
                    <a:pt x="4946" y="9489"/>
                    <a:pt x="4771" y="9187"/>
                  </a:cubicBezTo>
                  <a:cubicBezTo>
                    <a:pt x="4683" y="9035"/>
                    <a:pt x="4557" y="8920"/>
                    <a:pt x="4400" y="8878"/>
                  </a:cubicBezTo>
                  <a:close/>
                  <a:moveTo>
                    <a:pt x="17215" y="8878"/>
                  </a:moveTo>
                  <a:cubicBezTo>
                    <a:pt x="17059" y="8920"/>
                    <a:pt x="16917" y="9035"/>
                    <a:pt x="16829" y="9187"/>
                  </a:cubicBezTo>
                  <a:cubicBezTo>
                    <a:pt x="16654" y="9489"/>
                    <a:pt x="16758" y="9876"/>
                    <a:pt x="17061" y="10051"/>
                  </a:cubicBezTo>
                  <a:lnTo>
                    <a:pt x="18157" y="10684"/>
                  </a:lnTo>
                  <a:cubicBezTo>
                    <a:pt x="18460" y="10859"/>
                    <a:pt x="18847" y="10755"/>
                    <a:pt x="19022" y="10453"/>
                  </a:cubicBezTo>
                  <a:cubicBezTo>
                    <a:pt x="19196" y="10150"/>
                    <a:pt x="19093" y="9763"/>
                    <a:pt x="18790" y="9588"/>
                  </a:cubicBezTo>
                  <a:lnTo>
                    <a:pt x="17694" y="8955"/>
                  </a:lnTo>
                  <a:cubicBezTo>
                    <a:pt x="17542" y="8868"/>
                    <a:pt x="17372" y="8836"/>
                    <a:pt x="17215" y="8878"/>
                  </a:cubicBezTo>
                  <a:close/>
                  <a:moveTo>
                    <a:pt x="4014" y="12738"/>
                  </a:moveTo>
                  <a:cubicBezTo>
                    <a:pt x="2733" y="12738"/>
                    <a:pt x="1698" y="13788"/>
                    <a:pt x="1698" y="15069"/>
                  </a:cubicBezTo>
                  <a:cubicBezTo>
                    <a:pt x="1698" y="16350"/>
                    <a:pt x="2733" y="17385"/>
                    <a:pt x="4014" y="17385"/>
                  </a:cubicBezTo>
                  <a:cubicBezTo>
                    <a:pt x="5296" y="17385"/>
                    <a:pt x="6330" y="16350"/>
                    <a:pt x="6330" y="15069"/>
                  </a:cubicBezTo>
                  <a:cubicBezTo>
                    <a:pt x="6330" y="13788"/>
                    <a:pt x="5296" y="12738"/>
                    <a:pt x="4014" y="12738"/>
                  </a:cubicBezTo>
                  <a:close/>
                  <a:moveTo>
                    <a:pt x="17601" y="12738"/>
                  </a:moveTo>
                  <a:cubicBezTo>
                    <a:pt x="16320" y="12738"/>
                    <a:pt x="15270" y="13788"/>
                    <a:pt x="15270" y="15069"/>
                  </a:cubicBezTo>
                  <a:cubicBezTo>
                    <a:pt x="15270" y="16350"/>
                    <a:pt x="16320" y="17385"/>
                    <a:pt x="17601" y="17385"/>
                  </a:cubicBezTo>
                  <a:cubicBezTo>
                    <a:pt x="18882" y="17385"/>
                    <a:pt x="19917" y="16350"/>
                    <a:pt x="19917" y="15069"/>
                  </a:cubicBezTo>
                  <a:cubicBezTo>
                    <a:pt x="19917" y="13788"/>
                    <a:pt x="18882" y="12738"/>
                    <a:pt x="17601" y="12738"/>
                  </a:cubicBezTo>
                  <a:close/>
                  <a:moveTo>
                    <a:pt x="8059" y="13077"/>
                  </a:moveTo>
                  <a:lnTo>
                    <a:pt x="8059" y="13293"/>
                  </a:lnTo>
                  <a:cubicBezTo>
                    <a:pt x="8059" y="14340"/>
                    <a:pt x="8912" y="15193"/>
                    <a:pt x="9959" y="15193"/>
                  </a:cubicBezTo>
                  <a:lnTo>
                    <a:pt x="11641" y="15193"/>
                  </a:lnTo>
                  <a:cubicBezTo>
                    <a:pt x="12688" y="15193"/>
                    <a:pt x="13540" y="14340"/>
                    <a:pt x="13541" y="13293"/>
                  </a:cubicBezTo>
                  <a:lnTo>
                    <a:pt x="13541" y="13077"/>
                  </a:lnTo>
                  <a:lnTo>
                    <a:pt x="8059" y="13077"/>
                  </a:lnTo>
                  <a:close/>
                  <a:moveTo>
                    <a:pt x="1667" y="17771"/>
                  </a:moveTo>
                  <a:cubicBezTo>
                    <a:pt x="682" y="18308"/>
                    <a:pt x="0" y="19351"/>
                    <a:pt x="0" y="20550"/>
                  </a:cubicBezTo>
                  <a:lnTo>
                    <a:pt x="0" y="20967"/>
                  </a:lnTo>
                  <a:cubicBezTo>
                    <a:pt x="0" y="21316"/>
                    <a:pt x="284" y="21600"/>
                    <a:pt x="633" y="21600"/>
                  </a:cubicBezTo>
                  <a:lnTo>
                    <a:pt x="7396" y="21600"/>
                  </a:lnTo>
                  <a:cubicBezTo>
                    <a:pt x="7745" y="21600"/>
                    <a:pt x="8029" y="21316"/>
                    <a:pt x="8029" y="20967"/>
                  </a:cubicBezTo>
                  <a:lnTo>
                    <a:pt x="8029" y="20550"/>
                  </a:lnTo>
                  <a:cubicBezTo>
                    <a:pt x="8029" y="19351"/>
                    <a:pt x="7347" y="18308"/>
                    <a:pt x="6361" y="17771"/>
                  </a:cubicBezTo>
                  <a:cubicBezTo>
                    <a:pt x="5731" y="18320"/>
                    <a:pt x="4914" y="18651"/>
                    <a:pt x="4014" y="18651"/>
                  </a:cubicBezTo>
                  <a:cubicBezTo>
                    <a:pt x="3115" y="18651"/>
                    <a:pt x="2298" y="18320"/>
                    <a:pt x="1667" y="17771"/>
                  </a:cubicBezTo>
                  <a:close/>
                  <a:moveTo>
                    <a:pt x="15239" y="17771"/>
                  </a:moveTo>
                  <a:cubicBezTo>
                    <a:pt x="14253" y="18308"/>
                    <a:pt x="13587" y="19351"/>
                    <a:pt x="13587" y="20550"/>
                  </a:cubicBezTo>
                  <a:lnTo>
                    <a:pt x="13587" y="20967"/>
                  </a:lnTo>
                  <a:cubicBezTo>
                    <a:pt x="13587" y="21316"/>
                    <a:pt x="13870" y="21600"/>
                    <a:pt x="14220" y="21600"/>
                  </a:cubicBezTo>
                  <a:lnTo>
                    <a:pt x="20967" y="21600"/>
                  </a:lnTo>
                  <a:cubicBezTo>
                    <a:pt x="21316" y="21600"/>
                    <a:pt x="21600" y="21316"/>
                    <a:pt x="21600" y="20967"/>
                  </a:cubicBezTo>
                  <a:lnTo>
                    <a:pt x="21600" y="20550"/>
                  </a:lnTo>
                  <a:cubicBezTo>
                    <a:pt x="21600" y="19351"/>
                    <a:pt x="20933" y="18308"/>
                    <a:pt x="19948" y="17771"/>
                  </a:cubicBezTo>
                  <a:cubicBezTo>
                    <a:pt x="19318" y="18320"/>
                    <a:pt x="18500" y="18651"/>
                    <a:pt x="17601" y="18651"/>
                  </a:cubicBezTo>
                  <a:cubicBezTo>
                    <a:pt x="16702" y="18651"/>
                    <a:pt x="15869" y="18320"/>
                    <a:pt x="15239" y="177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713" name="Group"/>
          <p:cNvGrpSpPr/>
          <p:nvPr/>
        </p:nvGrpSpPr>
        <p:grpSpPr>
          <a:xfrm>
            <a:off x="5387345" y="7769979"/>
            <a:ext cx="2308581" cy="2308582"/>
            <a:chOff x="0" y="0"/>
            <a:chExt cx="2308580" cy="2308580"/>
          </a:xfrm>
        </p:grpSpPr>
        <p:sp>
          <p:nvSpPr>
            <p:cNvPr id="709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0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344120" y="989168"/>
              <a:ext cx="1620340" cy="101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0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Business Concept Definition</a:t>
              </a:r>
            </a:p>
          </p:txBody>
        </p:sp>
        <p:sp>
          <p:nvSpPr>
            <p:cNvPr id="711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2" name="Freeform 350"/>
            <p:cNvSpPr/>
            <p:nvPr/>
          </p:nvSpPr>
          <p:spPr>
            <a:xfrm>
              <a:off x="932040" y="397358"/>
              <a:ext cx="444501" cy="44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48" y="0"/>
                  </a:moveTo>
                  <a:cubicBezTo>
                    <a:pt x="4499" y="0"/>
                    <a:pt x="4215" y="284"/>
                    <a:pt x="4215" y="633"/>
                  </a:cubicBezTo>
                  <a:lnTo>
                    <a:pt x="4215" y="5527"/>
                  </a:lnTo>
                  <a:cubicBezTo>
                    <a:pt x="4421" y="5493"/>
                    <a:pt x="4632" y="5481"/>
                    <a:pt x="4848" y="5481"/>
                  </a:cubicBezTo>
                  <a:cubicBezTo>
                    <a:pt x="6941" y="5481"/>
                    <a:pt x="8646" y="7186"/>
                    <a:pt x="8646" y="9279"/>
                  </a:cubicBezTo>
                  <a:cubicBezTo>
                    <a:pt x="8646" y="9723"/>
                    <a:pt x="8570" y="10149"/>
                    <a:pt x="8430" y="10545"/>
                  </a:cubicBezTo>
                  <a:lnTo>
                    <a:pt x="14853" y="10545"/>
                  </a:lnTo>
                  <a:cubicBezTo>
                    <a:pt x="15322" y="10545"/>
                    <a:pt x="15758" y="10677"/>
                    <a:pt x="16134" y="10900"/>
                  </a:cubicBezTo>
                  <a:lnTo>
                    <a:pt x="17987" y="9032"/>
                  </a:lnTo>
                  <a:cubicBezTo>
                    <a:pt x="18234" y="8785"/>
                    <a:pt x="18635" y="8785"/>
                    <a:pt x="18883" y="9032"/>
                  </a:cubicBezTo>
                  <a:cubicBezTo>
                    <a:pt x="19130" y="9279"/>
                    <a:pt x="19130" y="9681"/>
                    <a:pt x="18883" y="9928"/>
                  </a:cubicBezTo>
                  <a:lnTo>
                    <a:pt x="17030" y="11780"/>
                  </a:lnTo>
                  <a:cubicBezTo>
                    <a:pt x="17253" y="12157"/>
                    <a:pt x="17385" y="12609"/>
                    <a:pt x="17385" y="13077"/>
                  </a:cubicBezTo>
                  <a:cubicBezTo>
                    <a:pt x="17385" y="13538"/>
                    <a:pt x="17261" y="13971"/>
                    <a:pt x="17045" y="14343"/>
                  </a:cubicBezTo>
                  <a:lnTo>
                    <a:pt x="20967" y="14343"/>
                  </a:lnTo>
                  <a:cubicBezTo>
                    <a:pt x="21316" y="14343"/>
                    <a:pt x="21600" y="14060"/>
                    <a:pt x="21600" y="13710"/>
                  </a:cubicBezTo>
                  <a:lnTo>
                    <a:pt x="21600" y="633"/>
                  </a:lnTo>
                  <a:cubicBezTo>
                    <a:pt x="21600" y="284"/>
                    <a:pt x="21316" y="0"/>
                    <a:pt x="20967" y="0"/>
                  </a:cubicBezTo>
                  <a:lnTo>
                    <a:pt x="4848" y="0"/>
                  </a:lnTo>
                  <a:close/>
                  <a:moveTo>
                    <a:pt x="16073" y="1899"/>
                  </a:moveTo>
                  <a:cubicBezTo>
                    <a:pt x="16422" y="1899"/>
                    <a:pt x="16706" y="2183"/>
                    <a:pt x="16706" y="2532"/>
                  </a:cubicBezTo>
                  <a:lnTo>
                    <a:pt x="16706" y="6963"/>
                  </a:lnTo>
                  <a:lnTo>
                    <a:pt x="16922" y="6963"/>
                  </a:lnTo>
                  <a:cubicBezTo>
                    <a:pt x="17271" y="6963"/>
                    <a:pt x="17555" y="7247"/>
                    <a:pt x="17555" y="7596"/>
                  </a:cubicBezTo>
                  <a:cubicBezTo>
                    <a:pt x="17555" y="7946"/>
                    <a:pt x="17271" y="8214"/>
                    <a:pt x="16922" y="8214"/>
                  </a:cubicBezTo>
                  <a:lnTo>
                    <a:pt x="10159" y="8214"/>
                  </a:lnTo>
                  <a:cubicBezTo>
                    <a:pt x="9810" y="8214"/>
                    <a:pt x="9526" y="7946"/>
                    <a:pt x="9526" y="7596"/>
                  </a:cubicBezTo>
                  <a:cubicBezTo>
                    <a:pt x="9526" y="7247"/>
                    <a:pt x="9810" y="6963"/>
                    <a:pt x="10159" y="6963"/>
                  </a:cubicBezTo>
                  <a:lnTo>
                    <a:pt x="10375" y="6963"/>
                  </a:lnTo>
                  <a:lnTo>
                    <a:pt x="10375" y="5898"/>
                  </a:lnTo>
                  <a:cubicBezTo>
                    <a:pt x="10375" y="5548"/>
                    <a:pt x="10659" y="5265"/>
                    <a:pt x="11008" y="5265"/>
                  </a:cubicBezTo>
                  <a:cubicBezTo>
                    <a:pt x="11358" y="5265"/>
                    <a:pt x="11641" y="5548"/>
                    <a:pt x="11641" y="5898"/>
                  </a:cubicBezTo>
                  <a:lnTo>
                    <a:pt x="11641" y="6963"/>
                  </a:lnTo>
                  <a:lnTo>
                    <a:pt x="12907" y="6963"/>
                  </a:lnTo>
                  <a:lnTo>
                    <a:pt x="12907" y="4215"/>
                  </a:lnTo>
                  <a:cubicBezTo>
                    <a:pt x="12907" y="3866"/>
                    <a:pt x="13191" y="3582"/>
                    <a:pt x="13541" y="3582"/>
                  </a:cubicBezTo>
                  <a:cubicBezTo>
                    <a:pt x="13890" y="3582"/>
                    <a:pt x="14173" y="3866"/>
                    <a:pt x="14174" y="4215"/>
                  </a:cubicBezTo>
                  <a:lnTo>
                    <a:pt x="14174" y="6963"/>
                  </a:lnTo>
                  <a:lnTo>
                    <a:pt x="15440" y="6963"/>
                  </a:lnTo>
                  <a:lnTo>
                    <a:pt x="15440" y="2532"/>
                  </a:lnTo>
                  <a:cubicBezTo>
                    <a:pt x="15440" y="2183"/>
                    <a:pt x="15723" y="1899"/>
                    <a:pt x="16073" y="1899"/>
                  </a:cubicBezTo>
                  <a:close/>
                  <a:moveTo>
                    <a:pt x="4848" y="6747"/>
                  </a:moveTo>
                  <a:cubicBezTo>
                    <a:pt x="3450" y="6747"/>
                    <a:pt x="2316" y="7881"/>
                    <a:pt x="2316" y="9279"/>
                  </a:cubicBezTo>
                  <a:cubicBezTo>
                    <a:pt x="2316" y="10677"/>
                    <a:pt x="3450" y="11811"/>
                    <a:pt x="4848" y="11811"/>
                  </a:cubicBezTo>
                  <a:cubicBezTo>
                    <a:pt x="6246" y="11811"/>
                    <a:pt x="7380" y="10677"/>
                    <a:pt x="7380" y="9279"/>
                  </a:cubicBezTo>
                  <a:cubicBezTo>
                    <a:pt x="7380" y="7881"/>
                    <a:pt x="6246" y="6747"/>
                    <a:pt x="4848" y="6747"/>
                  </a:cubicBezTo>
                  <a:close/>
                  <a:moveTo>
                    <a:pt x="7673" y="11811"/>
                  </a:moveTo>
                  <a:cubicBezTo>
                    <a:pt x="6978" y="12588"/>
                    <a:pt x="5970" y="13077"/>
                    <a:pt x="4848" y="13077"/>
                  </a:cubicBezTo>
                  <a:cubicBezTo>
                    <a:pt x="3904" y="13077"/>
                    <a:pt x="3043" y="12724"/>
                    <a:pt x="2378" y="12151"/>
                  </a:cubicBezTo>
                  <a:cubicBezTo>
                    <a:pt x="977" y="12776"/>
                    <a:pt x="0" y="14178"/>
                    <a:pt x="0" y="15810"/>
                  </a:cubicBezTo>
                  <a:lnTo>
                    <a:pt x="0" y="20967"/>
                  </a:lnTo>
                  <a:cubicBezTo>
                    <a:pt x="0" y="21316"/>
                    <a:pt x="284" y="21600"/>
                    <a:pt x="633" y="21600"/>
                  </a:cubicBezTo>
                  <a:lnTo>
                    <a:pt x="9063" y="21600"/>
                  </a:lnTo>
                  <a:cubicBezTo>
                    <a:pt x="9413" y="21600"/>
                    <a:pt x="9696" y="21316"/>
                    <a:pt x="9696" y="20967"/>
                  </a:cubicBezTo>
                  <a:lnTo>
                    <a:pt x="9696" y="14343"/>
                  </a:lnTo>
                  <a:lnTo>
                    <a:pt x="14853" y="14343"/>
                  </a:lnTo>
                  <a:cubicBezTo>
                    <a:pt x="15552" y="14343"/>
                    <a:pt x="16119" y="13776"/>
                    <a:pt x="16119" y="13077"/>
                  </a:cubicBezTo>
                  <a:cubicBezTo>
                    <a:pt x="16119" y="12378"/>
                    <a:pt x="15552" y="11811"/>
                    <a:pt x="14853" y="11811"/>
                  </a:cubicBezTo>
                  <a:lnTo>
                    <a:pt x="7673" y="11811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718" name="Group"/>
          <p:cNvGrpSpPr/>
          <p:nvPr/>
        </p:nvGrpSpPr>
        <p:grpSpPr>
          <a:xfrm>
            <a:off x="9145414" y="7769979"/>
            <a:ext cx="2308581" cy="2308582"/>
            <a:chOff x="0" y="0"/>
            <a:chExt cx="2308580" cy="2308580"/>
          </a:xfrm>
        </p:grpSpPr>
        <p:sp>
          <p:nvSpPr>
            <p:cNvPr id="714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5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148592" y="989168"/>
              <a:ext cx="2011395" cy="101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>
                <a:defRPr sz="20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bg1"/>
                  </a:solidFill>
                </a:rPr>
                <a:t>Entrepreneurial</a:t>
              </a:r>
            </a:p>
            <a:p>
              <a:pPr>
                <a:defRPr sz="20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bg1"/>
                  </a:solidFill>
                </a:rPr>
                <a:t>Team </a:t>
              </a:r>
            </a:p>
            <a:p>
              <a:pPr>
                <a:defRPr sz="20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bg1"/>
                  </a:solidFill>
                </a:rPr>
                <a:t>Formation</a:t>
              </a:r>
            </a:p>
          </p:txBody>
        </p:sp>
        <p:sp>
          <p:nvSpPr>
            <p:cNvPr id="716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noFill/>
            <a:ln w="25400" cap="flat">
              <a:solidFill>
                <a:schemeClr val="accent2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7" name="Freeform 273"/>
            <p:cNvSpPr/>
            <p:nvPr/>
          </p:nvSpPr>
          <p:spPr>
            <a:xfrm>
              <a:off x="944740" y="397358"/>
              <a:ext cx="444501" cy="44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2" y="0"/>
                  </a:moveTo>
                  <a:cubicBezTo>
                    <a:pt x="9511" y="0"/>
                    <a:pt x="8476" y="1035"/>
                    <a:pt x="8476" y="2316"/>
                  </a:cubicBezTo>
                  <a:cubicBezTo>
                    <a:pt x="8476" y="3597"/>
                    <a:pt x="9511" y="4632"/>
                    <a:pt x="10792" y="4632"/>
                  </a:cubicBezTo>
                  <a:cubicBezTo>
                    <a:pt x="12074" y="4632"/>
                    <a:pt x="13124" y="3597"/>
                    <a:pt x="13124" y="2316"/>
                  </a:cubicBezTo>
                  <a:cubicBezTo>
                    <a:pt x="13124" y="1035"/>
                    <a:pt x="12074" y="0"/>
                    <a:pt x="10792" y="0"/>
                  </a:cubicBezTo>
                  <a:close/>
                  <a:moveTo>
                    <a:pt x="8445" y="5018"/>
                  </a:moveTo>
                  <a:cubicBezTo>
                    <a:pt x="7460" y="5554"/>
                    <a:pt x="6794" y="6598"/>
                    <a:pt x="6793" y="7797"/>
                  </a:cubicBezTo>
                  <a:lnTo>
                    <a:pt x="6793" y="8229"/>
                  </a:lnTo>
                  <a:cubicBezTo>
                    <a:pt x="6793" y="8579"/>
                    <a:pt x="7077" y="8862"/>
                    <a:pt x="7426" y="8862"/>
                  </a:cubicBezTo>
                  <a:lnTo>
                    <a:pt x="14174" y="8862"/>
                  </a:lnTo>
                  <a:cubicBezTo>
                    <a:pt x="14523" y="8862"/>
                    <a:pt x="14807" y="8579"/>
                    <a:pt x="14807" y="8229"/>
                  </a:cubicBezTo>
                  <a:lnTo>
                    <a:pt x="14807" y="7797"/>
                  </a:lnTo>
                  <a:cubicBezTo>
                    <a:pt x="14807" y="6598"/>
                    <a:pt x="14140" y="5554"/>
                    <a:pt x="13155" y="5018"/>
                  </a:cubicBezTo>
                  <a:cubicBezTo>
                    <a:pt x="12524" y="5567"/>
                    <a:pt x="11692" y="5898"/>
                    <a:pt x="10792" y="5898"/>
                  </a:cubicBezTo>
                  <a:cubicBezTo>
                    <a:pt x="9893" y="5898"/>
                    <a:pt x="9075" y="5567"/>
                    <a:pt x="8445" y="5018"/>
                  </a:cubicBezTo>
                  <a:close/>
                  <a:moveTo>
                    <a:pt x="10159" y="10113"/>
                  </a:moveTo>
                  <a:lnTo>
                    <a:pt x="10159" y="11765"/>
                  </a:lnTo>
                  <a:cubicBezTo>
                    <a:pt x="10362" y="11713"/>
                    <a:pt x="10574" y="11688"/>
                    <a:pt x="10792" y="11688"/>
                  </a:cubicBezTo>
                  <a:cubicBezTo>
                    <a:pt x="11011" y="11688"/>
                    <a:pt x="11223" y="11713"/>
                    <a:pt x="11425" y="11765"/>
                  </a:cubicBezTo>
                  <a:lnTo>
                    <a:pt x="11425" y="10113"/>
                  </a:lnTo>
                  <a:lnTo>
                    <a:pt x="10159" y="10113"/>
                  </a:lnTo>
                  <a:close/>
                  <a:moveTo>
                    <a:pt x="4014" y="12738"/>
                  </a:moveTo>
                  <a:cubicBezTo>
                    <a:pt x="2733" y="12738"/>
                    <a:pt x="1683" y="13772"/>
                    <a:pt x="1683" y="15054"/>
                  </a:cubicBezTo>
                  <a:cubicBezTo>
                    <a:pt x="1683" y="16335"/>
                    <a:pt x="2733" y="17370"/>
                    <a:pt x="4014" y="17370"/>
                  </a:cubicBezTo>
                  <a:cubicBezTo>
                    <a:pt x="5296" y="17370"/>
                    <a:pt x="6330" y="16335"/>
                    <a:pt x="6330" y="15054"/>
                  </a:cubicBezTo>
                  <a:cubicBezTo>
                    <a:pt x="6330" y="13772"/>
                    <a:pt x="5296" y="12738"/>
                    <a:pt x="4014" y="12738"/>
                  </a:cubicBezTo>
                  <a:close/>
                  <a:moveTo>
                    <a:pt x="17586" y="12738"/>
                  </a:moveTo>
                  <a:cubicBezTo>
                    <a:pt x="16304" y="12738"/>
                    <a:pt x="15270" y="13772"/>
                    <a:pt x="15270" y="15054"/>
                  </a:cubicBezTo>
                  <a:cubicBezTo>
                    <a:pt x="15270" y="16335"/>
                    <a:pt x="16304" y="17370"/>
                    <a:pt x="17586" y="17370"/>
                  </a:cubicBezTo>
                  <a:cubicBezTo>
                    <a:pt x="18867" y="17370"/>
                    <a:pt x="19917" y="16335"/>
                    <a:pt x="19917" y="15054"/>
                  </a:cubicBezTo>
                  <a:cubicBezTo>
                    <a:pt x="19917" y="13772"/>
                    <a:pt x="18867" y="12738"/>
                    <a:pt x="17586" y="12738"/>
                  </a:cubicBezTo>
                  <a:close/>
                  <a:moveTo>
                    <a:pt x="10792" y="12954"/>
                  </a:moveTo>
                  <a:cubicBezTo>
                    <a:pt x="10093" y="12954"/>
                    <a:pt x="9526" y="13506"/>
                    <a:pt x="9526" y="14204"/>
                  </a:cubicBezTo>
                  <a:cubicBezTo>
                    <a:pt x="9526" y="14903"/>
                    <a:pt x="10093" y="15470"/>
                    <a:pt x="10792" y="15470"/>
                  </a:cubicBezTo>
                  <a:cubicBezTo>
                    <a:pt x="11491" y="15470"/>
                    <a:pt x="12058" y="14903"/>
                    <a:pt x="12058" y="14204"/>
                  </a:cubicBezTo>
                  <a:cubicBezTo>
                    <a:pt x="12058" y="13506"/>
                    <a:pt x="11491" y="12954"/>
                    <a:pt x="10792" y="12954"/>
                  </a:cubicBezTo>
                  <a:close/>
                  <a:moveTo>
                    <a:pt x="8677" y="15594"/>
                  </a:moveTo>
                  <a:lnTo>
                    <a:pt x="7442" y="16937"/>
                  </a:lnTo>
                  <a:cubicBezTo>
                    <a:pt x="7790" y="17187"/>
                    <a:pt x="8095" y="17486"/>
                    <a:pt x="8353" y="17817"/>
                  </a:cubicBezTo>
                  <a:lnTo>
                    <a:pt x="9603" y="16443"/>
                  </a:lnTo>
                  <a:cubicBezTo>
                    <a:pt x="9225" y="16241"/>
                    <a:pt x="8910" y="15952"/>
                    <a:pt x="8677" y="15594"/>
                  </a:cubicBezTo>
                  <a:close/>
                  <a:moveTo>
                    <a:pt x="12923" y="15594"/>
                  </a:moveTo>
                  <a:cubicBezTo>
                    <a:pt x="12690" y="15952"/>
                    <a:pt x="12359" y="16241"/>
                    <a:pt x="11981" y="16443"/>
                  </a:cubicBezTo>
                  <a:lnTo>
                    <a:pt x="13247" y="17817"/>
                  </a:lnTo>
                  <a:cubicBezTo>
                    <a:pt x="13505" y="17486"/>
                    <a:pt x="13810" y="17187"/>
                    <a:pt x="14158" y="16937"/>
                  </a:cubicBezTo>
                  <a:lnTo>
                    <a:pt x="12923" y="15594"/>
                  </a:lnTo>
                  <a:close/>
                  <a:moveTo>
                    <a:pt x="1652" y="17756"/>
                  </a:moveTo>
                  <a:cubicBezTo>
                    <a:pt x="667" y="18292"/>
                    <a:pt x="0" y="19336"/>
                    <a:pt x="0" y="20535"/>
                  </a:cubicBezTo>
                  <a:lnTo>
                    <a:pt x="0" y="20967"/>
                  </a:lnTo>
                  <a:cubicBezTo>
                    <a:pt x="0" y="21316"/>
                    <a:pt x="284" y="21600"/>
                    <a:pt x="633" y="21600"/>
                  </a:cubicBezTo>
                  <a:lnTo>
                    <a:pt x="7380" y="21600"/>
                  </a:lnTo>
                  <a:cubicBezTo>
                    <a:pt x="7730" y="21600"/>
                    <a:pt x="8013" y="21316"/>
                    <a:pt x="8013" y="20967"/>
                  </a:cubicBezTo>
                  <a:lnTo>
                    <a:pt x="8013" y="20535"/>
                  </a:lnTo>
                  <a:cubicBezTo>
                    <a:pt x="8013" y="19336"/>
                    <a:pt x="7347" y="18292"/>
                    <a:pt x="6361" y="17756"/>
                  </a:cubicBezTo>
                  <a:cubicBezTo>
                    <a:pt x="5731" y="18304"/>
                    <a:pt x="4914" y="18636"/>
                    <a:pt x="4014" y="18636"/>
                  </a:cubicBezTo>
                  <a:cubicBezTo>
                    <a:pt x="3115" y="18636"/>
                    <a:pt x="2282" y="18304"/>
                    <a:pt x="1652" y="17756"/>
                  </a:cubicBezTo>
                  <a:close/>
                  <a:moveTo>
                    <a:pt x="15239" y="17756"/>
                  </a:moveTo>
                  <a:cubicBezTo>
                    <a:pt x="14253" y="18292"/>
                    <a:pt x="13587" y="19336"/>
                    <a:pt x="13587" y="20535"/>
                  </a:cubicBezTo>
                  <a:lnTo>
                    <a:pt x="13587" y="20967"/>
                  </a:lnTo>
                  <a:cubicBezTo>
                    <a:pt x="13587" y="21316"/>
                    <a:pt x="13870" y="21600"/>
                    <a:pt x="14220" y="21600"/>
                  </a:cubicBezTo>
                  <a:lnTo>
                    <a:pt x="20967" y="21600"/>
                  </a:lnTo>
                  <a:cubicBezTo>
                    <a:pt x="21316" y="21600"/>
                    <a:pt x="21600" y="21316"/>
                    <a:pt x="21600" y="20967"/>
                  </a:cubicBezTo>
                  <a:lnTo>
                    <a:pt x="21600" y="20535"/>
                  </a:lnTo>
                  <a:cubicBezTo>
                    <a:pt x="21600" y="19336"/>
                    <a:pt x="20933" y="18292"/>
                    <a:pt x="19948" y="17756"/>
                  </a:cubicBezTo>
                  <a:cubicBezTo>
                    <a:pt x="19318" y="18304"/>
                    <a:pt x="18485" y="18636"/>
                    <a:pt x="17586" y="18636"/>
                  </a:cubicBezTo>
                  <a:cubicBezTo>
                    <a:pt x="16686" y="18636"/>
                    <a:pt x="15869" y="18304"/>
                    <a:pt x="15239" y="1775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725" name="Group"/>
          <p:cNvGrpSpPr/>
          <p:nvPr/>
        </p:nvGrpSpPr>
        <p:grpSpPr>
          <a:xfrm>
            <a:off x="12350133" y="7216661"/>
            <a:ext cx="3415280" cy="3415194"/>
            <a:chOff x="0" y="0"/>
            <a:chExt cx="3415278" cy="3415193"/>
          </a:xfrm>
        </p:grpSpPr>
        <p:grpSp>
          <p:nvGrpSpPr>
            <p:cNvPr id="723" name="Group"/>
            <p:cNvGrpSpPr/>
            <p:nvPr/>
          </p:nvGrpSpPr>
          <p:grpSpPr>
            <a:xfrm>
              <a:off x="553349" y="553318"/>
              <a:ext cx="2308581" cy="2308581"/>
              <a:chOff x="0" y="0"/>
              <a:chExt cx="2308580" cy="2308580"/>
            </a:xfrm>
          </p:grpSpPr>
          <p:sp>
            <p:nvSpPr>
              <p:cNvPr id="719" name="Circle"/>
              <p:cNvSpPr/>
              <p:nvPr/>
            </p:nvSpPr>
            <p:spPr>
              <a:xfrm>
                <a:off x="0" y="0"/>
                <a:ext cx="2308581" cy="2308581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20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148592" y="925668"/>
                <a:ext cx="2011395" cy="10160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000">
                    <a:solidFill>
                      <a:srgbClr val="F7F5F6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Product Development and Design</a:t>
                </a:r>
              </a:p>
            </p:txBody>
          </p:sp>
          <p:sp>
            <p:nvSpPr>
              <p:cNvPr id="721" name="Circle"/>
              <p:cNvSpPr/>
              <p:nvPr/>
            </p:nvSpPr>
            <p:spPr>
              <a:xfrm>
                <a:off x="0" y="0"/>
                <a:ext cx="2308581" cy="2308581"/>
              </a:xfrm>
              <a:prstGeom prst="ellipse">
                <a:avLst/>
              </a:prstGeom>
              <a:noFill/>
              <a:ln w="25400" cap="flat">
                <a:solidFill>
                  <a:schemeClr val="accent2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722" name="Graphic 36"/>
              <p:cNvSpPr/>
              <p:nvPr/>
            </p:nvSpPr>
            <p:spPr>
              <a:xfrm>
                <a:off x="932039" y="333858"/>
                <a:ext cx="444501" cy="444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329" y="5273"/>
                    </a:lnTo>
                    <a:lnTo>
                      <a:pt x="4173" y="7209"/>
                    </a:lnTo>
                    <a:lnTo>
                      <a:pt x="14334" y="1777"/>
                    </a:lnTo>
                    <a:lnTo>
                      <a:pt x="10800" y="0"/>
                    </a:lnTo>
                    <a:close/>
                    <a:moveTo>
                      <a:pt x="17417" y="3327"/>
                    </a:moveTo>
                    <a:lnTo>
                      <a:pt x="7256" y="8760"/>
                    </a:lnTo>
                    <a:lnTo>
                      <a:pt x="10800" y="10546"/>
                    </a:lnTo>
                    <a:lnTo>
                      <a:pt x="21280" y="5273"/>
                    </a:lnTo>
                    <a:lnTo>
                      <a:pt x="17417" y="3327"/>
                    </a:lnTo>
                    <a:close/>
                    <a:moveTo>
                      <a:pt x="0" y="5762"/>
                    </a:moveTo>
                    <a:lnTo>
                      <a:pt x="0" y="16308"/>
                    </a:lnTo>
                    <a:lnTo>
                      <a:pt x="10518" y="21600"/>
                    </a:lnTo>
                    <a:lnTo>
                      <a:pt x="10518" y="11044"/>
                    </a:lnTo>
                    <a:lnTo>
                      <a:pt x="6946" y="9249"/>
                    </a:lnTo>
                    <a:lnTo>
                      <a:pt x="6946" y="13197"/>
                    </a:lnTo>
                    <a:lnTo>
                      <a:pt x="5405" y="11646"/>
                    </a:lnTo>
                    <a:lnTo>
                      <a:pt x="3863" y="11646"/>
                    </a:lnTo>
                    <a:lnTo>
                      <a:pt x="3863" y="7698"/>
                    </a:lnTo>
                    <a:lnTo>
                      <a:pt x="0" y="5762"/>
                    </a:lnTo>
                    <a:close/>
                    <a:moveTo>
                      <a:pt x="21600" y="5762"/>
                    </a:moveTo>
                    <a:lnTo>
                      <a:pt x="11091" y="11044"/>
                    </a:lnTo>
                    <a:lnTo>
                      <a:pt x="11091" y="21600"/>
                    </a:lnTo>
                    <a:lnTo>
                      <a:pt x="21600" y="16308"/>
                    </a:lnTo>
                    <a:lnTo>
                      <a:pt x="21600" y="5762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l" defTabSz="914400">
                  <a:def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24" name="Shape"/>
            <p:cNvSpPr/>
            <p:nvPr/>
          </p:nvSpPr>
          <p:spPr>
            <a:xfrm>
              <a:off x="-1" y="0"/>
              <a:ext cx="3415280" cy="3415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7320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6" y="0"/>
                    <a:pt x="9838" y="0"/>
                  </a:cubicBezTo>
                  <a:close/>
                  <a:moveTo>
                    <a:pt x="9838" y="1759"/>
                  </a:moveTo>
                  <a:cubicBezTo>
                    <a:pt x="11925" y="1759"/>
                    <a:pt x="14012" y="2593"/>
                    <a:pt x="15605" y="4260"/>
                  </a:cubicBezTo>
                  <a:cubicBezTo>
                    <a:pt x="18791" y="7594"/>
                    <a:pt x="18791" y="13000"/>
                    <a:pt x="15605" y="16334"/>
                  </a:cubicBezTo>
                  <a:cubicBezTo>
                    <a:pt x="12420" y="19668"/>
                    <a:pt x="7256" y="19668"/>
                    <a:pt x="4071" y="16334"/>
                  </a:cubicBezTo>
                  <a:cubicBezTo>
                    <a:pt x="885" y="13000"/>
                    <a:pt x="885" y="7594"/>
                    <a:pt x="4071" y="4260"/>
                  </a:cubicBezTo>
                  <a:cubicBezTo>
                    <a:pt x="5663" y="2593"/>
                    <a:pt x="7750" y="1759"/>
                    <a:pt x="9838" y="1759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730" name="Group"/>
          <p:cNvGrpSpPr/>
          <p:nvPr/>
        </p:nvGrpSpPr>
        <p:grpSpPr>
          <a:xfrm>
            <a:off x="16661551" y="6089428"/>
            <a:ext cx="2308582" cy="2308581"/>
            <a:chOff x="0" y="0"/>
            <a:chExt cx="2308580" cy="2308580"/>
          </a:xfrm>
        </p:grpSpPr>
        <p:sp>
          <p:nvSpPr>
            <p:cNvPr id="726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7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148592" y="1179533"/>
              <a:ext cx="2011395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0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Financing</a:t>
              </a:r>
            </a:p>
          </p:txBody>
        </p:sp>
        <p:sp>
          <p:nvSpPr>
            <p:cNvPr id="728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noFill/>
            <a:ln w="25400" cap="flat">
              <a:solidFill>
                <a:schemeClr val="accent2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9" name="Freeform 383"/>
            <p:cNvSpPr/>
            <p:nvPr/>
          </p:nvSpPr>
          <p:spPr>
            <a:xfrm>
              <a:off x="957440" y="553111"/>
              <a:ext cx="444501" cy="44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13" y="0"/>
                  </a:moveTo>
                  <a:cubicBezTo>
                    <a:pt x="2772" y="0"/>
                    <a:pt x="2426" y="460"/>
                    <a:pt x="2639" y="915"/>
                  </a:cubicBezTo>
                  <a:lnTo>
                    <a:pt x="4703" y="5065"/>
                  </a:lnTo>
                  <a:lnTo>
                    <a:pt x="10172" y="5065"/>
                  </a:lnTo>
                  <a:cubicBezTo>
                    <a:pt x="10248" y="5065"/>
                    <a:pt x="10318" y="5056"/>
                    <a:pt x="10406" y="5044"/>
                  </a:cubicBezTo>
                  <a:lnTo>
                    <a:pt x="11385" y="2086"/>
                  </a:lnTo>
                  <a:cubicBezTo>
                    <a:pt x="11542" y="1693"/>
                    <a:pt x="11222" y="1256"/>
                    <a:pt x="10789" y="1256"/>
                  </a:cubicBezTo>
                  <a:lnTo>
                    <a:pt x="9172" y="1256"/>
                  </a:lnTo>
                  <a:cubicBezTo>
                    <a:pt x="8767" y="1256"/>
                    <a:pt x="8378" y="1087"/>
                    <a:pt x="8087" y="809"/>
                  </a:cubicBezTo>
                  <a:cubicBezTo>
                    <a:pt x="7568" y="277"/>
                    <a:pt x="6854" y="0"/>
                    <a:pt x="6108" y="0"/>
                  </a:cubicBezTo>
                  <a:lnTo>
                    <a:pt x="3213" y="0"/>
                  </a:lnTo>
                  <a:close/>
                  <a:moveTo>
                    <a:pt x="10406" y="5044"/>
                  </a:moveTo>
                  <a:lnTo>
                    <a:pt x="10236" y="5597"/>
                  </a:lnTo>
                  <a:cubicBezTo>
                    <a:pt x="10451" y="5825"/>
                    <a:pt x="10659" y="6067"/>
                    <a:pt x="10874" y="6320"/>
                  </a:cubicBezTo>
                  <a:lnTo>
                    <a:pt x="12705" y="6320"/>
                  </a:lnTo>
                  <a:cubicBezTo>
                    <a:pt x="15008" y="6320"/>
                    <a:pt x="16493" y="5073"/>
                    <a:pt x="16493" y="3150"/>
                  </a:cubicBezTo>
                  <a:cubicBezTo>
                    <a:pt x="16493" y="2795"/>
                    <a:pt x="16209" y="2532"/>
                    <a:pt x="15854" y="2532"/>
                  </a:cubicBezTo>
                  <a:cubicBezTo>
                    <a:pt x="15500" y="2532"/>
                    <a:pt x="15237" y="2795"/>
                    <a:pt x="15237" y="3150"/>
                  </a:cubicBezTo>
                  <a:cubicBezTo>
                    <a:pt x="15237" y="4466"/>
                    <a:pt x="14187" y="4875"/>
                    <a:pt x="13364" y="5001"/>
                  </a:cubicBezTo>
                  <a:cubicBezTo>
                    <a:pt x="13744" y="4495"/>
                    <a:pt x="13960" y="3871"/>
                    <a:pt x="13960" y="3150"/>
                  </a:cubicBezTo>
                  <a:cubicBezTo>
                    <a:pt x="13960" y="2795"/>
                    <a:pt x="13676" y="2532"/>
                    <a:pt x="13322" y="2532"/>
                  </a:cubicBezTo>
                  <a:cubicBezTo>
                    <a:pt x="12967" y="2532"/>
                    <a:pt x="12705" y="2795"/>
                    <a:pt x="12705" y="3150"/>
                  </a:cubicBezTo>
                  <a:cubicBezTo>
                    <a:pt x="12704" y="4693"/>
                    <a:pt x="11241" y="5006"/>
                    <a:pt x="10406" y="5044"/>
                  </a:cubicBezTo>
                  <a:close/>
                  <a:moveTo>
                    <a:pt x="10874" y="6320"/>
                  </a:moveTo>
                  <a:lnTo>
                    <a:pt x="4405" y="6320"/>
                  </a:lnTo>
                  <a:cubicBezTo>
                    <a:pt x="2001" y="9256"/>
                    <a:pt x="0" y="14005"/>
                    <a:pt x="0" y="17131"/>
                  </a:cubicBezTo>
                  <a:cubicBezTo>
                    <a:pt x="0" y="20921"/>
                    <a:pt x="1596" y="21526"/>
                    <a:pt x="5107" y="21579"/>
                  </a:cubicBezTo>
                  <a:lnTo>
                    <a:pt x="5107" y="14599"/>
                  </a:lnTo>
                  <a:cubicBezTo>
                    <a:pt x="5107" y="13552"/>
                    <a:pt x="5955" y="12683"/>
                    <a:pt x="7001" y="12683"/>
                  </a:cubicBezTo>
                  <a:lnTo>
                    <a:pt x="14343" y="12683"/>
                  </a:lnTo>
                  <a:cubicBezTo>
                    <a:pt x="13532" y="10387"/>
                    <a:pt x="12255" y="8023"/>
                    <a:pt x="10874" y="6320"/>
                  </a:cubicBezTo>
                  <a:close/>
                  <a:moveTo>
                    <a:pt x="7044" y="14003"/>
                  </a:moveTo>
                  <a:cubicBezTo>
                    <a:pt x="6694" y="14003"/>
                    <a:pt x="6406" y="14291"/>
                    <a:pt x="6406" y="14641"/>
                  </a:cubicBezTo>
                  <a:lnTo>
                    <a:pt x="6406" y="20962"/>
                  </a:lnTo>
                  <a:cubicBezTo>
                    <a:pt x="6406" y="21311"/>
                    <a:pt x="6694" y="21600"/>
                    <a:pt x="7044" y="21600"/>
                  </a:cubicBezTo>
                  <a:lnTo>
                    <a:pt x="14003" y="21600"/>
                  </a:lnTo>
                  <a:cubicBezTo>
                    <a:pt x="12583" y="21600"/>
                    <a:pt x="11470" y="19919"/>
                    <a:pt x="11470" y="17791"/>
                  </a:cubicBezTo>
                  <a:cubicBezTo>
                    <a:pt x="11470" y="15662"/>
                    <a:pt x="12583" y="14003"/>
                    <a:pt x="14003" y="14003"/>
                  </a:cubicBezTo>
                  <a:lnTo>
                    <a:pt x="7044" y="14003"/>
                  </a:lnTo>
                  <a:close/>
                  <a:moveTo>
                    <a:pt x="14003" y="14003"/>
                  </a:moveTo>
                  <a:cubicBezTo>
                    <a:pt x="15422" y="14003"/>
                    <a:pt x="16535" y="15662"/>
                    <a:pt x="16535" y="17791"/>
                  </a:cubicBezTo>
                  <a:cubicBezTo>
                    <a:pt x="16535" y="19919"/>
                    <a:pt x="15422" y="21600"/>
                    <a:pt x="14003" y="21600"/>
                  </a:cubicBezTo>
                  <a:lnTo>
                    <a:pt x="20962" y="21600"/>
                  </a:lnTo>
                  <a:cubicBezTo>
                    <a:pt x="21311" y="21600"/>
                    <a:pt x="21600" y="21311"/>
                    <a:pt x="21600" y="20962"/>
                  </a:cubicBezTo>
                  <a:lnTo>
                    <a:pt x="21600" y="14641"/>
                  </a:lnTo>
                  <a:cubicBezTo>
                    <a:pt x="21600" y="14291"/>
                    <a:pt x="21311" y="14003"/>
                    <a:pt x="20962" y="14003"/>
                  </a:cubicBezTo>
                  <a:lnTo>
                    <a:pt x="14003" y="14003"/>
                  </a:lnTo>
                  <a:close/>
                  <a:moveTo>
                    <a:pt x="14003" y="15258"/>
                  </a:moveTo>
                  <a:cubicBezTo>
                    <a:pt x="13304" y="15258"/>
                    <a:pt x="12747" y="16393"/>
                    <a:pt x="12747" y="17791"/>
                  </a:cubicBezTo>
                  <a:cubicBezTo>
                    <a:pt x="12747" y="19188"/>
                    <a:pt x="13304" y="20323"/>
                    <a:pt x="14003" y="20323"/>
                  </a:cubicBezTo>
                  <a:cubicBezTo>
                    <a:pt x="14702" y="20323"/>
                    <a:pt x="15280" y="19188"/>
                    <a:pt x="15280" y="17791"/>
                  </a:cubicBezTo>
                  <a:cubicBezTo>
                    <a:pt x="15279" y="16393"/>
                    <a:pt x="14702" y="15258"/>
                    <a:pt x="14003" y="15258"/>
                  </a:cubicBezTo>
                  <a:close/>
                  <a:moveTo>
                    <a:pt x="9576" y="17152"/>
                  </a:moveTo>
                  <a:cubicBezTo>
                    <a:pt x="9926" y="17152"/>
                    <a:pt x="10215" y="17441"/>
                    <a:pt x="10215" y="17791"/>
                  </a:cubicBezTo>
                  <a:cubicBezTo>
                    <a:pt x="10215" y="18140"/>
                    <a:pt x="9926" y="18429"/>
                    <a:pt x="9576" y="18429"/>
                  </a:cubicBezTo>
                  <a:cubicBezTo>
                    <a:pt x="9227" y="18429"/>
                    <a:pt x="8938" y="18140"/>
                    <a:pt x="8938" y="17791"/>
                  </a:cubicBezTo>
                  <a:cubicBezTo>
                    <a:pt x="8938" y="17441"/>
                    <a:pt x="9227" y="17152"/>
                    <a:pt x="9576" y="17152"/>
                  </a:cubicBezTo>
                  <a:close/>
                  <a:moveTo>
                    <a:pt x="18429" y="17152"/>
                  </a:moveTo>
                  <a:cubicBezTo>
                    <a:pt x="18779" y="17152"/>
                    <a:pt x="19068" y="17441"/>
                    <a:pt x="19068" y="17791"/>
                  </a:cubicBezTo>
                  <a:cubicBezTo>
                    <a:pt x="19068" y="18140"/>
                    <a:pt x="18778" y="18429"/>
                    <a:pt x="18429" y="18429"/>
                  </a:cubicBezTo>
                  <a:cubicBezTo>
                    <a:pt x="18080" y="18429"/>
                    <a:pt x="17791" y="18140"/>
                    <a:pt x="17791" y="17791"/>
                  </a:cubicBezTo>
                  <a:cubicBezTo>
                    <a:pt x="17791" y="17441"/>
                    <a:pt x="18080" y="17152"/>
                    <a:pt x="18429" y="1715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735" name="Group"/>
          <p:cNvGrpSpPr/>
          <p:nvPr/>
        </p:nvGrpSpPr>
        <p:grpSpPr>
          <a:xfrm>
            <a:off x="16661551" y="9505088"/>
            <a:ext cx="2308582" cy="2308581"/>
            <a:chOff x="0" y="0"/>
            <a:chExt cx="2308580" cy="2308580"/>
          </a:xfrm>
        </p:grpSpPr>
        <p:sp>
          <p:nvSpPr>
            <p:cNvPr id="731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2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148592" y="1179533"/>
              <a:ext cx="2011395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0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Lean Startup</a:t>
              </a:r>
            </a:p>
          </p:txBody>
        </p:sp>
        <p:sp>
          <p:nvSpPr>
            <p:cNvPr id="733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noFill/>
            <a:ln w="25400" cap="flat">
              <a:solidFill>
                <a:schemeClr val="accent2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4" name="Freeform 157"/>
            <p:cNvSpPr/>
            <p:nvPr/>
          </p:nvSpPr>
          <p:spPr>
            <a:xfrm>
              <a:off x="932011" y="553111"/>
              <a:ext cx="444557" cy="44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8" h="21542" extrusionOk="0">
                  <a:moveTo>
                    <a:pt x="18757" y="29"/>
                  </a:moveTo>
                  <a:cubicBezTo>
                    <a:pt x="17619" y="89"/>
                    <a:pt x="16121" y="276"/>
                    <a:pt x="14587" y="751"/>
                  </a:cubicBezTo>
                  <a:lnTo>
                    <a:pt x="20632" y="6843"/>
                  </a:lnTo>
                  <a:cubicBezTo>
                    <a:pt x="21574" y="3751"/>
                    <a:pt x="21364" y="787"/>
                    <a:pt x="21348" y="602"/>
                  </a:cubicBezTo>
                  <a:cubicBezTo>
                    <a:pt x="21321" y="296"/>
                    <a:pt x="21083" y="56"/>
                    <a:pt x="20779" y="29"/>
                  </a:cubicBezTo>
                  <a:cubicBezTo>
                    <a:pt x="20687" y="21"/>
                    <a:pt x="19895" y="-31"/>
                    <a:pt x="18757" y="29"/>
                  </a:cubicBezTo>
                  <a:close/>
                  <a:moveTo>
                    <a:pt x="13302" y="1218"/>
                  </a:moveTo>
                  <a:cubicBezTo>
                    <a:pt x="12158" y="1709"/>
                    <a:pt x="11024" y="2388"/>
                    <a:pt x="10079" y="3340"/>
                  </a:cubicBezTo>
                  <a:cubicBezTo>
                    <a:pt x="8434" y="4998"/>
                    <a:pt x="7572" y="6482"/>
                    <a:pt x="6772" y="8541"/>
                  </a:cubicBezTo>
                  <a:cubicBezTo>
                    <a:pt x="6364" y="9591"/>
                    <a:pt x="5877" y="11103"/>
                    <a:pt x="5403" y="12383"/>
                  </a:cubicBezTo>
                  <a:cubicBezTo>
                    <a:pt x="5318" y="12615"/>
                    <a:pt x="5377" y="12866"/>
                    <a:pt x="5551" y="13041"/>
                  </a:cubicBezTo>
                  <a:lnTo>
                    <a:pt x="8436" y="15949"/>
                  </a:lnTo>
                  <a:cubicBezTo>
                    <a:pt x="8610" y="16124"/>
                    <a:pt x="8859" y="16184"/>
                    <a:pt x="9089" y="16098"/>
                  </a:cubicBezTo>
                  <a:cubicBezTo>
                    <a:pt x="10359" y="15619"/>
                    <a:pt x="11920" y="15106"/>
                    <a:pt x="12902" y="14718"/>
                  </a:cubicBezTo>
                  <a:cubicBezTo>
                    <a:pt x="14937" y="13915"/>
                    <a:pt x="16416" y="13044"/>
                    <a:pt x="18062" y="11385"/>
                  </a:cubicBezTo>
                  <a:cubicBezTo>
                    <a:pt x="19007" y="10433"/>
                    <a:pt x="19680" y="9312"/>
                    <a:pt x="20168" y="8159"/>
                  </a:cubicBezTo>
                  <a:lnTo>
                    <a:pt x="13302" y="1218"/>
                  </a:lnTo>
                  <a:close/>
                  <a:moveTo>
                    <a:pt x="7699" y="4189"/>
                  </a:moveTo>
                  <a:lnTo>
                    <a:pt x="2855" y="5399"/>
                  </a:lnTo>
                  <a:cubicBezTo>
                    <a:pt x="2611" y="5461"/>
                    <a:pt x="2431" y="5680"/>
                    <a:pt x="2391" y="5930"/>
                  </a:cubicBezTo>
                  <a:cubicBezTo>
                    <a:pt x="2351" y="6188"/>
                    <a:pt x="2461" y="6419"/>
                    <a:pt x="2665" y="6545"/>
                  </a:cubicBezTo>
                  <a:lnTo>
                    <a:pt x="5509" y="8350"/>
                  </a:lnTo>
                  <a:cubicBezTo>
                    <a:pt x="6095" y="6799"/>
                    <a:pt x="6696" y="5534"/>
                    <a:pt x="7699" y="4189"/>
                  </a:cubicBezTo>
                  <a:close/>
                  <a:moveTo>
                    <a:pt x="13639" y="5293"/>
                  </a:moveTo>
                  <a:cubicBezTo>
                    <a:pt x="14280" y="5293"/>
                    <a:pt x="14920" y="5523"/>
                    <a:pt x="15408" y="6015"/>
                  </a:cubicBezTo>
                  <a:cubicBezTo>
                    <a:pt x="16385" y="6999"/>
                    <a:pt x="16385" y="8596"/>
                    <a:pt x="15408" y="9581"/>
                  </a:cubicBezTo>
                  <a:cubicBezTo>
                    <a:pt x="14431" y="10565"/>
                    <a:pt x="12846" y="10565"/>
                    <a:pt x="11869" y="9581"/>
                  </a:cubicBezTo>
                  <a:cubicBezTo>
                    <a:pt x="10893" y="8596"/>
                    <a:pt x="10893" y="6999"/>
                    <a:pt x="11869" y="6015"/>
                  </a:cubicBezTo>
                  <a:cubicBezTo>
                    <a:pt x="12358" y="5523"/>
                    <a:pt x="12997" y="5293"/>
                    <a:pt x="13639" y="5293"/>
                  </a:cubicBezTo>
                  <a:close/>
                  <a:moveTo>
                    <a:pt x="13639" y="6545"/>
                  </a:moveTo>
                  <a:cubicBezTo>
                    <a:pt x="12947" y="6546"/>
                    <a:pt x="12375" y="7101"/>
                    <a:pt x="12375" y="7798"/>
                  </a:cubicBezTo>
                  <a:cubicBezTo>
                    <a:pt x="12375" y="8495"/>
                    <a:pt x="12947" y="9071"/>
                    <a:pt x="13639" y="9071"/>
                  </a:cubicBezTo>
                  <a:cubicBezTo>
                    <a:pt x="14331" y="9071"/>
                    <a:pt x="14881" y="8495"/>
                    <a:pt x="14881" y="7798"/>
                  </a:cubicBezTo>
                  <a:cubicBezTo>
                    <a:pt x="14881" y="7101"/>
                    <a:pt x="14330" y="6545"/>
                    <a:pt x="13639" y="6545"/>
                  </a:cubicBezTo>
                  <a:close/>
                  <a:moveTo>
                    <a:pt x="4329" y="13614"/>
                  </a:moveTo>
                  <a:cubicBezTo>
                    <a:pt x="3680" y="13707"/>
                    <a:pt x="3058" y="14004"/>
                    <a:pt x="2560" y="14506"/>
                  </a:cubicBezTo>
                  <a:cubicBezTo>
                    <a:pt x="1499" y="15575"/>
                    <a:pt x="150" y="20026"/>
                    <a:pt x="11" y="20789"/>
                  </a:cubicBezTo>
                  <a:cubicBezTo>
                    <a:pt x="-26" y="20993"/>
                    <a:pt x="34" y="21215"/>
                    <a:pt x="180" y="21362"/>
                  </a:cubicBezTo>
                  <a:cubicBezTo>
                    <a:pt x="325" y="21509"/>
                    <a:pt x="546" y="21569"/>
                    <a:pt x="748" y="21532"/>
                  </a:cubicBezTo>
                  <a:cubicBezTo>
                    <a:pt x="1505" y="21392"/>
                    <a:pt x="5922" y="20033"/>
                    <a:pt x="6983" y="18963"/>
                  </a:cubicBezTo>
                  <a:cubicBezTo>
                    <a:pt x="7481" y="18461"/>
                    <a:pt x="7776" y="17834"/>
                    <a:pt x="7868" y="17180"/>
                  </a:cubicBezTo>
                  <a:lnTo>
                    <a:pt x="4329" y="13614"/>
                  </a:lnTo>
                  <a:close/>
                  <a:moveTo>
                    <a:pt x="17219" y="13784"/>
                  </a:moveTo>
                  <a:cubicBezTo>
                    <a:pt x="15893" y="14792"/>
                    <a:pt x="14631" y="15401"/>
                    <a:pt x="13091" y="15991"/>
                  </a:cubicBezTo>
                  <a:lnTo>
                    <a:pt x="14881" y="18857"/>
                  </a:lnTo>
                  <a:cubicBezTo>
                    <a:pt x="15023" y="19082"/>
                    <a:pt x="15275" y="19192"/>
                    <a:pt x="15513" y="19154"/>
                  </a:cubicBezTo>
                  <a:cubicBezTo>
                    <a:pt x="15762" y="19114"/>
                    <a:pt x="15958" y="18933"/>
                    <a:pt x="16019" y="18687"/>
                  </a:cubicBezTo>
                  <a:lnTo>
                    <a:pt x="17219" y="13784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740" name="Group"/>
          <p:cNvGrpSpPr/>
          <p:nvPr/>
        </p:nvGrpSpPr>
        <p:grpSpPr>
          <a:xfrm>
            <a:off x="20419620" y="9505088"/>
            <a:ext cx="2308581" cy="2308581"/>
            <a:chOff x="0" y="0"/>
            <a:chExt cx="2308580" cy="2308580"/>
          </a:xfrm>
        </p:grpSpPr>
        <p:sp>
          <p:nvSpPr>
            <p:cNvPr id="736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solidFill>
              <a:srgbClr val="535353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7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148592" y="1179533"/>
              <a:ext cx="2011395" cy="406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0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Market Entry</a:t>
              </a:r>
            </a:p>
          </p:txBody>
        </p:sp>
        <p:sp>
          <p:nvSpPr>
            <p:cNvPr id="738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noFill/>
            <a:ln w="25400" cap="flat">
              <a:solidFill>
                <a:srgbClr val="535353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9" name="Freeform 103"/>
            <p:cNvSpPr/>
            <p:nvPr/>
          </p:nvSpPr>
          <p:spPr>
            <a:xfrm>
              <a:off x="932009" y="553111"/>
              <a:ext cx="444561" cy="44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2" h="21600" extrusionOk="0">
                  <a:moveTo>
                    <a:pt x="10639" y="0"/>
                  </a:moveTo>
                  <a:cubicBezTo>
                    <a:pt x="10295" y="0"/>
                    <a:pt x="10011" y="289"/>
                    <a:pt x="10011" y="638"/>
                  </a:cubicBezTo>
                  <a:cubicBezTo>
                    <a:pt x="10011" y="959"/>
                    <a:pt x="10011" y="5717"/>
                    <a:pt x="10011" y="5554"/>
                  </a:cubicBezTo>
                  <a:lnTo>
                    <a:pt x="7979" y="8640"/>
                  </a:lnTo>
                  <a:lnTo>
                    <a:pt x="10639" y="11896"/>
                  </a:lnTo>
                  <a:lnTo>
                    <a:pt x="13299" y="8640"/>
                  </a:lnTo>
                  <a:lnTo>
                    <a:pt x="11267" y="5554"/>
                  </a:lnTo>
                  <a:lnTo>
                    <a:pt x="11267" y="3809"/>
                  </a:lnTo>
                  <a:lnTo>
                    <a:pt x="14367" y="3809"/>
                  </a:lnTo>
                  <a:cubicBezTo>
                    <a:pt x="14828" y="3809"/>
                    <a:pt x="15140" y="3315"/>
                    <a:pt x="14933" y="2894"/>
                  </a:cubicBezTo>
                  <a:lnTo>
                    <a:pt x="14451" y="1915"/>
                  </a:lnTo>
                  <a:lnTo>
                    <a:pt x="14933" y="915"/>
                  </a:lnTo>
                  <a:cubicBezTo>
                    <a:pt x="15140" y="495"/>
                    <a:pt x="14828" y="0"/>
                    <a:pt x="14367" y="0"/>
                  </a:cubicBezTo>
                  <a:lnTo>
                    <a:pt x="10639" y="0"/>
                  </a:lnTo>
                  <a:close/>
                  <a:moveTo>
                    <a:pt x="6283" y="8917"/>
                  </a:moveTo>
                  <a:cubicBezTo>
                    <a:pt x="6105" y="8916"/>
                    <a:pt x="5926" y="8977"/>
                    <a:pt x="5801" y="9129"/>
                  </a:cubicBezTo>
                  <a:lnTo>
                    <a:pt x="2680" y="12939"/>
                  </a:lnTo>
                  <a:cubicBezTo>
                    <a:pt x="2342" y="13352"/>
                    <a:pt x="2637" y="13960"/>
                    <a:pt x="3162" y="13960"/>
                  </a:cubicBezTo>
                  <a:lnTo>
                    <a:pt x="3790" y="13960"/>
                  </a:lnTo>
                  <a:lnTo>
                    <a:pt x="3790" y="21600"/>
                  </a:lnTo>
                  <a:lnTo>
                    <a:pt x="8775" y="21600"/>
                  </a:lnTo>
                  <a:lnTo>
                    <a:pt x="8775" y="13960"/>
                  </a:lnTo>
                  <a:lnTo>
                    <a:pt x="9382" y="13960"/>
                  </a:lnTo>
                  <a:cubicBezTo>
                    <a:pt x="9910" y="13960"/>
                    <a:pt x="10202" y="13350"/>
                    <a:pt x="9864" y="12939"/>
                  </a:cubicBezTo>
                  <a:lnTo>
                    <a:pt x="6764" y="9129"/>
                  </a:lnTo>
                  <a:cubicBezTo>
                    <a:pt x="6640" y="8978"/>
                    <a:pt x="6460" y="8917"/>
                    <a:pt x="6283" y="8917"/>
                  </a:cubicBezTo>
                  <a:close/>
                  <a:moveTo>
                    <a:pt x="14996" y="8917"/>
                  </a:moveTo>
                  <a:cubicBezTo>
                    <a:pt x="14810" y="8917"/>
                    <a:pt x="14632" y="8985"/>
                    <a:pt x="14514" y="9129"/>
                  </a:cubicBezTo>
                  <a:lnTo>
                    <a:pt x="11414" y="12939"/>
                  </a:lnTo>
                  <a:cubicBezTo>
                    <a:pt x="11076" y="13350"/>
                    <a:pt x="11347" y="13960"/>
                    <a:pt x="11875" y="13960"/>
                  </a:cubicBezTo>
                  <a:lnTo>
                    <a:pt x="12503" y="13960"/>
                  </a:lnTo>
                  <a:lnTo>
                    <a:pt x="12503" y="21600"/>
                  </a:lnTo>
                  <a:lnTo>
                    <a:pt x="17488" y="21600"/>
                  </a:lnTo>
                  <a:lnTo>
                    <a:pt x="17488" y="13960"/>
                  </a:lnTo>
                  <a:lnTo>
                    <a:pt x="18116" y="13960"/>
                  </a:lnTo>
                  <a:cubicBezTo>
                    <a:pt x="18642" y="13960"/>
                    <a:pt x="18936" y="13352"/>
                    <a:pt x="18598" y="12939"/>
                  </a:cubicBezTo>
                  <a:lnTo>
                    <a:pt x="15477" y="9129"/>
                  </a:lnTo>
                  <a:cubicBezTo>
                    <a:pt x="15359" y="8985"/>
                    <a:pt x="15181" y="8917"/>
                    <a:pt x="14996" y="8917"/>
                  </a:cubicBezTo>
                  <a:close/>
                  <a:moveTo>
                    <a:pt x="10639" y="14790"/>
                  </a:moveTo>
                  <a:cubicBezTo>
                    <a:pt x="10458" y="14955"/>
                    <a:pt x="10240" y="15090"/>
                    <a:pt x="10011" y="15173"/>
                  </a:cubicBezTo>
                  <a:lnTo>
                    <a:pt x="10011" y="21600"/>
                  </a:lnTo>
                  <a:lnTo>
                    <a:pt x="11267" y="21600"/>
                  </a:lnTo>
                  <a:lnTo>
                    <a:pt x="11267" y="15173"/>
                  </a:lnTo>
                  <a:cubicBezTo>
                    <a:pt x="11037" y="15090"/>
                    <a:pt x="10821" y="14955"/>
                    <a:pt x="10639" y="14790"/>
                  </a:cubicBezTo>
                  <a:close/>
                  <a:moveTo>
                    <a:pt x="2492" y="16982"/>
                  </a:moveTo>
                  <a:lnTo>
                    <a:pt x="104" y="20621"/>
                  </a:lnTo>
                  <a:cubicBezTo>
                    <a:pt x="-171" y="21041"/>
                    <a:pt x="130" y="21600"/>
                    <a:pt x="628" y="21600"/>
                  </a:cubicBezTo>
                  <a:lnTo>
                    <a:pt x="2492" y="21600"/>
                  </a:lnTo>
                  <a:lnTo>
                    <a:pt x="2492" y="16982"/>
                  </a:lnTo>
                  <a:close/>
                  <a:moveTo>
                    <a:pt x="18766" y="16982"/>
                  </a:moveTo>
                  <a:lnTo>
                    <a:pt x="18766" y="21600"/>
                  </a:lnTo>
                  <a:lnTo>
                    <a:pt x="20651" y="21600"/>
                  </a:lnTo>
                  <a:cubicBezTo>
                    <a:pt x="21147" y="21600"/>
                    <a:pt x="21429" y="21042"/>
                    <a:pt x="21153" y="20621"/>
                  </a:cubicBezTo>
                  <a:lnTo>
                    <a:pt x="18766" y="16982"/>
                  </a:lnTo>
                  <a:close/>
                </a:path>
              </a:pathLst>
            </a:custGeom>
            <a:solidFill>
              <a:srgbClr val="53535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745" name="Group"/>
          <p:cNvGrpSpPr/>
          <p:nvPr/>
        </p:nvGrpSpPr>
        <p:grpSpPr>
          <a:xfrm>
            <a:off x="20419620" y="6023954"/>
            <a:ext cx="2308581" cy="2308581"/>
            <a:chOff x="0" y="0"/>
            <a:chExt cx="2308580" cy="2308580"/>
          </a:xfrm>
        </p:grpSpPr>
        <p:sp>
          <p:nvSpPr>
            <p:cNvPr id="741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2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344121" y="1039968"/>
              <a:ext cx="1620340" cy="711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>
                <a:defRPr sz="20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bg1"/>
                  </a:solidFill>
                </a:rPr>
                <a:t>Company</a:t>
              </a:r>
            </a:p>
            <a:p>
              <a:pPr>
                <a:defRPr sz="2000">
                  <a:solidFill>
                    <a:srgbClr val="F7F5F6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bg1"/>
                  </a:solidFill>
                </a:rPr>
                <a:t>Foundation</a:t>
              </a:r>
            </a:p>
          </p:txBody>
        </p:sp>
        <p:sp>
          <p:nvSpPr>
            <p:cNvPr id="743" name="Circle"/>
            <p:cNvSpPr/>
            <p:nvPr/>
          </p:nvSpPr>
          <p:spPr>
            <a:xfrm>
              <a:off x="0" y="0"/>
              <a:ext cx="2308581" cy="2308581"/>
            </a:xfrm>
            <a:prstGeom prst="ellipse">
              <a:avLst/>
            </a:prstGeom>
            <a:noFill/>
            <a:ln w="25400" cap="flat">
              <a:solidFill>
                <a:schemeClr val="accent3"/>
              </a:solidFill>
              <a:prstDash val="solid"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4" name="Freeform 140"/>
            <p:cNvSpPr/>
            <p:nvPr/>
          </p:nvSpPr>
          <p:spPr>
            <a:xfrm>
              <a:off x="932039" y="448158"/>
              <a:ext cx="444501" cy="44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77" y="0"/>
                  </a:moveTo>
                  <a:cubicBezTo>
                    <a:pt x="5678" y="0"/>
                    <a:pt x="5111" y="567"/>
                    <a:pt x="5111" y="1266"/>
                  </a:cubicBezTo>
                  <a:lnTo>
                    <a:pt x="5111" y="2578"/>
                  </a:lnTo>
                  <a:lnTo>
                    <a:pt x="3211" y="2578"/>
                  </a:lnTo>
                  <a:cubicBezTo>
                    <a:pt x="2862" y="2578"/>
                    <a:pt x="2578" y="2862"/>
                    <a:pt x="2578" y="3211"/>
                  </a:cubicBezTo>
                  <a:lnTo>
                    <a:pt x="2578" y="10175"/>
                  </a:lnTo>
                  <a:lnTo>
                    <a:pt x="3844" y="10175"/>
                  </a:lnTo>
                  <a:cubicBezTo>
                    <a:pt x="3844" y="8779"/>
                    <a:pt x="4981" y="7643"/>
                    <a:pt x="6377" y="7643"/>
                  </a:cubicBezTo>
                  <a:cubicBezTo>
                    <a:pt x="7772" y="7643"/>
                    <a:pt x="8909" y="8779"/>
                    <a:pt x="8909" y="10175"/>
                  </a:cubicBezTo>
                  <a:lnTo>
                    <a:pt x="10175" y="10175"/>
                  </a:lnTo>
                  <a:lnTo>
                    <a:pt x="10175" y="8276"/>
                  </a:lnTo>
                  <a:cubicBezTo>
                    <a:pt x="10175" y="7926"/>
                    <a:pt x="10458" y="7643"/>
                    <a:pt x="10808" y="7643"/>
                  </a:cubicBezTo>
                  <a:lnTo>
                    <a:pt x="11441" y="7643"/>
                  </a:lnTo>
                  <a:cubicBezTo>
                    <a:pt x="12140" y="7643"/>
                    <a:pt x="12707" y="7075"/>
                    <a:pt x="12707" y="6377"/>
                  </a:cubicBezTo>
                  <a:cubicBezTo>
                    <a:pt x="12707" y="5678"/>
                    <a:pt x="12140" y="5111"/>
                    <a:pt x="11441" y="5111"/>
                  </a:cubicBezTo>
                  <a:lnTo>
                    <a:pt x="10808" y="5111"/>
                  </a:lnTo>
                  <a:cubicBezTo>
                    <a:pt x="10458" y="5111"/>
                    <a:pt x="10175" y="4827"/>
                    <a:pt x="10175" y="4477"/>
                  </a:cubicBezTo>
                  <a:lnTo>
                    <a:pt x="10175" y="2578"/>
                  </a:lnTo>
                  <a:lnTo>
                    <a:pt x="7643" y="2578"/>
                  </a:lnTo>
                  <a:lnTo>
                    <a:pt x="7643" y="1266"/>
                  </a:lnTo>
                  <a:cubicBezTo>
                    <a:pt x="7643" y="567"/>
                    <a:pt x="7075" y="0"/>
                    <a:pt x="6377" y="0"/>
                  </a:cubicBezTo>
                  <a:close/>
                  <a:moveTo>
                    <a:pt x="11441" y="2578"/>
                  </a:moveTo>
                  <a:lnTo>
                    <a:pt x="11441" y="3844"/>
                  </a:lnTo>
                  <a:cubicBezTo>
                    <a:pt x="12836" y="3844"/>
                    <a:pt x="13973" y="4981"/>
                    <a:pt x="13973" y="6377"/>
                  </a:cubicBezTo>
                  <a:cubicBezTo>
                    <a:pt x="13973" y="7772"/>
                    <a:pt x="12836" y="8909"/>
                    <a:pt x="11441" y="8909"/>
                  </a:cubicBezTo>
                  <a:lnTo>
                    <a:pt x="11441" y="10175"/>
                  </a:lnTo>
                  <a:lnTo>
                    <a:pt x="13340" y="10175"/>
                  </a:lnTo>
                  <a:cubicBezTo>
                    <a:pt x="13689" y="10175"/>
                    <a:pt x="13973" y="10458"/>
                    <a:pt x="13973" y="10808"/>
                  </a:cubicBezTo>
                  <a:lnTo>
                    <a:pt x="13973" y="11441"/>
                  </a:lnTo>
                  <a:cubicBezTo>
                    <a:pt x="13973" y="12140"/>
                    <a:pt x="14540" y="12707"/>
                    <a:pt x="15239" y="12707"/>
                  </a:cubicBezTo>
                  <a:cubicBezTo>
                    <a:pt x="15938" y="12707"/>
                    <a:pt x="16490" y="12140"/>
                    <a:pt x="16489" y="11441"/>
                  </a:cubicBezTo>
                  <a:lnTo>
                    <a:pt x="16489" y="10808"/>
                  </a:lnTo>
                  <a:cubicBezTo>
                    <a:pt x="16489" y="10458"/>
                    <a:pt x="16773" y="10175"/>
                    <a:pt x="17123" y="10175"/>
                  </a:cubicBezTo>
                  <a:lnTo>
                    <a:pt x="19022" y="10175"/>
                  </a:lnTo>
                  <a:lnTo>
                    <a:pt x="19022" y="7643"/>
                  </a:lnTo>
                  <a:lnTo>
                    <a:pt x="20334" y="7643"/>
                  </a:lnTo>
                  <a:cubicBezTo>
                    <a:pt x="21033" y="7643"/>
                    <a:pt x="21600" y="7075"/>
                    <a:pt x="21600" y="6377"/>
                  </a:cubicBezTo>
                  <a:cubicBezTo>
                    <a:pt x="21600" y="5678"/>
                    <a:pt x="21033" y="5111"/>
                    <a:pt x="20334" y="5111"/>
                  </a:cubicBezTo>
                  <a:lnTo>
                    <a:pt x="19022" y="5111"/>
                  </a:lnTo>
                  <a:lnTo>
                    <a:pt x="19022" y="3211"/>
                  </a:lnTo>
                  <a:cubicBezTo>
                    <a:pt x="19022" y="2862"/>
                    <a:pt x="18738" y="2578"/>
                    <a:pt x="18389" y="2578"/>
                  </a:cubicBezTo>
                  <a:lnTo>
                    <a:pt x="11441" y="2578"/>
                  </a:lnTo>
                  <a:close/>
                  <a:moveTo>
                    <a:pt x="6377" y="8909"/>
                  </a:moveTo>
                  <a:cubicBezTo>
                    <a:pt x="5678" y="8909"/>
                    <a:pt x="5111" y="9476"/>
                    <a:pt x="5111" y="10175"/>
                  </a:cubicBezTo>
                  <a:lnTo>
                    <a:pt x="5111" y="10808"/>
                  </a:lnTo>
                  <a:cubicBezTo>
                    <a:pt x="5111" y="11157"/>
                    <a:pt x="4827" y="11441"/>
                    <a:pt x="4477" y="11441"/>
                  </a:cubicBezTo>
                  <a:lnTo>
                    <a:pt x="2578" y="11441"/>
                  </a:lnTo>
                  <a:lnTo>
                    <a:pt x="2578" y="13973"/>
                  </a:lnTo>
                  <a:lnTo>
                    <a:pt x="1266" y="13973"/>
                  </a:lnTo>
                  <a:cubicBezTo>
                    <a:pt x="567" y="13973"/>
                    <a:pt x="0" y="14540"/>
                    <a:pt x="0" y="15239"/>
                  </a:cubicBezTo>
                  <a:cubicBezTo>
                    <a:pt x="0" y="15938"/>
                    <a:pt x="567" y="16505"/>
                    <a:pt x="1266" y="16505"/>
                  </a:cubicBezTo>
                  <a:lnTo>
                    <a:pt x="2578" y="16505"/>
                  </a:lnTo>
                  <a:lnTo>
                    <a:pt x="2578" y="18404"/>
                  </a:lnTo>
                  <a:cubicBezTo>
                    <a:pt x="2578" y="18753"/>
                    <a:pt x="2862" y="19037"/>
                    <a:pt x="3211" y="19037"/>
                  </a:cubicBezTo>
                  <a:lnTo>
                    <a:pt x="10175" y="19037"/>
                  </a:lnTo>
                  <a:lnTo>
                    <a:pt x="10175" y="17771"/>
                  </a:lnTo>
                  <a:cubicBezTo>
                    <a:pt x="8779" y="17771"/>
                    <a:pt x="7643" y="16634"/>
                    <a:pt x="7643" y="15239"/>
                  </a:cubicBezTo>
                  <a:cubicBezTo>
                    <a:pt x="7643" y="13843"/>
                    <a:pt x="8779" y="12707"/>
                    <a:pt x="10175" y="12707"/>
                  </a:cubicBezTo>
                  <a:lnTo>
                    <a:pt x="10175" y="11441"/>
                  </a:lnTo>
                  <a:lnTo>
                    <a:pt x="8276" y="11441"/>
                  </a:lnTo>
                  <a:cubicBezTo>
                    <a:pt x="7926" y="11441"/>
                    <a:pt x="7643" y="11157"/>
                    <a:pt x="7643" y="10808"/>
                  </a:cubicBezTo>
                  <a:lnTo>
                    <a:pt x="7643" y="10175"/>
                  </a:lnTo>
                  <a:cubicBezTo>
                    <a:pt x="7643" y="9476"/>
                    <a:pt x="7075" y="8909"/>
                    <a:pt x="6377" y="8909"/>
                  </a:cubicBezTo>
                  <a:close/>
                  <a:moveTo>
                    <a:pt x="11441" y="11441"/>
                  </a:moveTo>
                  <a:lnTo>
                    <a:pt x="11441" y="13340"/>
                  </a:lnTo>
                  <a:cubicBezTo>
                    <a:pt x="11441" y="13689"/>
                    <a:pt x="11157" y="13973"/>
                    <a:pt x="10808" y="13973"/>
                  </a:cubicBezTo>
                  <a:lnTo>
                    <a:pt x="10175" y="13973"/>
                  </a:lnTo>
                  <a:cubicBezTo>
                    <a:pt x="9476" y="13973"/>
                    <a:pt x="8909" y="14540"/>
                    <a:pt x="8909" y="15239"/>
                  </a:cubicBezTo>
                  <a:cubicBezTo>
                    <a:pt x="8909" y="15938"/>
                    <a:pt x="9476" y="16505"/>
                    <a:pt x="10175" y="16505"/>
                  </a:cubicBezTo>
                  <a:lnTo>
                    <a:pt x="10808" y="16505"/>
                  </a:lnTo>
                  <a:cubicBezTo>
                    <a:pt x="11157" y="16505"/>
                    <a:pt x="11441" y="16788"/>
                    <a:pt x="11441" y="17138"/>
                  </a:cubicBezTo>
                  <a:lnTo>
                    <a:pt x="11441" y="19037"/>
                  </a:lnTo>
                  <a:lnTo>
                    <a:pt x="13973" y="19037"/>
                  </a:lnTo>
                  <a:lnTo>
                    <a:pt x="13973" y="20334"/>
                  </a:lnTo>
                  <a:cubicBezTo>
                    <a:pt x="13973" y="21033"/>
                    <a:pt x="14540" y="21600"/>
                    <a:pt x="15239" y="21600"/>
                  </a:cubicBezTo>
                  <a:cubicBezTo>
                    <a:pt x="15938" y="21600"/>
                    <a:pt x="16490" y="21033"/>
                    <a:pt x="16489" y="20334"/>
                  </a:cubicBezTo>
                  <a:lnTo>
                    <a:pt x="16489" y="19037"/>
                  </a:lnTo>
                  <a:lnTo>
                    <a:pt x="18389" y="19037"/>
                  </a:lnTo>
                  <a:cubicBezTo>
                    <a:pt x="18738" y="19037"/>
                    <a:pt x="19022" y="18753"/>
                    <a:pt x="19022" y="18404"/>
                  </a:cubicBezTo>
                  <a:lnTo>
                    <a:pt x="19022" y="11441"/>
                  </a:lnTo>
                  <a:lnTo>
                    <a:pt x="17756" y="11441"/>
                  </a:lnTo>
                  <a:cubicBezTo>
                    <a:pt x="17756" y="12836"/>
                    <a:pt x="16634" y="13973"/>
                    <a:pt x="15239" y="13973"/>
                  </a:cubicBezTo>
                  <a:cubicBezTo>
                    <a:pt x="13843" y="13973"/>
                    <a:pt x="12707" y="12836"/>
                    <a:pt x="12707" y="11441"/>
                  </a:cubicBezTo>
                  <a:lnTo>
                    <a:pt x="11441" y="11441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746" name="Shape"/>
          <p:cNvSpPr/>
          <p:nvPr/>
        </p:nvSpPr>
        <p:spPr>
          <a:xfrm>
            <a:off x="4053284" y="8703040"/>
            <a:ext cx="1238149" cy="4314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6" h="21481" extrusionOk="0">
                <a:moveTo>
                  <a:pt x="14323" y="140"/>
                </a:moveTo>
                <a:cubicBezTo>
                  <a:pt x="14158" y="376"/>
                  <a:pt x="14054" y="877"/>
                  <a:pt x="14060" y="1404"/>
                </a:cubicBezTo>
                <a:lnTo>
                  <a:pt x="14060" y="7510"/>
                </a:lnTo>
                <a:lnTo>
                  <a:pt x="1722" y="7510"/>
                </a:lnTo>
                <a:cubicBezTo>
                  <a:pt x="1230" y="7510"/>
                  <a:pt x="937" y="7513"/>
                  <a:pt x="740" y="7708"/>
                </a:cubicBezTo>
                <a:cubicBezTo>
                  <a:pt x="426" y="8034"/>
                  <a:pt x="183" y="8747"/>
                  <a:pt x="69" y="9644"/>
                </a:cubicBezTo>
                <a:cubicBezTo>
                  <a:pt x="24" y="9998"/>
                  <a:pt x="0" y="10374"/>
                  <a:pt x="0" y="10751"/>
                </a:cubicBezTo>
                <a:cubicBezTo>
                  <a:pt x="0" y="11127"/>
                  <a:pt x="24" y="11483"/>
                  <a:pt x="69" y="11837"/>
                </a:cubicBezTo>
                <a:cubicBezTo>
                  <a:pt x="183" y="12734"/>
                  <a:pt x="426" y="13447"/>
                  <a:pt x="740" y="13774"/>
                </a:cubicBezTo>
                <a:cubicBezTo>
                  <a:pt x="937" y="13969"/>
                  <a:pt x="1230" y="13971"/>
                  <a:pt x="1722" y="13971"/>
                </a:cubicBezTo>
                <a:lnTo>
                  <a:pt x="14067" y="13971"/>
                </a:lnTo>
                <a:lnTo>
                  <a:pt x="14067" y="20156"/>
                </a:lnTo>
                <a:cubicBezTo>
                  <a:pt x="14077" y="20612"/>
                  <a:pt x="14159" y="21023"/>
                  <a:pt x="14295" y="21263"/>
                </a:cubicBezTo>
                <a:cubicBezTo>
                  <a:pt x="14434" y="21508"/>
                  <a:pt x="14609" y="21553"/>
                  <a:pt x="14758" y="21362"/>
                </a:cubicBezTo>
                <a:lnTo>
                  <a:pt x="21308" y="11976"/>
                </a:lnTo>
                <a:cubicBezTo>
                  <a:pt x="21453" y="11786"/>
                  <a:pt x="21548" y="11399"/>
                  <a:pt x="21570" y="10948"/>
                </a:cubicBezTo>
                <a:cubicBezTo>
                  <a:pt x="21600" y="10362"/>
                  <a:pt x="21500" y="9790"/>
                  <a:pt x="21315" y="9526"/>
                </a:cubicBezTo>
                <a:lnTo>
                  <a:pt x="14738" y="140"/>
                </a:lnTo>
                <a:cubicBezTo>
                  <a:pt x="14607" y="-47"/>
                  <a:pt x="14453" y="-47"/>
                  <a:pt x="14323" y="14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47" name="Shape"/>
          <p:cNvSpPr/>
          <p:nvPr/>
        </p:nvSpPr>
        <p:spPr>
          <a:xfrm>
            <a:off x="7803120" y="8708549"/>
            <a:ext cx="1238149" cy="4314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6" h="21481" extrusionOk="0">
                <a:moveTo>
                  <a:pt x="14323" y="140"/>
                </a:moveTo>
                <a:cubicBezTo>
                  <a:pt x="14158" y="376"/>
                  <a:pt x="14054" y="877"/>
                  <a:pt x="14060" y="1404"/>
                </a:cubicBezTo>
                <a:lnTo>
                  <a:pt x="14060" y="7510"/>
                </a:lnTo>
                <a:lnTo>
                  <a:pt x="1722" y="7510"/>
                </a:lnTo>
                <a:cubicBezTo>
                  <a:pt x="1230" y="7510"/>
                  <a:pt x="937" y="7513"/>
                  <a:pt x="740" y="7708"/>
                </a:cubicBezTo>
                <a:cubicBezTo>
                  <a:pt x="426" y="8034"/>
                  <a:pt x="183" y="8747"/>
                  <a:pt x="69" y="9644"/>
                </a:cubicBezTo>
                <a:cubicBezTo>
                  <a:pt x="24" y="9998"/>
                  <a:pt x="0" y="10374"/>
                  <a:pt x="0" y="10751"/>
                </a:cubicBezTo>
                <a:cubicBezTo>
                  <a:pt x="0" y="11127"/>
                  <a:pt x="24" y="11483"/>
                  <a:pt x="69" y="11837"/>
                </a:cubicBezTo>
                <a:cubicBezTo>
                  <a:pt x="183" y="12734"/>
                  <a:pt x="426" y="13447"/>
                  <a:pt x="740" y="13774"/>
                </a:cubicBezTo>
                <a:cubicBezTo>
                  <a:pt x="937" y="13969"/>
                  <a:pt x="1230" y="13971"/>
                  <a:pt x="1722" y="13971"/>
                </a:cubicBezTo>
                <a:lnTo>
                  <a:pt x="14067" y="13971"/>
                </a:lnTo>
                <a:lnTo>
                  <a:pt x="14067" y="20156"/>
                </a:lnTo>
                <a:cubicBezTo>
                  <a:pt x="14077" y="20612"/>
                  <a:pt x="14159" y="21023"/>
                  <a:pt x="14295" y="21263"/>
                </a:cubicBezTo>
                <a:cubicBezTo>
                  <a:pt x="14434" y="21508"/>
                  <a:pt x="14609" y="21553"/>
                  <a:pt x="14758" y="21362"/>
                </a:cubicBezTo>
                <a:lnTo>
                  <a:pt x="21308" y="11976"/>
                </a:lnTo>
                <a:cubicBezTo>
                  <a:pt x="21453" y="11786"/>
                  <a:pt x="21548" y="11399"/>
                  <a:pt x="21570" y="10948"/>
                </a:cubicBezTo>
                <a:cubicBezTo>
                  <a:pt x="21600" y="10362"/>
                  <a:pt x="21500" y="9790"/>
                  <a:pt x="21315" y="9526"/>
                </a:cubicBezTo>
                <a:lnTo>
                  <a:pt x="14738" y="140"/>
                </a:lnTo>
                <a:cubicBezTo>
                  <a:pt x="14607" y="-47"/>
                  <a:pt x="14453" y="-47"/>
                  <a:pt x="14323" y="14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48" name="Shape"/>
          <p:cNvSpPr/>
          <p:nvPr/>
        </p:nvSpPr>
        <p:spPr>
          <a:xfrm>
            <a:off x="11557852" y="8708549"/>
            <a:ext cx="1238149" cy="4314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6" h="21481" extrusionOk="0">
                <a:moveTo>
                  <a:pt x="14323" y="140"/>
                </a:moveTo>
                <a:cubicBezTo>
                  <a:pt x="14158" y="376"/>
                  <a:pt x="14054" y="877"/>
                  <a:pt x="14060" y="1404"/>
                </a:cubicBezTo>
                <a:lnTo>
                  <a:pt x="14060" y="7510"/>
                </a:lnTo>
                <a:lnTo>
                  <a:pt x="1722" y="7510"/>
                </a:lnTo>
                <a:cubicBezTo>
                  <a:pt x="1230" y="7510"/>
                  <a:pt x="937" y="7513"/>
                  <a:pt x="740" y="7708"/>
                </a:cubicBezTo>
                <a:cubicBezTo>
                  <a:pt x="426" y="8034"/>
                  <a:pt x="183" y="8747"/>
                  <a:pt x="69" y="9644"/>
                </a:cubicBezTo>
                <a:cubicBezTo>
                  <a:pt x="24" y="9998"/>
                  <a:pt x="0" y="10374"/>
                  <a:pt x="0" y="10751"/>
                </a:cubicBezTo>
                <a:cubicBezTo>
                  <a:pt x="0" y="11127"/>
                  <a:pt x="24" y="11483"/>
                  <a:pt x="69" y="11837"/>
                </a:cubicBezTo>
                <a:cubicBezTo>
                  <a:pt x="183" y="12734"/>
                  <a:pt x="426" y="13447"/>
                  <a:pt x="740" y="13774"/>
                </a:cubicBezTo>
                <a:cubicBezTo>
                  <a:pt x="937" y="13969"/>
                  <a:pt x="1230" y="13971"/>
                  <a:pt x="1722" y="13971"/>
                </a:cubicBezTo>
                <a:lnTo>
                  <a:pt x="14067" y="13971"/>
                </a:lnTo>
                <a:lnTo>
                  <a:pt x="14067" y="20156"/>
                </a:lnTo>
                <a:cubicBezTo>
                  <a:pt x="14077" y="20612"/>
                  <a:pt x="14159" y="21023"/>
                  <a:pt x="14295" y="21263"/>
                </a:cubicBezTo>
                <a:cubicBezTo>
                  <a:pt x="14434" y="21508"/>
                  <a:pt x="14609" y="21553"/>
                  <a:pt x="14758" y="21362"/>
                </a:cubicBezTo>
                <a:lnTo>
                  <a:pt x="21308" y="11976"/>
                </a:lnTo>
                <a:cubicBezTo>
                  <a:pt x="21453" y="11786"/>
                  <a:pt x="21548" y="11399"/>
                  <a:pt x="21570" y="10948"/>
                </a:cubicBezTo>
                <a:cubicBezTo>
                  <a:pt x="21600" y="10362"/>
                  <a:pt x="21500" y="9790"/>
                  <a:pt x="21315" y="9526"/>
                </a:cubicBezTo>
                <a:lnTo>
                  <a:pt x="14738" y="140"/>
                </a:lnTo>
                <a:cubicBezTo>
                  <a:pt x="14607" y="-47"/>
                  <a:pt x="14453" y="-47"/>
                  <a:pt x="14323" y="14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49" name="Shape"/>
          <p:cNvSpPr/>
          <p:nvPr/>
        </p:nvSpPr>
        <p:spPr>
          <a:xfrm>
            <a:off x="19075803" y="10449778"/>
            <a:ext cx="1238148" cy="4314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6" h="21481" extrusionOk="0">
                <a:moveTo>
                  <a:pt x="14323" y="140"/>
                </a:moveTo>
                <a:cubicBezTo>
                  <a:pt x="14158" y="376"/>
                  <a:pt x="14054" y="877"/>
                  <a:pt x="14060" y="1404"/>
                </a:cubicBezTo>
                <a:lnTo>
                  <a:pt x="14060" y="7510"/>
                </a:lnTo>
                <a:lnTo>
                  <a:pt x="1722" y="7510"/>
                </a:lnTo>
                <a:cubicBezTo>
                  <a:pt x="1230" y="7510"/>
                  <a:pt x="937" y="7513"/>
                  <a:pt x="740" y="7708"/>
                </a:cubicBezTo>
                <a:cubicBezTo>
                  <a:pt x="426" y="8034"/>
                  <a:pt x="183" y="8747"/>
                  <a:pt x="69" y="9644"/>
                </a:cubicBezTo>
                <a:cubicBezTo>
                  <a:pt x="24" y="9998"/>
                  <a:pt x="0" y="10374"/>
                  <a:pt x="0" y="10751"/>
                </a:cubicBezTo>
                <a:cubicBezTo>
                  <a:pt x="0" y="11127"/>
                  <a:pt x="24" y="11483"/>
                  <a:pt x="69" y="11837"/>
                </a:cubicBezTo>
                <a:cubicBezTo>
                  <a:pt x="183" y="12734"/>
                  <a:pt x="426" y="13447"/>
                  <a:pt x="740" y="13774"/>
                </a:cubicBezTo>
                <a:cubicBezTo>
                  <a:pt x="937" y="13969"/>
                  <a:pt x="1230" y="13971"/>
                  <a:pt x="1722" y="13971"/>
                </a:cubicBezTo>
                <a:lnTo>
                  <a:pt x="14067" y="13971"/>
                </a:lnTo>
                <a:lnTo>
                  <a:pt x="14067" y="20156"/>
                </a:lnTo>
                <a:cubicBezTo>
                  <a:pt x="14077" y="20612"/>
                  <a:pt x="14159" y="21023"/>
                  <a:pt x="14295" y="21263"/>
                </a:cubicBezTo>
                <a:cubicBezTo>
                  <a:pt x="14434" y="21508"/>
                  <a:pt x="14609" y="21553"/>
                  <a:pt x="14758" y="21362"/>
                </a:cubicBezTo>
                <a:lnTo>
                  <a:pt x="21308" y="11976"/>
                </a:lnTo>
                <a:cubicBezTo>
                  <a:pt x="21453" y="11786"/>
                  <a:pt x="21548" y="11399"/>
                  <a:pt x="21570" y="10948"/>
                </a:cubicBezTo>
                <a:cubicBezTo>
                  <a:pt x="21600" y="10362"/>
                  <a:pt x="21500" y="9790"/>
                  <a:pt x="21315" y="9526"/>
                </a:cubicBezTo>
                <a:lnTo>
                  <a:pt x="14738" y="140"/>
                </a:lnTo>
                <a:cubicBezTo>
                  <a:pt x="14607" y="-47"/>
                  <a:pt x="14453" y="-47"/>
                  <a:pt x="14323" y="14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50" name="Shape"/>
          <p:cNvSpPr/>
          <p:nvPr/>
        </p:nvSpPr>
        <p:spPr>
          <a:xfrm>
            <a:off x="19075803" y="7026249"/>
            <a:ext cx="1238148" cy="4314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6" h="21481" extrusionOk="0">
                <a:moveTo>
                  <a:pt x="14323" y="140"/>
                </a:moveTo>
                <a:cubicBezTo>
                  <a:pt x="14158" y="376"/>
                  <a:pt x="14054" y="877"/>
                  <a:pt x="14060" y="1404"/>
                </a:cubicBezTo>
                <a:lnTo>
                  <a:pt x="14060" y="7510"/>
                </a:lnTo>
                <a:lnTo>
                  <a:pt x="1722" y="7510"/>
                </a:lnTo>
                <a:cubicBezTo>
                  <a:pt x="1230" y="7510"/>
                  <a:pt x="937" y="7513"/>
                  <a:pt x="740" y="7708"/>
                </a:cubicBezTo>
                <a:cubicBezTo>
                  <a:pt x="426" y="8034"/>
                  <a:pt x="183" y="8747"/>
                  <a:pt x="69" y="9644"/>
                </a:cubicBezTo>
                <a:cubicBezTo>
                  <a:pt x="24" y="9998"/>
                  <a:pt x="0" y="10374"/>
                  <a:pt x="0" y="10751"/>
                </a:cubicBezTo>
                <a:cubicBezTo>
                  <a:pt x="0" y="11127"/>
                  <a:pt x="24" y="11483"/>
                  <a:pt x="69" y="11837"/>
                </a:cubicBezTo>
                <a:cubicBezTo>
                  <a:pt x="183" y="12734"/>
                  <a:pt x="426" y="13447"/>
                  <a:pt x="740" y="13774"/>
                </a:cubicBezTo>
                <a:cubicBezTo>
                  <a:pt x="937" y="13969"/>
                  <a:pt x="1230" y="13971"/>
                  <a:pt x="1722" y="13971"/>
                </a:cubicBezTo>
                <a:lnTo>
                  <a:pt x="14067" y="13971"/>
                </a:lnTo>
                <a:lnTo>
                  <a:pt x="14067" y="20156"/>
                </a:lnTo>
                <a:cubicBezTo>
                  <a:pt x="14077" y="20612"/>
                  <a:pt x="14159" y="21023"/>
                  <a:pt x="14295" y="21263"/>
                </a:cubicBezTo>
                <a:cubicBezTo>
                  <a:pt x="14434" y="21508"/>
                  <a:pt x="14609" y="21553"/>
                  <a:pt x="14758" y="21362"/>
                </a:cubicBezTo>
                <a:lnTo>
                  <a:pt x="21308" y="11976"/>
                </a:lnTo>
                <a:cubicBezTo>
                  <a:pt x="21453" y="11786"/>
                  <a:pt x="21548" y="11399"/>
                  <a:pt x="21570" y="10948"/>
                </a:cubicBezTo>
                <a:cubicBezTo>
                  <a:pt x="21600" y="10362"/>
                  <a:pt x="21500" y="9790"/>
                  <a:pt x="21315" y="9526"/>
                </a:cubicBezTo>
                <a:lnTo>
                  <a:pt x="14738" y="140"/>
                </a:lnTo>
                <a:cubicBezTo>
                  <a:pt x="14607" y="-47"/>
                  <a:pt x="14453" y="-47"/>
                  <a:pt x="14323" y="14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51" name="Shape"/>
          <p:cNvSpPr/>
          <p:nvPr/>
        </p:nvSpPr>
        <p:spPr>
          <a:xfrm rot="5400000">
            <a:off x="21111726" y="8703514"/>
            <a:ext cx="907938" cy="4314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7" h="21484" extrusionOk="0">
                <a:moveTo>
                  <a:pt x="11680" y="140"/>
                </a:moveTo>
                <a:cubicBezTo>
                  <a:pt x="11452" y="377"/>
                  <a:pt x="11312" y="872"/>
                  <a:pt x="11322" y="1405"/>
                </a:cubicBezTo>
                <a:lnTo>
                  <a:pt x="11322" y="7511"/>
                </a:lnTo>
                <a:lnTo>
                  <a:pt x="2347" y="7511"/>
                </a:lnTo>
                <a:cubicBezTo>
                  <a:pt x="2012" y="7511"/>
                  <a:pt x="1744" y="7512"/>
                  <a:pt x="1527" y="7537"/>
                </a:cubicBezTo>
                <a:cubicBezTo>
                  <a:pt x="1309" y="7562"/>
                  <a:pt x="1142" y="7611"/>
                  <a:pt x="1008" y="7709"/>
                </a:cubicBezTo>
                <a:cubicBezTo>
                  <a:pt x="580" y="8035"/>
                  <a:pt x="251" y="8754"/>
                  <a:pt x="94" y="9645"/>
                </a:cubicBezTo>
                <a:cubicBezTo>
                  <a:pt x="31" y="10000"/>
                  <a:pt x="-1" y="10374"/>
                  <a:pt x="0" y="10752"/>
                </a:cubicBezTo>
                <a:cubicBezTo>
                  <a:pt x="0" y="11123"/>
                  <a:pt x="32" y="11491"/>
                  <a:pt x="94" y="11839"/>
                </a:cubicBezTo>
                <a:cubicBezTo>
                  <a:pt x="251" y="12731"/>
                  <a:pt x="580" y="13449"/>
                  <a:pt x="1008" y="13776"/>
                </a:cubicBezTo>
                <a:cubicBezTo>
                  <a:pt x="1142" y="13873"/>
                  <a:pt x="1309" y="13922"/>
                  <a:pt x="1527" y="13947"/>
                </a:cubicBezTo>
                <a:cubicBezTo>
                  <a:pt x="1744" y="13973"/>
                  <a:pt x="2012" y="13973"/>
                  <a:pt x="2347" y="13973"/>
                </a:cubicBezTo>
                <a:lnTo>
                  <a:pt x="11331" y="13973"/>
                </a:lnTo>
                <a:lnTo>
                  <a:pt x="11331" y="20159"/>
                </a:lnTo>
                <a:cubicBezTo>
                  <a:pt x="11344" y="20611"/>
                  <a:pt x="11460" y="21023"/>
                  <a:pt x="11642" y="21265"/>
                </a:cubicBezTo>
                <a:cubicBezTo>
                  <a:pt x="11832" y="21517"/>
                  <a:pt x="12069" y="21554"/>
                  <a:pt x="12274" y="21364"/>
                </a:cubicBezTo>
                <a:lnTo>
                  <a:pt x="21201" y="11977"/>
                </a:lnTo>
                <a:cubicBezTo>
                  <a:pt x="21399" y="11788"/>
                  <a:pt x="21529" y="11396"/>
                  <a:pt x="21560" y="10950"/>
                </a:cubicBezTo>
                <a:cubicBezTo>
                  <a:pt x="21599" y="10368"/>
                  <a:pt x="21463" y="9792"/>
                  <a:pt x="21211" y="9527"/>
                </a:cubicBezTo>
                <a:lnTo>
                  <a:pt x="12246" y="140"/>
                </a:lnTo>
                <a:cubicBezTo>
                  <a:pt x="12067" y="-46"/>
                  <a:pt x="11858" y="-46"/>
                  <a:pt x="11680" y="14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52" name="Shape"/>
          <p:cNvSpPr/>
          <p:nvPr/>
        </p:nvSpPr>
        <p:spPr>
          <a:xfrm>
            <a:off x="15307865" y="7035778"/>
            <a:ext cx="1257993" cy="3847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587" extrusionOk="0">
                <a:moveTo>
                  <a:pt x="14437" y="16"/>
                </a:moveTo>
                <a:cubicBezTo>
                  <a:pt x="14273" y="43"/>
                  <a:pt x="14172" y="98"/>
                  <a:pt x="14179" y="158"/>
                </a:cubicBezTo>
                <a:lnTo>
                  <a:pt x="14179" y="862"/>
                </a:lnTo>
                <a:cubicBezTo>
                  <a:pt x="13110" y="862"/>
                  <a:pt x="12200" y="860"/>
                  <a:pt x="11483" y="875"/>
                </a:cubicBezTo>
                <a:cubicBezTo>
                  <a:pt x="10711" y="891"/>
                  <a:pt x="10113" y="924"/>
                  <a:pt x="9639" y="989"/>
                </a:cubicBezTo>
                <a:cubicBezTo>
                  <a:pt x="8954" y="1070"/>
                  <a:pt x="8343" y="1201"/>
                  <a:pt x="7842" y="1365"/>
                </a:cubicBezTo>
                <a:cubicBezTo>
                  <a:pt x="7340" y="1530"/>
                  <a:pt x="6947" y="1729"/>
                  <a:pt x="6698" y="1953"/>
                </a:cubicBezTo>
                <a:cubicBezTo>
                  <a:pt x="6500" y="2108"/>
                  <a:pt x="6402" y="2302"/>
                  <a:pt x="6351" y="2554"/>
                </a:cubicBezTo>
                <a:cubicBezTo>
                  <a:pt x="6300" y="2806"/>
                  <a:pt x="6297" y="3117"/>
                  <a:pt x="6297" y="3505"/>
                </a:cubicBezTo>
                <a:lnTo>
                  <a:pt x="6297" y="10216"/>
                </a:lnTo>
                <a:lnTo>
                  <a:pt x="1702" y="10216"/>
                </a:lnTo>
                <a:cubicBezTo>
                  <a:pt x="1460" y="10216"/>
                  <a:pt x="1267" y="10216"/>
                  <a:pt x="1110" y="10218"/>
                </a:cubicBezTo>
                <a:cubicBezTo>
                  <a:pt x="953" y="10221"/>
                  <a:pt x="832" y="10227"/>
                  <a:pt x="736" y="10238"/>
                </a:cubicBezTo>
                <a:cubicBezTo>
                  <a:pt x="427" y="10275"/>
                  <a:pt x="183" y="10355"/>
                  <a:pt x="68" y="10456"/>
                </a:cubicBezTo>
                <a:cubicBezTo>
                  <a:pt x="23" y="10496"/>
                  <a:pt x="0" y="10538"/>
                  <a:pt x="0" y="10581"/>
                </a:cubicBezTo>
                <a:cubicBezTo>
                  <a:pt x="1" y="10623"/>
                  <a:pt x="24" y="10664"/>
                  <a:pt x="68" y="10703"/>
                </a:cubicBezTo>
                <a:cubicBezTo>
                  <a:pt x="183" y="10804"/>
                  <a:pt x="427" y="10884"/>
                  <a:pt x="736" y="10921"/>
                </a:cubicBezTo>
                <a:cubicBezTo>
                  <a:pt x="832" y="10932"/>
                  <a:pt x="953" y="10938"/>
                  <a:pt x="1110" y="10941"/>
                </a:cubicBezTo>
                <a:cubicBezTo>
                  <a:pt x="1267" y="10944"/>
                  <a:pt x="1460" y="10944"/>
                  <a:pt x="1702" y="10944"/>
                </a:cubicBezTo>
                <a:lnTo>
                  <a:pt x="6297" y="10944"/>
                </a:lnTo>
                <a:lnTo>
                  <a:pt x="6297" y="18082"/>
                </a:lnTo>
                <a:cubicBezTo>
                  <a:pt x="6297" y="18470"/>
                  <a:pt x="6300" y="18780"/>
                  <a:pt x="6351" y="19033"/>
                </a:cubicBezTo>
                <a:cubicBezTo>
                  <a:pt x="6402" y="19285"/>
                  <a:pt x="6500" y="19478"/>
                  <a:pt x="6698" y="19634"/>
                </a:cubicBezTo>
                <a:cubicBezTo>
                  <a:pt x="6947" y="19858"/>
                  <a:pt x="7340" y="20057"/>
                  <a:pt x="7842" y="20222"/>
                </a:cubicBezTo>
                <a:cubicBezTo>
                  <a:pt x="8343" y="20386"/>
                  <a:pt x="8954" y="20516"/>
                  <a:pt x="9639" y="20598"/>
                </a:cubicBezTo>
                <a:cubicBezTo>
                  <a:pt x="10113" y="20663"/>
                  <a:pt x="10711" y="20695"/>
                  <a:pt x="11483" y="20711"/>
                </a:cubicBezTo>
                <a:cubicBezTo>
                  <a:pt x="12200" y="20726"/>
                  <a:pt x="13110" y="20725"/>
                  <a:pt x="14179" y="20725"/>
                </a:cubicBezTo>
                <a:lnTo>
                  <a:pt x="14179" y="21439"/>
                </a:lnTo>
                <a:cubicBezTo>
                  <a:pt x="14189" y="21491"/>
                  <a:pt x="14276" y="21537"/>
                  <a:pt x="14410" y="21564"/>
                </a:cubicBezTo>
                <a:cubicBezTo>
                  <a:pt x="14548" y="21592"/>
                  <a:pt x="14719" y="21595"/>
                  <a:pt x="14866" y="21573"/>
                </a:cubicBezTo>
                <a:lnTo>
                  <a:pt x="21305" y="20515"/>
                </a:lnTo>
                <a:cubicBezTo>
                  <a:pt x="21448" y="20494"/>
                  <a:pt x="21548" y="20450"/>
                  <a:pt x="21571" y="20400"/>
                </a:cubicBezTo>
                <a:cubicBezTo>
                  <a:pt x="21600" y="20334"/>
                  <a:pt x="21501" y="20269"/>
                  <a:pt x="21319" y="20239"/>
                </a:cubicBezTo>
                <a:lnTo>
                  <a:pt x="14846" y="19182"/>
                </a:lnTo>
                <a:cubicBezTo>
                  <a:pt x="14717" y="19161"/>
                  <a:pt x="14566" y="19161"/>
                  <a:pt x="14437" y="19182"/>
                </a:cubicBezTo>
                <a:cubicBezTo>
                  <a:pt x="14273" y="19208"/>
                  <a:pt x="14172" y="19264"/>
                  <a:pt x="14179" y="19324"/>
                </a:cubicBezTo>
                <a:lnTo>
                  <a:pt x="14179" y="20023"/>
                </a:lnTo>
                <a:cubicBezTo>
                  <a:pt x="13395" y="20023"/>
                  <a:pt x="12748" y="20023"/>
                  <a:pt x="12232" y="20012"/>
                </a:cubicBezTo>
                <a:cubicBezTo>
                  <a:pt x="11700" y="20001"/>
                  <a:pt x="11293" y="19979"/>
                  <a:pt x="10966" y="19934"/>
                </a:cubicBezTo>
                <a:cubicBezTo>
                  <a:pt x="10494" y="19878"/>
                  <a:pt x="10068" y="19790"/>
                  <a:pt x="9720" y="19676"/>
                </a:cubicBezTo>
                <a:cubicBezTo>
                  <a:pt x="9372" y="19562"/>
                  <a:pt x="9102" y="19423"/>
                  <a:pt x="8931" y="19269"/>
                </a:cubicBezTo>
                <a:cubicBezTo>
                  <a:pt x="8794" y="19161"/>
                  <a:pt x="8726" y="19028"/>
                  <a:pt x="8692" y="18854"/>
                </a:cubicBezTo>
                <a:cubicBezTo>
                  <a:pt x="8659" y="18680"/>
                  <a:pt x="8658" y="18465"/>
                  <a:pt x="8658" y="18198"/>
                </a:cubicBezTo>
                <a:lnTo>
                  <a:pt x="8658" y="3389"/>
                </a:lnTo>
                <a:cubicBezTo>
                  <a:pt x="8658" y="3121"/>
                  <a:pt x="8659" y="2906"/>
                  <a:pt x="8692" y="2732"/>
                </a:cubicBezTo>
                <a:cubicBezTo>
                  <a:pt x="8726" y="2558"/>
                  <a:pt x="8794" y="2425"/>
                  <a:pt x="8931" y="2318"/>
                </a:cubicBezTo>
                <a:cubicBezTo>
                  <a:pt x="9103" y="2164"/>
                  <a:pt x="9372" y="2024"/>
                  <a:pt x="9720" y="1911"/>
                </a:cubicBezTo>
                <a:cubicBezTo>
                  <a:pt x="10068" y="1797"/>
                  <a:pt x="10494" y="1709"/>
                  <a:pt x="10966" y="1652"/>
                </a:cubicBezTo>
                <a:cubicBezTo>
                  <a:pt x="11293" y="1608"/>
                  <a:pt x="11700" y="1586"/>
                  <a:pt x="12232" y="1574"/>
                </a:cubicBezTo>
                <a:cubicBezTo>
                  <a:pt x="12748" y="1564"/>
                  <a:pt x="13395" y="1563"/>
                  <a:pt x="14179" y="1563"/>
                </a:cubicBezTo>
                <a:lnTo>
                  <a:pt x="14179" y="2274"/>
                </a:lnTo>
                <a:cubicBezTo>
                  <a:pt x="14189" y="2325"/>
                  <a:pt x="14276" y="2371"/>
                  <a:pt x="14410" y="2398"/>
                </a:cubicBezTo>
                <a:cubicBezTo>
                  <a:pt x="14548" y="2426"/>
                  <a:pt x="14719" y="2429"/>
                  <a:pt x="14866" y="2407"/>
                </a:cubicBezTo>
                <a:lnTo>
                  <a:pt x="21305" y="1350"/>
                </a:lnTo>
                <a:cubicBezTo>
                  <a:pt x="21448" y="1328"/>
                  <a:pt x="21548" y="1285"/>
                  <a:pt x="21571" y="1234"/>
                </a:cubicBezTo>
                <a:cubicBezTo>
                  <a:pt x="21600" y="1168"/>
                  <a:pt x="21501" y="1103"/>
                  <a:pt x="21319" y="1074"/>
                </a:cubicBezTo>
                <a:lnTo>
                  <a:pt x="14846" y="16"/>
                </a:lnTo>
                <a:cubicBezTo>
                  <a:pt x="14717" y="-5"/>
                  <a:pt x="14566" y="-5"/>
                  <a:pt x="14437" y="16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5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97746" y="2939830"/>
            <a:ext cx="20806416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dolor sit </a:t>
            </a:r>
            <a:r>
              <a:rPr dirty="0" err="1">
                <a:solidFill>
                  <a:schemeClr val="tx2"/>
                </a:solidFill>
              </a:rPr>
              <a:t>amet</a:t>
            </a:r>
            <a:r>
              <a:rPr dirty="0">
                <a:solidFill>
                  <a:schemeClr val="tx2"/>
                </a:solidFill>
              </a:rPr>
              <a:t>, </a:t>
            </a:r>
            <a:r>
              <a:rPr dirty="0" err="1">
                <a:solidFill>
                  <a:schemeClr val="tx2"/>
                </a:solidFill>
              </a:rPr>
              <a:t>consectetur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adipiscing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elit</a:t>
            </a:r>
            <a:r>
              <a:rPr dirty="0">
                <a:solidFill>
                  <a:schemeClr val="tx2"/>
                </a:solidFill>
              </a:rPr>
              <a:t>, sed do </a:t>
            </a:r>
            <a:r>
              <a:rPr dirty="0" err="1">
                <a:solidFill>
                  <a:schemeClr val="tx2"/>
                </a:solidFill>
              </a:rPr>
              <a:t>eiusmod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tempor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incididunt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ut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labore</a:t>
            </a:r>
            <a:r>
              <a:rPr dirty="0">
                <a:solidFill>
                  <a:schemeClr val="tx2"/>
                </a:solidFill>
              </a:rPr>
              <a:t> et dolore magna </a:t>
            </a:r>
            <a:r>
              <a:rPr dirty="0" err="1">
                <a:solidFill>
                  <a:schemeClr val="tx2"/>
                </a:solidFill>
              </a:rPr>
              <a:t>aliqua</a:t>
            </a:r>
            <a:r>
              <a:rPr dirty="0">
                <a:solidFill>
                  <a:schemeClr val="tx2"/>
                </a:solidFill>
              </a:rPr>
              <a:t>. At in </a:t>
            </a:r>
            <a:r>
              <a:rPr dirty="0" err="1">
                <a:solidFill>
                  <a:schemeClr val="tx2"/>
                </a:solidFill>
              </a:rPr>
              <a:t>tellus</a:t>
            </a:r>
            <a:r>
              <a:rPr dirty="0">
                <a:solidFill>
                  <a:schemeClr val="tx2"/>
                </a:solidFill>
              </a:rPr>
              <a:t> integer </a:t>
            </a:r>
            <a:r>
              <a:rPr dirty="0" err="1">
                <a:solidFill>
                  <a:schemeClr val="tx2"/>
                </a:solidFill>
              </a:rPr>
              <a:t>feugiat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scelerisque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Quis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commodo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odio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aenean</a:t>
            </a:r>
            <a:r>
              <a:rPr dirty="0">
                <a:solidFill>
                  <a:schemeClr val="tx2"/>
                </a:solidFill>
              </a:rPr>
              <a:t> sed. </a:t>
            </a:r>
            <a:r>
              <a:rPr dirty="0" err="1">
                <a:solidFill>
                  <a:schemeClr val="tx2"/>
                </a:solidFill>
              </a:rPr>
              <a:t>Porttitor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lacus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luctus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accumsan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tortor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posuere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Viverra</a:t>
            </a:r>
            <a:r>
              <a:rPr dirty="0">
                <a:solidFill>
                  <a:schemeClr val="tx2"/>
                </a:solidFill>
              </a:rPr>
              <a:t> vitae </a:t>
            </a:r>
            <a:r>
              <a:rPr dirty="0" err="1">
                <a:solidFill>
                  <a:schemeClr val="tx2"/>
                </a:solidFill>
              </a:rPr>
              <a:t>congue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eu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consequat</a:t>
            </a:r>
            <a:r>
              <a:rPr dirty="0">
                <a:solidFill>
                  <a:schemeClr val="tx2"/>
                </a:solidFill>
              </a:rPr>
              <a:t> ac </a:t>
            </a:r>
            <a:r>
              <a:rPr dirty="0" err="1">
                <a:solidFill>
                  <a:schemeClr val="tx2"/>
                </a:solidFill>
              </a:rPr>
              <a:t>felis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donec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Porttitor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leo</a:t>
            </a:r>
            <a:r>
              <a:rPr dirty="0">
                <a:solidFill>
                  <a:schemeClr val="tx2"/>
                </a:solidFill>
              </a:rPr>
              <a:t> a diam </a:t>
            </a:r>
            <a:r>
              <a:rPr dirty="0" err="1">
                <a:solidFill>
                  <a:schemeClr val="tx2"/>
                </a:solidFill>
              </a:rPr>
              <a:t>sollicitudin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Aliquet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nec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ullamcorper</a:t>
            </a:r>
            <a:r>
              <a:rPr dirty="0">
                <a:solidFill>
                  <a:schemeClr val="tx2"/>
                </a:solidFill>
              </a:rPr>
              <a:t> sit </a:t>
            </a:r>
            <a:r>
              <a:rPr dirty="0" err="1">
                <a:solidFill>
                  <a:schemeClr val="tx2"/>
                </a:solidFill>
              </a:rPr>
              <a:t>amet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risus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nullam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eget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felis</a:t>
            </a:r>
            <a:r>
              <a:rPr dirty="0">
                <a:solidFill>
                  <a:schemeClr val="tx2"/>
                </a:solidFill>
              </a:rPr>
              <a:t>. Fermentum et </a:t>
            </a:r>
            <a:r>
              <a:rPr dirty="0" err="1">
                <a:solidFill>
                  <a:schemeClr val="tx2"/>
                </a:solidFill>
              </a:rPr>
              <a:t>sollicitudin</a:t>
            </a:r>
            <a:r>
              <a:rPr dirty="0">
                <a:solidFill>
                  <a:schemeClr val="tx2"/>
                </a:solidFill>
              </a:rPr>
              <a:t> ac </a:t>
            </a:r>
            <a:r>
              <a:rPr dirty="0" err="1">
                <a:solidFill>
                  <a:schemeClr val="tx2"/>
                </a:solidFill>
              </a:rPr>
              <a:t>orci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phasellus</a:t>
            </a:r>
            <a:r>
              <a:rPr dirty="0">
                <a:solidFill>
                  <a:schemeClr val="tx2"/>
                </a:solidFill>
              </a:rPr>
              <a:t>. Cras pulvinar </a:t>
            </a:r>
            <a:r>
              <a:rPr dirty="0" err="1">
                <a:solidFill>
                  <a:schemeClr val="tx2"/>
                </a:solidFill>
              </a:rPr>
              <a:t>mattis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nunc</a:t>
            </a:r>
            <a:r>
              <a:rPr dirty="0">
                <a:solidFill>
                  <a:schemeClr val="tx2"/>
                </a:solidFill>
              </a:rPr>
              <a:t> sed </a:t>
            </a:r>
            <a:r>
              <a:rPr dirty="0" err="1">
                <a:solidFill>
                  <a:schemeClr val="tx2"/>
                </a:solidFill>
              </a:rPr>
              <a:t>blandit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Quis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varius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quam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quisque</a:t>
            </a:r>
            <a:r>
              <a:rPr dirty="0">
                <a:solidFill>
                  <a:schemeClr val="tx2"/>
                </a:solidFill>
              </a:rPr>
              <a:t> id diam vel </a:t>
            </a:r>
            <a:r>
              <a:rPr dirty="0" err="1">
                <a:solidFill>
                  <a:schemeClr val="tx2"/>
                </a:solidFill>
              </a:rPr>
              <a:t>quam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elementum</a:t>
            </a:r>
            <a:r>
              <a:rPr dirty="0">
                <a:solidFill>
                  <a:schemeClr val="tx2"/>
                </a:solidFill>
              </a:rPr>
              <a:t> pulvinar. </a:t>
            </a:r>
            <a:r>
              <a:rPr dirty="0" err="1">
                <a:solidFill>
                  <a:schemeClr val="tx2"/>
                </a:solidFill>
              </a:rPr>
              <a:t>Senectus</a:t>
            </a:r>
            <a:r>
              <a:rPr dirty="0">
                <a:solidFill>
                  <a:schemeClr val="tx2"/>
                </a:solidFill>
              </a:rPr>
              <a:t> et </a:t>
            </a:r>
            <a:r>
              <a:rPr dirty="0" err="1">
                <a:solidFill>
                  <a:schemeClr val="tx2"/>
                </a:solidFill>
              </a:rPr>
              <a:t>netus</a:t>
            </a:r>
            <a:r>
              <a:rPr dirty="0">
                <a:solidFill>
                  <a:schemeClr val="tx2"/>
                </a:solidFill>
              </a:rPr>
              <a:t> et </a:t>
            </a:r>
            <a:r>
              <a:rPr dirty="0" err="1">
                <a:solidFill>
                  <a:schemeClr val="tx2"/>
                </a:solidFill>
              </a:rPr>
              <a:t>malesuada</a:t>
            </a:r>
            <a:r>
              <a:rPr dirty="0">
                <a:solidFill>
                  <a:schemeClr val="tx2"/>
                </a:solidFill>
              </a:rPr>
              <a:t> fames ac </a:t>
            </a:r>
            <a:r>
              <a:rPr dirty="0" err="1">
                <a:solidFill>
                  <a:schemeClr val="tx2"/>
                </a:solidFill>
              </a:rPr>
              <a:t>turpis</a:t>
            </a:r>
            <a:r>
              <a:rPr dirty="0">
                <a:solidFill>
                  <a:schemeClr val="tx2"/>
                </a:solidFill>
              </a:rPr>
              <a:t>. Pharetra </a:t>
            </a:r>
            <a:r>
              <a:rPr dirty="0" err="1">
                <a:solidFill>
                  <a:schemeClr val="tx2"/>
                </a:solidFill>
              </a:rPr>
              <a:t>massa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massa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ultricies</a:t>
            </a:r>
            <a:r>
              <a:rPr dirty="0">
                <a:solidFill>
                  <a:schemeClr val="tx2"/>
                </a:solidFill>
              </a:rPr>
              <a:t> mi </a:t>
            </a:r>
            <a:r>
              <a:rPr dirty="0" err="1">
                <a:solidFill>
                  <a:schemeClr val="tx2"/>
                </a:solidFill>
              </a:rPr>
              <a:t>quis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hendrerit</a:t>
            </a:r>
            <a:r>
              <a:rPr dirty="0">
                <a:solidFill>
                  <a:schemeClr val="tx2"/>
                </a:solidFill>
              </a:rPr>
              <a:t> dolor. Diam vel </a:t>
            </a:r>
            <a:r>
              <a:rPr dirty="0" err="1">
                <a:solidFill>
                  <a:schemeClr val="tx2"/>
                </a:solidFill>
              </a:rPr>
              <a:t>quam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elementum</a:t>
            </a:r>
            <a:r>
              <a:rPr dirty="0">
                <a:solidFill>
                  <a:schemeClr val="tx2"/>
                </a:solidFill>
              </a:rPr>
              <a:t> pulvinar </a:t>
            </a:r>
            <a:r>
              <a:rPr dirty="0" err="1">
                <a:solidFill>
                  <a:schemeClr val="tx2"/>
                </a:solidFill>
              </a:rPr>
              <a:t>etiam</a:t>
            </a:r>
            <a:r>
              <a:rPr dirty="0">
                <a:solidFill>
                  <a:schemeClr val="tx2"/>
                </a:solidFill>
              </a:rPr>
              <a:t> non </a:t>
            </a:r>
            <a:r>
              <a:rPr dirty="0" err="1">
                <a:solidFill>
                  <a:schemeClr val="tx2"/>
                </a:solidFill>
              </a:rPr>
              <a:t>quam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Aliquam</a:t>
            </a:r>
            <a:r>
              <a:rPr dirty="0">
                <a:solidFill>
                  <a:schemeClr val="tx2"/>
                </a:solidFill>
              </a:rPr>
              <a:t> vestibulum </a:t>
            </a:r>
            <a:r>
              <a:rPr dirty="0" err="1">
                <a:solidFill>
                  <a:schemeClr val="tx2"/>
                </a:solidFill>
              </a:rPr>
              <a:t>morbi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blandit</a:t>
            </a:r>
            <a:r>
              <a:rPr dirty="0">
                <a:solidFill>
                  <a:schemeClr val="tx2"/>
                </a:solidFill>
              </a:rPr>
              <a:t> cursus </a:t>
            </a:r>
            <a:r>
              <a:rPr dirty="0" err="1">
                <a:solidFill>
                  <a:schemeClr val="tx2"/>
                </a:solidFill>
              </a:rPr>
              <a:t>risus</a:t>
            </a:r>
            <a:r>
              <a:rPr dirty="0">
                <a:solidFill>
                  <a:schemeClr val="tx2"/>
                </a:solidFill>
              </a:rPr>
              <a:t> at </a:t>
            </a:r>
            <a:r>
              <a:rPr dirty="0" err="1">
                <a:solidFill>
                  <a:schemeClr val="tx2"/>
                </a:solidFill>
              </a:rPr>
              <a:t>ultrices</a:t>
            </a:r>
            <a:r>
              <a:rPr dirty="0">
                <a:solidFill>
                  <a:schemeClr val="tx2"/>
                </a:solidFill>
              </a:rPr>
              <a:t> mi tempus. </a:t>
            </a:r>
            <a:r>
              <a:rPr dirty="0" err="1">
                <a:solidFill>
                  <a:schemeClr val="tx2"/>
                </a:solidFill>
              </a:rPr>
              <a:t>Nibh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tellus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molestie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nunc</a:t>
            </a:r>
            <a:r>
              <a:rPr dirty="0">
                <a:solidFill>
                  <a:schemeClr val="tx2"/>
                </a:solidFill>
              </a:rPr>
              <a:t> non </a:t>
            </a:r>
            <a:r>
              <a:rPr dirty="0" err="1">
                <a:solidFill>
                  <a:schemeClr val="tx2"/>
                </a:solidFill>
              </a:rPr>
              <a:t>blandit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massa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enim</a:t>
            </a:r>
            <a:r>
              <a:rPr dirty="0">
                <a:solidFill>
                  <a:schemeClr val="tx2"/>
                </a:solidFill>
              </a:rPr>
              <a:t>. </a:t>
            </a:r>
            <a:r>
              <a:rPr dirty="0" err="1">
                <a:solidFill>
                  <a:schemeClr val="tx2"/>
                </a:solidFill>
              </a:rPr>
              <a:t>Nibh</a:t>
            </a:r>
            <a:r>
              <a:rPr dirty="0">
                <a:solidFill>
                  <a:schemeClr val="tx2"/>
                </a:solidFill>
              </a:rPr>
              <a:t> sit </a:t>
            </a:r>
            <a:r>
              <a:rPr dirty="0" err="1">
                <a:solidFill>
                  <a:schemeClr val="tx2"/>
                </a:solidFill>
              </a:rPr>
              <a:t>amet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commodo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nulla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dirty="0" err="1">
                <a:solidFill>
                  <a:schemeClr val="tx2"/>
                </a:solidFill>
              </a:rPr>
              <a:t>facilisi</a:t>
            </a:r>
            <a:r>
              <a:rPr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754" name="Venn diagram"/>
          <p:cNvSpPr txBox="1"/>
          <p:nvPr/>
        </p:nvSpPr>
        <p:spPr>
          <a:xfrm>
            <a:off x="1686995" y="1756807"/>
            <a:ext cx="9232901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Startup Roadmap</a:t>
            </a:r>
          </a:p>
        </p:txBody>
      </p: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4FF2D7ED-EE89-67A9-A6F7-B2C291C6FE9E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" name="Shape">
            <a:hlinkClick r:id="rId2"/>
            <a:extLst>
              <a:ext uri="{FF2B5EF4-FFF2-40B4-BE49-F238E27FC236}">
                <a16:creationId xmlns:a16="http://schemas.microsoft.com/office/drawing/2014/main" id="{F1E17EB7-3108-5691-D267-1BCCB193E42B}"/>
              </a:ext>
            </a:extLst>
          </p:cNvPr>
          <p:cNvSpPr/>
          <p:nvPr/>
        </p:nvSpPr>
        <p:spPr>
          <a:xfrm>
            <a:off x="21374616" y="126694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167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Calibri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6</cp:revision>
  <dcterms:modified xsi:type="dcterms:W3CDTF">2023-05-02T09:13:37Z</dcterms:modified>
</cp:coreProperties>
</file>