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
  </p:notesMasterIdLst>
  <p:sldIdLst>
    <p:sldId id="271" r:id="rId2"/>
  </p:sldIdLst>
  <p:sldSz cx="9144000" cy="5143500" type="screen16x9"/>
  <p:notesSz cx="6858000" cy="9144000"/>
  <p:embeddedFontLst>
    <p:embeddedFont>
      <p:font typeface="Barlow" pitchFamily="2" charset="77"/>
      <p:regular r:id="rId4"/>
      <p:bold r:id="rId5"/>
      <p:italic r:id="rId6"/>
      <p:boldItalic r:id="rId7"/>
    </p:embeddedFont>
    <p:embeddedFont>
      <p:font typeface="Barlow Medium" pitchFamily="2" charset="77"/>
      <p:regular r:id="rId8"/>
      <p:bold r:id="rId9"/>
      <p:italic r:id="rId10"/>
      <p:boldItalic r:id="rId11"/>
    </p:embeddedFont>
    <p:embeddedFont>
      <p:font typeface="Calibri" panose="020F0502020204030204" pitchFamily="34" charset="0"/>
      <p:regular r:id="rId12"/>
      <p:bold r:id="rId13"/>
      <p:italic r:id="rId14"/>
      <p:boldItalic r:id="rId15"/>
    </p:embeddedFont>
    <p:embeddedFont>
      <p:font typeface="Helvetica Neue" panose="02000503000000020004" pitchFamily="2" charset="0"/>
      <p:regular r:id="rId16"/>
      <p:bold r:id="rId17"/>
      <p:italic r:id="rId18"/>
      <p:boldItalic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9C53DD6-D469-4009-A77B-6201B95D0F15}">
  <a:tblStyle styleId="{49C53DD6-D469-4009-A77B-6201B95D0F15}" styleName="Table_0">
    <a:wholeTbl>
      <a:tcTxStyle b="off" i="off">
        <a:font>
          <a:latin typeface="Helvetica Neue Medium"/>
          <a:ea typeface="Helvetica Neue Medium"/>
          <a:cs typeface="Helvetica Neue Medium"/>
        </a:font>
        <a:srgbClr val="525455"/>
      </a:tcTxStyle>
      <a:tcStyle>
        <a:tcBdr>
          <a:left>
            <a:ln w="12700" cap="flat" cmpd="sng">
              <a:solidFill>
                <a:srgbClr val="F7F5F7"/>
              </a:solidFill>
              <a:prstDash val="solid"/>
              <a:round/>
              <a:headEnd type="none" w="sm" len="sm"/>
              <a:tailEnd type="none" w="sm" len="sm"/>
            </a:ln>
          </a:left>
          <a:right>
            <a:ln w="12700" cap="flat" cmpd="sng">
              <a:solidFill>
                <a:srgbClr val="F7F5F7"/>
              </a:solidFill>
              <a:prstDash val="solid"/>
              <a:round/>
              <a:headEnd type="none" w="sm" len="sm"/>
              <a:tailEnd type="none" w="sm" len="sm"/>
            </a:ln>
          </a:right>
          <a:top>
            <a:ln w="12700" cap="flat" cmpd="sng">
              <a:solidFill>
                <a:srgbClr val="F7F5F7"/>
              </a:solidFill>
              <a:prstDash val="solid"/>
              <a:round/>
              <a:headEnd type="none" w="sm" len="sm"/>
              <a:tailEnd type="none" w="sm" len="sm"/>
            </a:ln>
          </a:top>
          <a:bottom>
            <a:ln w="12700" cap="flat" cmpd="sng">
              <a:solidFill>
                <a:srgbClr val="F7F5F7"/>
              </a:solidFill>
              <a:prstDash val="solid"/>
              <a:round/>
              <a:headEnd type="none" w="sm" len="sm"/>
              <a:tailEnd type="none" w="sm" len="sm"/>
            </a:ln>
          </a:bottom>
          <a:insideH>
            <a:ln w="12700" cap="flat" cmpd="sng">
              <a:solidFill>
                <a:srgbClr val="F7F5F7"/>
              </a:solidFill>
              <a:prstDash val="solid"/>
              <a:round/>
              <a:headEnd type="none" w="sm" len="sm"/>
              <a:tailEnd type="none" w="sm" len="sm"/>
            </a:ln>
          </a:insideH>
          <a:insideV>
            <a:ln w="12700" cap="flat" cmpd="sng">
              <a:solidFill>
                <a:srgbClr val="F7F5F7"/>
              </a:solidFill>
              <a:prstDash val="solid"/>
              <a:round/>
              <a:headEnd type="none" w="sm" len="sm"/>
              <a:tailEnd type="none" w="sm" len="sm"/>
            </a:ln>
          </a:insideV>
        </a:tcBdr>
        <a:fill>
          <a:solidFill>
            <a:srgbClr val="F9D5CE"/>
          </a:solidFill>
        </a:fill>
      </a:tcStyle>
    </a:wholeTbl>
    <a:band1H>
      <a:tcTxStyle/>
      <a:tcStyle>
        <a:tcBdr/>
      </a:tcStyle>
    </a:band1H>
    <a:band2H>
      <a:tcTxStyle b="off" i="off"/>
      <a:tcStyle>
        <a:tcBdr/>
        <a:fill>
          <a:solidFill>
            <a:srgbClr val="FCEBE8"/>
          </a:solidFill>
        </a:fill>
      </a:tcStyle>
    </a:band2H>
    <a:band1V>
      <a:tcTxStyle/>
      <a:tcStyle>
        <a:tcBdr/>
      </a:tcStyle>
    </a:band1V>
    <a:band2V>
      <a:tcTxStyle/>
      <a:tcStyle>
        <a:tcBdr/>
      </a:tcStyle>
    </a:band2V>
    <a:lastCol>
      <a:tcTxStyle/>
      <a:tcStyle>
        <a:tcBdr/>
      </a:tcStyle>
    </a:lastCol>
    <a:firstCol>
      <a:tcTxStyle b="on" i="off">
        <a:font>
          <a:latin typeface="Helvetica Neue"/>
          <a:ea typeface="Helvetica Neue"/>
          <a:cs typeface="Helvetica Neue"/>
        </a:font>
        <a:srgbClr val="F7F5F7"/>
      </a:tcTxStyle>
      <a:tcStyle>
        <a:tcBdr>
          <a:left>
            <a:ln w="12700" cap="flat" cmpd="sng">
              <a:solidFill>
                <a:srgbClr val="F7F5F7"/>
              </a:solidFill>
              <a:prstDash val="solid"/>
              <a:round/>
              <a:headEnd type="none" w="sm" len="sm"/>
              <a:tailEnd type="none" w="sm" len="sm"/>
            </a:ln>
          </a:left>
          <a:right>
            <a:ln w="12700" cap="flat" cmpd="sng">
              <a:solidFill>
                <a:srgbClr val="F7F5F7"/>
              </a:solidFill>
              <a:prstDash val="solid"/>
              <a:round/>
              <a:headEnd type="none" w="sm" len="sm"/>
              <a:tailEnd type="none" w="sm" len="sm"/>
            </a:ln>
          </a:right>
          <a:top>
            <a:ln w="12700" cap="flat" cmpd="sng">
              <a:solidFill>
                <a:srgbClr val="F7F5F7"/>
              </a:solidFill>
              <a:prstDash val="solid"/>
              <a:round/>
              <a:headEnd type="none" w="sm" len="sm"/>
              <a:tailEnd type="none" w="sm" len="sm"/>
            </a:ln>
          </a:top>
          <a:bottom>
            <a:ln w="12700" cap="flat" cmpd="sng">
              <a:solidFill>
                <a:srgbClr val="F7F5F7"/>
              </a:solidFill>
              <a:prstDash val="solid"/>
              <a:round/>
              <a:headEnd type="none" w="sm" len="sm"/>
              <a:tailEnd type="none" w="sm" len="sm"/>
            </a:ln>
          </a:bottom>
          <a:insideH>
            <a:ln w="12700" cap="flat" cmpd="sng">
              <a:solidFill>
                <a:srgbClr val="F7F5F7"/>
              </a:solidFill>
              <a:prstDash val="solid"/>
              <a:round/>
              <a:headEnd type="none" w="sm" len="sm"/>
              <a:tailEnd type="none" w="sm" len="sm"/>
            </a:ln>
          </a:insideH>
          <a:insideV>
            <a:ln w="12700" cap="flat" cmpd="sng">
              <a:solidFill>
                <a:srgbClr val="F7F5F7"/>
              </a:solidFill>
              <a:prstDash val="solid"/>
              <a:round/>
              <a:headEnd type="none" w="sm" len="sm"/>
              <a:tailEnd type="none" w="sm" len="sm"/>
            </a:ln>
          </a:insideV>
        </a:tcBdr>
        <a:fill>
          <a:solidFill>
            <a:schemeClr val="accent1"/>
          </a:solidFill>
        </a:fill>
      </a:tcStyle>
    </a:firstCol>
    <a:lastRow>
      <a:tcTxStyle b="on" i="off">
        <a:font>
          <a:latin typeface="Helvetica Neue"/>
          <a:ea typeface="Helvetica Neue"/>
          <a:cs typeface="Helvetica Neue"/>
        </a:font>
        <a:srgbClr val="F7F5F7"/>
      </a:tcTxStyle>
      <a:tcStyle>
        <a:tcBdr>
          <a:left>
            <a:ln w="12700" cap="flat" cmpd="sng">
              <a:solidFill>
                <a:srgbClr val="F7F5F7"/>
              </a:solidFill>
              <a:prstDash val="solid"/>
              <a:round/>
              <a:headEnd type="none" w="sm" len="sm"/>
              <a:tailEnd type="none" w="sm" len="sm"/>
            </a:ln>
          </a:left>
          <a:right>
            <a:ln w="12700" cap="flat" cmpd="sng">
              <a:solidFill>
                <a:srgbClr val="F7F5F7"/>
              </a:solidFill>
              <a:prstDash val="solid"/>
              <a:round/>
              <a:headEnd type="none" w="sm" len="sm"/>
              <a:tailEnd type="none" w="sm" len="sm"/>
            </a:ln>
          </a:right>
          <a:top>
            <a:ln w="38100" cap="flat" cmpd="sng">
              <a:solidFill>
                <a:srgbClr val="F7F5F7"/>
              </a:solidFill>
              <a:prstDash val="solid"/>
              <a:round/>
              <a:headEnd type="none" w="sm" len="sm"/>
              <a:tailEnd type="none" w="sm" len="sm"/>
            </a:ln>
          </a:top>
          <a:bottom>
            <a:ln w="12700" cap="flat" cmpd="sng">
              <a:solidFill>
                <a:srgbClr val="F7F5F7"/>
              </a:solidFill>
              <a:prstDash val="solid"/>
              <a:round/>
              <a:headEnd type="none" w="sm" len="sm"/>
              <a:tailEnd type="none" w="sm" len="sm"/>
            </a:ln>
          </a:bottom>
          <a:insideH>
            <a:ln w="12700" cap="flat" cmpd="sng">
              <a:solidFill>
                <a:srgbClr val="F7F5F7"/>
              </a:solidFill>
              <a:prstDash val="solid"/>
              <a:round/>
              <a:headEnd type="none" w="sm" len="sm"/>
              <a:tailEnd type="none" w="sm" len="sm"/>
            </a:ln>
          </a:insideH>
          <a:insideV>
            <a:ln w="12700" cap="flat" cmpd="sng">
              <a:solidFill>
                <a:srgbClr val="F7F5F7"/>
              </a:solidFill>
              <a:prstDash val="solid"/>
              <a:round/>
              <a:headEnd type="none" w="sm" len="sm"/>
              <a:tailEnd type="none" w="sm" len="sm"/>
            </a:ln>
          </a:insideV>
        </a:tcBdr>
        <a:fill>
          <a:solidFill>
            <a:schemeClr val="accent1"/>
          </a:solidFill>
        </a:fill>
      </a:tcStyle>
    </a:lastRow>
    <a:seCell>
      <a:tcTxStyle/>
      <a:tcStyle>
        <a:tcBdr/>
      </a:tcStyle>
    </a:seCell>
    <a:swCell>
      <a:tcTxStyle/>
      <a:tcStyle>
        <a:tcBdr/>
      </a:tcStyle>
    </a:swCell>
    <a:firstRow>
      <a:tcTxStyle b="on" i="off">
        <a:font>
          <a:latin typeface="Helvetica Neue"/>
          <a:ea typeface="Helvetica Neue"/>
          <a:cs typeface="Helvetica Neue"/>
        </a:font>
        <a:srgbClr val="F7F5F7"/>
      </a:tcTxStyle>
      <a:tcStyle>
        <a:tcBdr>
          <a:left>
            <a:ln w="12700" cap="flat" cmpd="sng">
              <a:solidFill>
                <a:srgbClr val="F7F5F7"/>
              </a:solidFill>
              <a:prstDash val="solid"/>
              <a:round/>
              <a:headEnd type="none" w="sm" len="sm"/>
              <a:tailEnd type="none" w="sm" len="sm"/>
            </a:ln>
          </a:left>
          <a:right>
            <a:ln w="12700" cap="flat" cmpd="sng">
              <a:solidFill>
                <a:srgbClr val="F7F5F7"/>
              </a:solidFill>
              <a:prstDash val="solid"/>
              <a:round/>
              <a:headEnd type="none" w="sm" len="sm"/>
              <a:tailEnd type="none" w="sm" len="sm"/>
            </a:ln>
          </a:right>
          <a:top>
            <a:ln w="12700" cap="flat" cmpd="sng">
              <a:solidFill>
                <a:srgbClr val="F7F5F7"/>
              </a:solidFill>
              <a:prstDash val="solid"/>
              <a:round/>
              <a:headEnd type="none" w="sm" len="sm"/>
              <a:tailEnd type="none" w="sm" len="sm"/>
            </a:ln>
          </a:top>
          <a:bottom>
            <a:ln w="38100" cap="flat" cmpd="sng">
              <a:solidFill>
                <a:srgbClr val="F7F5F7"/>
              </a:solidFill>
              <a:prstDash val="solid"/>
              <a:round/>
              <a:headEnd type="none" w="sm" len="sm"/>
              <a:tailEnd type="none" w="sm" len="sm"/>
            </a:ln>
          </a:bottom>
          <a:insideH>
            <a:ln w="12700" cap="flat" cmpd="sng">
              <a:solidFill>
                <a:srgbClr val="F7F5F7"/>
              </a:solidFill>
              <a:prstDash val="solid"/>
              <a:round/>
              <a:headEnd type="none" w="sm" len="sm"/>
              <a:tailEnd type="none" w="sm" len="sm"/>
            </a:ln>
          </a:insideH>
          <a:insideV>
            <a:ln w="12700" cap="flat" cmpd="sng">
              <a:solidFill>
                <a:srgbClr val="F7F5F7"/>
              </a:solidFill>
              <a:prstDash val="solid"/>
              <a:round/>
              <a:headEnd type="none" w="sm" len="sm"/>
              <a:tailEnd type="none" w="sm" len="sm"/>
            </a:ln>
          </a:insideV>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01"/>
    <p:restoredTop sz="94668"/>
  </p:normalViewPr>
  <p:slideViewPr>
    <p:cSldViewPr snapToGrid="0">
      <p:cViewPr varScale="1">
        <p:scale>
          <a:sx n="141" d="100"/>
          <a:sy n="141" d="100"/>
        </p:scale>
        <p:origin x="1080"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font" Target="fonts/font10.fntdata"/><Relationship Id="rId18" Type="http://schemas.openxmlformats.org/officeDocument/2006/relationships/font" Target="fonts/font15.fntdata"/><Relationship Id="rId3" Type="http://schemas.openxmlformats.org/officeDocument/2006/relationships/notesMaster" Target="notesMasters/notesMaster1.xml"/><Relationship Id="rId21" Type="http://schemas.openxmlformats.org/officeDocument/2006/relationships/viewProps" Target="viewProps.xml"/><Relationship Id="rId7" Type="http://schemas.openxmlformats.org/officeDocument/2006/relationships/font" Target="fonts/font4.fntdata"/><Relationship Id="rId12" Type="http://schemas.openxmlformats.org/officeDocument/2006/relationships/font" Target="fonts/font9.fntdata"/><Relationship Id="rId17" Type="http://schemas.openxmlformats.org/officeDocument/2006/relationships/font" Target="fonts/font14.fntdata"/><Relationship Id="rId2" Type="http://schemas.openxmlformats.org/officeDocument/2006/relationships/slide" Target="slides/slide1.xml"/><Relationship Id="rId16" Type="http://schemas.openxmlformats.org/officeDocument/2006/relationships/font" Target="fonts/font13.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font" Target="fonts/font12.fntdata"/><Relationship Id="rId23" Type="http://schemas.openxmlformats.org/officeDocument/2006/relationships/tableStyles" Target="tableStyles.xml"/><Relationship Id="rId10" Type="http://schemas.openxmlformats.org/officeDocument/2006/relationships/font" Target="fonts/font7.fntdata"/><Relationship Id="rId19" Type="http://schemas.openxmlformats.org/officeDocument/2006/relationships/font" Target="fonts/font16.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font" Target="fonts/font11.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Google Shape;729;ge9a959c9c0_2_664: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30" name="Google Shape;730;ge9a959c9c0_2_6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tx">
  <p:cSld name="TITLE_AND_BODY">
    <p:spTree>
      <p:nvGrpSpPr>
        <p:cNvPr id="1" name="Shape 5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main" type="title">
  <p:cSld name="TITLE">
    <p:spTree>
      <p:nvGrpSpPr>
        <p:cNvPr id="1" name="Shape 5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hislide.io/"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5F6"/>
        </a:solidFill>
        <a:effectLst/>
      </p:bgPr>
    </p:bg>
    <p:spTree>
      <p:nvGrpSpPr>
        <p:cNvPr id="1" name="Shape 731"/>
        <p:cNvGrpSpPr/>
        <p:nvPr/>
      </p:nvGrpSpPr>
      <p:grpSpPr>
        <a:xfrm>
          <a:off x="0" y="0"/>
          <a:ext cx="0" cy="0"/>
          <a:chOff x="0" y="0"/>
          <a:chExt cx="0" cy="0"/>
        </a:xfrm>
      </p:grpSpPr>
      <p:grpSp>
        <p:nvGrpSpPr>
          <p:cNvPr id="732" name="Google Shape;732;p31"/>
          <p:cNvGrpSpPr/>
          <p:nvPr/>
        </p:nvGrpSpPr>
        <p:grpSpPr>
          <a:xfrm>
            <a:off x="7088933" y="2991861"/>
            <a:ext cx="2005892" cy="2005892"/>
            <a:chOff x="-1" y="0"/>
            <a:chExt cx="5349045" cy="5349044"/>
          </a:xfrm>
        </p:grpSpPr>
        <p:sp>
          <p:nvSpPr>
            <p:cNvPr id="733" name="Google Shape;733;p31"/>
            <p:cNvSpPr/>
            <p:nvPr/>
          </p:nvSpPr>
          <p:spPr>
            <a:xfrm>
              <a:off x="966913" y="931435"/>
              <a:ext cx="3415279" cy="3415195"/>
            </a:xfrm>
            <a:custGeom>
              <a:avLst/>
              <a:gdLst/>
              <a:ahLst/>
              <a:cxnLst/>
              <a:rect l="l" t="t" r="r" b="b"/>
              <a:pathLst>
                <a:path w="19679" h="20595" extrusionOk="0">
                  <a:moveTo>
                    <a:pt x="9838" y="0"/>
                  </a:moveTo>
                  <a:cubicBezTo>
                    <a:pt x="7320"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6" y="0"/>
                    <a:pt x="9838" y="0"/>
                  </a:cubicBezTo>
                  <a:close/>
                  <a:moveTo>
                    <a:pt x="9838" y="1759"/>
                  </a:moveTo>
                  <a:cubicBezTo>
                    <a:pt x="11925" y="1759"/>
                    <a:pt x="14012" y="2593"/>
                    <a:pt x="15605" y="4260"/>
                  </a:cubicBezTo>
                  <a:cubicBezTo>
                    <a:pt x="18791" y="7594"/>
                    <a:pt x="18791" y="13000"/>
                    <a:pt x="15605" y="16334"/>
                  </a:cubicBezTo>
                  <a:cubicBezTo>
                    <a:pt x="12420" y="19668"/>
                    <a:pt x="7256" y="19668"/>
                    <a:pt x="4071" y="16334"/>
                  </a:cubicBezTo>
                  <a:cubicBezTo>
                    <a:pt x="885" y="13000"/>
                    <a:pt x="885" y="7594"/>
                    <a:pt x="4071" y="4260"/>
                  </a:cubicBezTo>
                  <a:cubicBezTo>
                    <a:pt x="5663" y="2593"/>
                    <a:pt x="7750" y="1759"/>
                    <a:pt x="9838" y="1759"/>
                  </a:cubicBezTo>
                  <a:close/>
                </a:path>
              </a:pathLst>
            </a:cu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34" name="Google Shape;734;p31"/>
            <p:cNvSpPr/>
            <p:nvPr/>
          </p:nvSpPr>
          <p:spPr>
            <a:xfrm>
              <a:off x="-1" y="0"/>
              <a:ext cx="5349045" cy="5349044"/>
            </a:xfrm>
            <a:custGeom>
              <a:avLst/>
              <a:gdLst/>
              <a:ahLst/>
              <a:cxnLst/>
              <a:rect l="l" t="t" r="r" b="b"/>
              <a:pathLst>
                <a:path w="19679" h="20595" extrusionOk="0">
                  <a:moveTo>
                    <a:pt x="9838" y="0"/>
                  </a:moveTo>
                  <a:cubicBezTo>
                    <a:pt x="7320"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6" y="0"/>
                    <a:pt x="9838" y="0"/>
                  </a:cubicBezTo>
                  <a:close/>
                  <a:moveTo>
                    <a:pt x="9838" y="1759"/>
                  </a:moveTo>
                  <a:cubicBezTo>
                    <a:pt x="11925" y="1759"/>
                    <a:pt x="14012" y="2593"/>
                    <a:pt x="15605" y="4260"/>
                  </a:cubicBezTo>
                  <a:cubicBezTo>
                    <a:pt x="18791" y="7594"/>
                    <a:pt x="18791" y="13000"/>
                    <a:pt x="15605" y="16334"/>
                  </a:cubicBezTo>
                  <a:cubicBezTo>
                    <a:pt x="12420" y="19668"/>
                    <a:pt x="7256" y="19668"/>
                    <a:pt x="4071" y="16334"/>
                  </a:cubicBezTo>
                  <a:cubicBezTo>
                    <a:pt x="885" y="13000"/>
                    <a:pt x="885" y="7594"/>
                    <a:pt x="4071" y="4260"/>
                  </a:cubicBezTo>
                  <a:cubicBezTo>
                    <a:pt x="5663" y="2593"/>
                    <a:pt x="7750" y="1759"/>
                    <a:pt x="9838" y="1759"/>
                  </a:cubicBezTo>
                  <a:close/>
                </a:path>
              </a:pathLst>
            </a:custGeom>
            <a:solidFill>
              <a:schemeClr val="accent4">
                <a:alpha val="27058"/>
              </a:scheme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grpSp>
      <p:grpSp>
        <p:nvGrpSpPr>
          <p:cNvPr id="735" name="Google Shape;735;p31"/>
          <p:cNvGrpSpPr/>
          <p:nvPr/>
        </p:nvGrpSpPr>
        <p:grpSpPr>
          <a:xfrm>
            <a:off x="610979" y="2913742"/>
            <a:ext cx="865718" cy="865719"/>
            <a:chOff x="0" y="0"/>
            <a:chExt cx="2308581" cy="2308581"/>
          </a:xfrm>
        </p:grpSpPr>
        <p:sp>
          <p:nvSpPr>
            <p:cNvPr id="736" name="Google Shape;736;p31"/>
            <p:cNvSpPr/>
            <p:nvPr/>
          </p:nvSpPr>
          <p:spPr>
            <a:xfrm>
              <a:off x="0" y="0"/>
              <a:ext cx="2308581" cy="2308581"/>
            </a:xfrm>
            <a:prstGeom prst="ellipse">
              <a:avLst/>
            </a:prstGeom>
            <a:solidFill>
              <a:schemeClr val="accent1">
                <a:alpha val="69803"/>
              </a:scheme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37" name="Google Shape;737;p31"/>
            <p:cNvSpPr txBox="1"/>
            <p:nvPr/>
          </p:nvSpPr>
          <p:spPr>
            <a:xfrm>
              <a:off x="344120" y="1014568"/>
              <a:ext cx="1620340" cy="7112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Idea Generation</a:t>
              </a:r>
              <a:endParaRPr sz="500"/>
            </a:p>
          </p:txBody>
        </p:sp>
        <p:sp>
          <p:nvSpPr>
            <p:cNvPr id="738" name="Google Shape;738;p31"/>
            <p:cNvSpPr/>
            <p:nvPr/>
          </p:nvSpPr>
          <p:spPr>
            <a:xfrm>
              <a:off x="0" y="0"/>
              <a:ext cx="2308581" cy="2308581"/>
            </a:xfrm>
            <a:prstGeom prst="ellipse">
              <a:avLst/>
            </a:prstGeom>
            <a:noFill/>
            <a:ln w="9525"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39" name="Google Shape;739;p31"/>
            <p:cNvSpPr/>
            <p:nvPr/>
          </p:nvSpPr>
          <p:spPr>
            <a:xfrm>
              <a:off x="931929" y="422648"/>
              <a:ext cx="444721" cy="444721"/>
            </a:xfrm>
            <a:custGeom>
              <a:avLst/>
              <a:gdLst/>
              <a:ahLst/>
              <a:cxnLst/>
              <a:rect l="l" t="t" r="r" b="b"/>
              <a:pathLst>
                <a:path w="21600" h="21600" extrusionOk="0">
                  <a:moveTo>
                    <a:pt x="10808" y="0"/>
                  </a:moveTo>
                  <a:cubicBezTo>
                    <a:pt x="7668" y="0"/>
                    <a:pt x="5111" y="2557"/>
                    <a:pt x="5111" y="5697"/>
                  </a:cubicBezTo>
                  <a:cubicBezTo>
                    <a:pt x="5111" y="7585"/>
                    <a:pt x="6044" y="9344"/>
                    <a:pt x="7612" y="10406"/>
                  </a:cubicBezTo>
                  <a:cubicBezTo>
                    <a:pt x="7893" y="10597"/>
                    <a:pt x="8059" y="10923"/>
                    <a:pt x="8059" y="11271"/>
                  </a:cubicBezTo>
                  <a:lnTo>
                    <a:pt x="8059" y="11811"/>
                  </a:lnTo>
                  <a:lnTo>
                    <a:pt x="10175" y="11811"/>
                  </a:lnTo>
                  <a:lnTo>
                    <a:pt x="10175" y="7643"/>
                  </a:lnTo>
                  <a:lnTo>
                    <a:pt x="8677" y="6145"/>
                  </a:lnTo>
                  <a:cubicBezTo>
                    <a:pt x="8430" y="5898"/>
                    <a:pt x="8430" y="5497"/>
                    <a:pt x="8677" y="5249"/>
                  </a:cubicBezTo>
                  <a:cubicBezTo>
                    <a:pt x="8924" y="5002"/>
                    <a:pt x="9325" y="5002"/>
                    <a:pt x="9573" y="5249"/>
                  </a:cubicBezTo>
                  <a:lnTo>
                    <a:pt x="10808" y="6485"/>
                  </a:lnTo>
                  <a:lnTo>
                    <a:pt x="12043" y="5249"/>
                  </a:lnTo>
                  <a:cubicBezTo>
                    <a:pt x="12290" y="5002"/>
                    <a:pt x="12691" y="5002"/>
                    <a:pt x="12938" y="5249"/>
                  </a:cubicBezTo>
                  <a:cubicBezTo>
                    <a:pt x="13185" y="5497"/>
                    <a:pt x="13185" y="5898"/>
                    <a:pt x="12938" y="6145"/>
                  </a:cubicBezTo>
                  <a:lnTo>
                    <a:pt x="11441" y="7643"/>
                  </a:lnTo>
                  <a:lnTo>
                    <a:pt x="11441" y="11811"/>
                  </a:lnTo>
                  <a:lnTo>
                    <a:pt x="13541" y="11811"/>
                  </a:lnTo>
                  <a:lnTo>
                    <a:pt x="13541" y="11271"/>
                  </a:lnTo>
                  <a:cubicBezTo>
                    <a:pt x="13541" y="10923"/>
                    <a:pt x="13723" y="10597"/>
                    <a:pt x="14004" y="10406"/>
                  </a:cubicBezTo>
                  <a:cubicBezTo>
                    <a:pt x="15572" y="9344"/>
                    <a:pt x="16505" y="7585"/>
                    <a:pt x="16505" y="5697"/>
                  </a:cubicBezTo>
                  <a:cubicBezTo>
                    <a:pt x="16505" y="2557"/>
                    <a:pt x="13948" y="0"/>
                    <a:pt x="10808" y="0"/>
                  </a:cubicBezTo>
                  <a:close/>
                  <a:moveTo>
                    <a:pt x="2964" y="664"/>
                  </a:moveTo>
                  <a:cubicBezTo>
                    <a:pt x="2808" y="706"/>
                    <a:pt x="2666" y="806"/>
                    <a:pt x="2578" y="957"/>
                  </a:cubicBezTo>
                  <a:cubicBezTo>
                    <a:pt x="2404" y="1260"/>
                    <a:pt x="2507" y="1647"/>
                    <a:pt x="2810" y="1822"/>
                  </a:cubicBezTo>
                  <a:lnTo>
                    <a:pt x="3906" y="2455"/>
                  </a:lnTo>
                  <a:cubicBezTo>
                    <a:pt x="4209" y="2630"/>
                    <a:pt x="4596" y="2526"/>
                    <a:pt x="4771" y="2223"/>
                  </a:cubicBezTo>
                  <a:cubicBezTo>
                    <a:pt x="4946" y="1921"/>
                    <a:pt x="4842" y="1533"/>
                    <a:pt x="4539" y="1359"/>
                  </a:cubicBezTo>
                  <a:lnTo>
                    <a:pt x="3443" y="726"/>
                  </a:lnTo>
                  <a:cubicBezTo>
                    <a:pt x="3292" y="638"/>
                    <a:pt x="3121" y="622"/>
                    <a:pt x="2964" y="664"/>
                  </a:cubicBezTo>
                  <a:close/>
                  <a:moveTo>
                    <a:pt x="18636" y="664"/>
                  </a:moveTo>
                  <a:cubicBezTo>
                    <a:pt x="18479" y="622"/>
                    <a:pt x="18308" y="638"/>
                    <a:pt x="18157" y="726"/>
                  </a:cubicBezTo>
                  <a:lnTo>
                    <a:pt x="17061" y="1359"/>
                  </a:lnTo>
                  <a:cubicBezTo>
                    <a:pt x="16758" y="1533"/>
                    <a:pt x="16654" y="1921"/>
                    <a:pt x="16829" y="2223"/>
                  </a:cubicBezTo>
                  <a:cubicBezTo>
                    <a:pt x="17004" y="2526"/>
                    <a:pt x="17391" y="2630"/>
                    <a:pt x="17694" y="2455"/>
                  </a:cubicBezTo>
                  <a:lnTo>
                    <a:pt x="18790" y="1822"/>
                  </a:lnTo>
                  <a:cubicBezTo>
                    <a:pt x="19093" y="1647"/>
                    <a:pt x="19196" y="1260"/>
                    <a:pt x="19022" y="957"/>
                  </a:cubicBezTo>
                  <a:cubicBezTo>
                    <a:pt x="18934" y="806"/>
                    <a:pt x="18792" y="706"/>
                    <a:pt x="18636" y="664"/>
                  </a:cubicBezTo>
                  <a:close/>
                  <a:moveTo>
                    <a:pt x="1945" y="5064"/>
                  </a:moveTo>
                  <a:cubicBezTo>
                    <a:pt x="1596" y="5064"/>
                    <a:pt x="1312" y="5348"/>
                    <a:pt x="1312" y="5697"/>
                  </a:cubicBezTo>
                  <a:cubicBezTo>
                    <a:pt x="1312" y="6047"/>
                    <a:pt x="1596" y="6330"/>
                    <a:pt x="1945" y="6330"/>
                  </a:cubicBezTo>
                  <a:lnTo>
                    <a:pt x="3211" y="6330"/>
                  </a:lnTo>
                  <a:cubicBezTo>
                    <a:pt x="3561" y="6330"/>
                    <a:pt x="3844" y="6047"/>
                    <a:pt x="3844" y="5697"/>
                  </a:cubicBezTo>
                  <a:cubicBezTo>
                    <a:pt x="3844" y="5348"/>
                    <a:pt x="3561" y="5064"/>
                    <a:pt x="3211" y="5064"/>
                  </a:cubicBezTo>
                  <a:lnTo>
                    <a:pt x="1945" y="5064"/>
                  </a:lnTo>
                  <a:close/>
                  <a:moveTo>
                    <a:pt x="18404" y="5064"/>
                  </a:moveTo>
                  <a:cubicBezTo>
                    <a:pt x="18055" y="5064"/>
                    <a:pt x="17771" y="5348"/>
                    <a:pt x="17771" y="5697"/>
                  </a:cubicBezTo>
                  <a:cubicBezTo>
                    <a:pt x="17771" y="6047"/>
                    <a:pt x="18055" y="6330"/>
                    <a:pt x="18404" y="6330"/>
                  </a:cubicBezTo>
                  <a:lnTo>
                    <a:pt x="19670" y="6330"/>
                  </a:lnTo>
                  <a:cubicBezTo>
                    <a:pt x="20019" y="6330"/>
                    <a:pt x="20303" y="6047"/>
                    <a:pt x="20303" y="5697"/>
                  </a:cubicBezTo>
                  <a:cubicBezTo>
                    <a:pt x="20303" y="5348"/>
                    <a:pt x="20019" y="5064"/>
                    <a:pt x="19670" y="5064"/>
                  </a:cubicBezTo>
                  <a:lnTo>
                    <a:pt x="18404" y="5064"/>
                  </a:lnTo>
                  <a:close/>
                  <a:moveTo>
                    <a:pt x="4400" y="8878"/>
                  </a:moveTo>
                  <a:cubicBezTo>
                    <a:pt x="4244" y="8836"/>
                    <a:pt x="4057" y="8868"/>
                    <a:pt x="3906" y="8955"/>
                  </a:cubicBezTo>
                  <a:lnTo>
                    <a:pt x="2810" y="9588"/>
                  </a:lnTo>
                  <a:cubicBezTo>
                    <a:pt x="2507" y="9763"/>
                    <a:pt x="2404" y="10150"/>
                    <a:pt x="2578" y="10453"/>
                  </a:cubicBezTo>
                  <a:cubicBezTo>
                    <a:pt x="2753" y="10755"/>
                    <a:pt x="3140" y="10859"/>
                    <a:pt x="3443" y="10684"/>
                  </a:cubicBezTo>
                  <a:lnTo>
                    <a:pt x="4539" y="10051"/>
                  </a:lnTo>
                  <a:cubicBezTo>
                    <a:pt x="4842" y="9876"/>
                    <a:pt x="4946" y="9489"/>
                    <a:pt x="4771" y="9187"/>
                  </a:cubicBezTo>
                  <a:cubicBezTo>
                    <a:pt x="4683" y="9035"/>
                    <a:pt x="4557" y="8920"/>
                    <a:pt x="4400" y="8878"/>
                  </a:cubicBezTo>
                  <a:close/>
                  <a:moveTo>
                    <a:pt x="17215" y="8878"/>
                  </a:moveTo>
                  <a:cubicBezTo>
                    <a:pt x="17059" y="8920"/>
                    <a:pt x="16917" y="9035"/>
                    <a:pt x="16829" y="9187"/>
                  </a:cubicBezTo>
                  <a:cubicBezTo>
                    <a:pt x="16654" y="9489"/>
                    <a:pt x="16758" y="9876"/>
                    <a:pt x="17061" y="10051"/>
                  </a:cubicBezTo>
                  <a:lnTo>
                    <a:pt x="18157" y="10684"/>
                  </a:lnTo>
                  <a:cubicBezTo>
                    <a:pt x="18460" y="10859"/>
                    <a:pt x="18847" y="10755"/>
                    <a:pt x="19022" y="10453"/>
                  </a:cubicBezTo>
                  <a:cubicBezTo>
                    <a:pt x="19196" y="10150"/>
                    <a:pt x="19093" y="9763"/>
                    <a:pt x="18790" y="9588"/>
                  </a:cubicBezTo>
                  <a:lnTo>
                    <a:pt x="17694" y="8955"/>
                  </a:lnTo>
                  <a:cubicBezTo>
                    <a:pt x="17542" y="8868"/>
                    <a:pt x="17372" y="8836"/>
                    <a:pt x="17215" y="8878"/>
                  </a:cubicBezTo>
                  <a:close/>
                  <a:moveTo>
                    <a:pt x="4014" y="12738"/>
                  </a:moveTo>
                  <a:cubicBezTo>
                    <a:pt x="2733" y="12738"/>
                    <a:pt x="1698" y="13788"/>
                    <a:pt x="1698" y="15069"/>
                  </a:cubicBezTo>
                  <a:cubicBezTo>
                    <a:pt x="1698" y="16350"/>
                    <a:pt x="2733" y="17385"/>
                    <a:pt x="4014" y="17385"/>
                  </a:cubicBezTo>
                  <a:cubicBezTo>
                    <a:pt x="5296" y="17385"/>
                    <a:pt x="6330" y="16350"/>
                    <a:pt x="6330" y="15069"/>
                  </a:cubicBezTo>
                  <a:cubicBezTo>
                    <a:pt x="6330" y="13788"/>
                    <a:pt x="5296" y="12738"/>
                    <a:pt x="4014" y="12738"/>
                  </a:cubicBezTo>
                  <a:close/>
                  <a:moveTo>
                    <a:pt x="17601" y="12738"/>
                  </a:moveTo>
                  <a:cubicBezTo>
                    <a:pt x="16320" y="12738"/>
                    <a:pt x="15270" y="13788"/>
                    <a:pt x="15270" y="15069"/>
                  </a:cubicBezTo>
                  <a:cubicBezTo>
                    <a:pt x="15270" y="16350"/>
                    <a:pt x="16320" y="17385"/>
                    <a:pt x="17601" y="17385"/>
                  </a:cubicBezTo>
                  <a:cubicBezTo>
                    <a:pt x="18882" y="17385"/>
                    <a:pt x="19917" y="16350"/>
                    <a:pt x="19917" y="15069"/>
                  </a:cubicBezTo>
                  <a:cubicBezTo>
                    <a:pt x="19917" y="13788"/>
                    <a:pt x="18882" y="12738"/>
                    <a:pt x="17601" y="12738"/>
                  </a:cubicBezTo>
                  <a:close/>
                  <a:moveTo>
                    <a:pt x="8059" y="13077"/>
                  </a:moveTo>
                  <a:lnTo>
                    <a:pt x="8059" y="13293"/>
                  </a:lnTo>
                  <a:cubicBezTo>
                    <a:pt x="8059" y="14340"/>
                    <a:pt x="8912" y="15193"/>
                    <a:pt x="9959" y="15193"/>
                  </a:cubicBezTo>
                  <a:lnTo>
                    <a:pt x="11641" y="15193"/>
                  </a:lnTo>
                  <a:cubicBezTo>
                    <a:pt x="12688" y="15193"/>
                    <a:pt x="13540" y="14340"/>
                    <a:pt x="13541" y="13293"/>
                  </a:cubicBezTo>
                  <a:lnTo>
                    <a:pt x="13541" y="13077"/>
                  </a:lnTo>
                  <a:lnTo>
                    <a:pt x="8059" y="13077"/>
                  </a:lnTo>
                  <a:close/>
                  <a:moveTo>
                    <a:pt x="1667" y="17771"/>
                  </a:moveTo>
                  <a:cubicBezTo>
                    <a:pt x="682" y="18308"/>
                    <a:pt x="0" y="19351"/>
                    <a:pt x="0" y="20550"/>
                  </a:cubicBezTo>
                  <a:lnTo>
                    <a:pt x="0" y="20967"/>
                  </a:lnTo>
                  <a:cubicBezTo>
                    <a:pt x="0" y="21316"/>
                    <a:pt x="284" y="21600"/>
                    <a:pt x="633" y="21600"/>
                  </a:cubicBezTo>
                  <a:lnTo>
                    <a:pt x="7396" y="21600"/>
                  </a:lnTo>
                  <a:cubicBezTo>
                    <a:pt x="7745" y="21600"/>
                    <a:pt x="8029" y="21316"/>
                    <a:pt x="8029" y="20967"/>
                  </a:cubicBezTo>
                  <a:lnTo>
                    <a:pt x="8029" y="20550"/>
                  </a:lnTo>
                  <a:cubicBezTo>
                    <a:pt x="8029" y="19351"/>
                    <a:pt x="7347" y="18308"/>
                    <a:pt x="6361" y="17771"/>
                  </a:cubicBezTo>
                  <a:cubicBezTo>
                    <a:pt x="5731" y="18320"/>
                    <a:pt x="4914" y="18651"/>
                    <a:pt x="4014" y="18651"/>
                  </a:cubicBezTo>
                  <a:cubicBezTo>
                    <a:pt x="3115" y="18651"/>
                    <a:pt x="2298" y="18320"/>
                    <a:pt x="1667" y="17771"/>
                  </a:cubicBezTo>
                  <a:close/>
                  <a:moveTo>
                    <a:pt x="15239" y="17771"/>
                  </a:moveTo>
                  <a:cubicBezTo>
                    <a:pt x="14253" y="18308"/>
                    <a:pt x="13587" y="19351"/>
                    <a:pt x="13587" y="20550"/>
                  </a:cubicBezTo>
                  <a:lnTo>
                    <a:pt x="13587" y="20967"/>
                  </a:lnTo>
                  <a:cubicBezTo>
                    <a:pt x="13587" y="21316"/>
                    <a:pt x="13870" y="21600"/>
                    <a:pt x="14220" y="21600"/>
                  </a:cubicBezTo>
                  <a:lnTo>
                    <a:pt x="20967" y="21600"/>
                  </a:lnTo>
                  <a:cubicBezTo>
                    <a:pt x="21316" y="21600"/>
                    <a:pt x="21600" y="21316"/>
                    <a:pt x="21600" y="20967"/>
                  </a:cubicBezTo>
                  <a:lnTo>
                    <a:pt x="21600" y="20550"/>
                  </a:lnTo>
                  <a:cubicBezTo>
                    <a:pt x="21600" y="19351"/>
                    <a:pt x="20933" y="18308"/>
                    <a:pt x="19948" y="17771"/>
                  </a:cubicBezTo>
                  <a:cubicBezTo>
                    <a:pt x="19318" y="18320"/>
                    <a:pt x="18500" y="18651"/>
                    <a:pt x="17601" y="18651"/>
                  </a:cubicBezTo>
                  <a:cubicBezTo>
                    <a:pt x="16702" y="18651"/>
                    <a:pt x="15869" y="18320"/>
                    <a:pt x="15239" y="17771"/>
                  </a:cubicBezTo>
                  <a:close/>
                </a:path>
              </a:pathLst>
            </a:custGeom>
            <a:solidFill>
              <a:schemeClr val="accent1"/>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Calibri"/>
                <a:buNone/>
              </a:pPr>
              <a:endParaRPr sz="1100" b="0" i="0" u="none" strike="noStrike" cap="none">
                <a:solidFill>
                  <a:schemeClr val="lt1"/>
                </a:solidFill>
                <a:latin typeface="Helvetica Neue"/>
                <a:ea typeface="Helvetica Neue"/>
                <a:cs typeface="Helvetica Neue"/>
                <a:sym typeface="Helvetica Neue"/>
              </a:endParaRPr>
            </a:p>
          </p:txBody>
        </p:sp>
      </p:grpSp>
      <p:grpSp>
        <p:nvGrpSpPr>
          <p:cNvPr id="740" name="Google Shape;740;p31"/>
          <p:cNvGrpSpPr/>
          <p:nvPr/>
        </p:nvGrpSpPr>
        <p:grpSpPr>
          <a:xfrm>
            <a:off x="2020254" y="2913742"/>
            <a:ext cx="865718" cy="865719"/>
            <a:chOff x="0" y="0"/>
            <a:chExt cx="2308581" cy="2308581"/>
          </a:xfrm>
        </p:grpSpPr>
        <p:sp>
          <p:nvSpPr>
            <p:cNvPr id="741" name="Google Shape;741;p31"/>
            <p:cNvSpPr/>
            <p:nvPr/>
          </p:nvSpPr>
          <p:spPr>
            <a:xfrm>
              <a:off x="0" y="0"/>
              <a:ext cx="2308581" cy="2308581"/>
            </a:xfrm>
            <a:prstGeom prst="ellipse">
              <a:avLst/>
            </a:prstGeom>
            <a:solidFill>
              <a:schemeClr val="accent1">
                <a:alpha val="69803"/>
              </a:scheme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42" name="Google Shape;742;p31"/>
            <p:cNvSpPr txBox="1"/>
            <p:nvPr/>
          </p:nvSpPr>
          <p:spPr>
            <a:xfrm>
              <a:off x="344120" y="989168"/>
              <a:ext cx="1620340" cy="10160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Business Concept Definition</a:t>
              </a:r>
              <a:endParaRPr sz="500"/>
            </a:p>
          </p:txBody>
        </p:sp>
        <p:sp>
          <p:nvSpPr>
            <p:cNvPr id="743" name="Google Shape;743;p31"/>
            <p:cNvSpPr/>
            <p:nvPr/>
          </p:nvSpPr>
          <p:spPr>
            <a:xfrm>
              <a:off x="0" y="0"/>
              <a:ext cx="2308581" cy="2308581"/>
            </a:xfrm>
            <a:prstGeom prst="ellipse">
              <a:avLst/>
            </a:prstGeom>
            <a:noFill/>
            <a:ln w="9525" cap="flat" cmpd="sng">
              <a:solidFill>
                <a:schemeClr val="accent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44" name="Google Shape;744;p31"/>
            <p:cNvSpPr/>
            <p:nvPr/>
          </p:nvSpPr>
          <p:spPr>
            <a:xfrm>
              <a:off x="932040" y="397358"/>
              <a:ext cx="444501" cy="444501"/>
            </a:xfrm>
            <a:custGeom>
              <a:avLst/>
              <a:gdLst/>
              <a:ahLst/>
              <a:cxnLst/>
              <a:rect l="l" t="t" r="r" b="b"/>
              <a:pathLst>
                <a:path w="21600" h="21600" extrusionOk="0">
                  <a:moveTo>
                    <a:pt x="4848" y="0"/>
                  </a:moveTo>
                  <a:cubicBezTo>
                    <a:pt x="4499" y="0"/>
                    <a:pt x="4215" y="284"/>
                    <a:pt x="4215" y="633"/>
                  </a:cubicBezTo>
                  <a:lnTo>
                    <a:pt x="4215" y="5527"/>
                  </a:lnTo>
                  <a:cubicBezTo>
                    <a:pt x="4421" y="5493"/>
                    <a:pt x="4632" y="5481"/>
                    <a:pt x="4848" y="5481"/>
                  </a:cubicBezTo>
                  <a:cubicBezTo>
                    <a:pt x="6941" y="5481"/>
                    <a:pt x="8646" y="7186"/>
                    <a:pt x="8646" y="9279"/>
                  </a:cubicBezTo>
                  <a:cubicBezTo>
                    <a:pt x="8646" y="9723"/>
                    <a:pt x="8570" y="10149"/>
                    <a:pt x="8430" y="10545"/>
                  </a:cubicBezTo>
                  <a:lnTo>
                    <a:pt x="14853" y="10545"/>
                  </a:lnTo>
                  <a:cubicBezTo>
                    <a:pt x="15322" y="10545"/>
                    <a:pt x="15758" y="10677"/>
                    <a:pt x="16134" y="10900"/>
                  </a:cubicBezTo>
                  <a:lnTo>
                    <a:pt x="17987" y="9032"/>
                  </a:lnTo>
                  <a:cubicBezTo>
                    <a:pt x="18234" y="8785"/>
                    <a:pt x="18635" y="8785"/>
                    <a:pt x="18883" y="9032"/>
                  </a:cubicBezTo>
                  <a:cubicBezTo>
                    <a:pt x="19130" y="9279"/>
                    <a:pt x="19130" y="9681"/>
                    <a:pt x="18883" y="9928"/>
                  </a:cubicBezTo>
                  <a:lnTo>
                    <a:pt x="17030" y="11780"/>
                  </a:lnTo>
                  <a:cubicBezTo>
                    <a:pt x="17253" y="12157"/>
                    <a:pt x="17385" y="12609"/>
                    <a:pt x="17385" y="13077"/>
                  </a:cubicBezTo>
                  <a:cubicBezTo>
                    <a:pt x="17385" y="13538"/>
                    <a:pt x="17261" y="13971"/>
                    <a:pt x="17045" y="14343"/>
                  </a:cubicBezTo>
                  <a:lnTo>
                    <a:pt x="20967" y="14343"/>
                  </a:lnTo>
                  <a:cubicBezTo>
                    <a:pt x="21316" y="14343"/>
                    <a:pt x="21600" y="14060"/>
                    <a:pt x="21600" y="13710"/>
                  </a:cubicBezTo>
                  <a:lnTo>
                    <a:pt x="21600" y="633"/>
                  </a:lnTo>
                  <a:cubicBezTo>
                    <a:pt x="21600" y="284"/>
                    <a:pt x="21316" y="0"/>
                    <a:pt x="20967" y="0"/>
                  </a:cubicBezTo>
                  <a:lnTo>
                    <a:pt x="4848" y="0"/>
                  </a:lnTo>
                  <a:close/>
                  <a:moveTo>
                    <a:pt x="16073" y="1899"/>
                  </a:moveTo>
                  <a:cubicBezTo>
                    <a:pt x="16422" y="1899"/>
                    <a:pt x="16706" y="2183"/>
                    <a:pt x="16706" y="2532"/>
                  </a:cubicBezTo>
                  <a:lnTo>
                    <a:pt x="16706" y="6963"/>
                  </a:lnTo>
                  <a:lnTo>
                    <a:pt x="16922" y="6963"/>
                  </a:lnTo>
                  <a:cubicBezTo>
                    <a:pt x="17271" y="6963"/>
                    <a:pt x="17555" y="7247"/>
                    <a:pt x="17555" y="7596"/>
                  </a:cubicBezTo>
                  <a:cubicBezTo>
                    <a:pt x="17555" y="7946"/>
                    <a:pt x="17271" y="8214"/>
                    <a:pt x="16922" y="8214"/>
                  </a:cubicBezTo>
                  <a:lnTo>
                    <a:pt x="10159" y="8214"/>
                  </a:lnTo>
                  <a:cubicBezTo>
                    <a:pt x="9810" y="8214"/>
                    <a:pt x="9526" y="7946"/>
                    <a:pt x="9526" y="7596"/>
                  </a:cubicBezTo>
                  <a:cubicBezTo>
                    <a:pt x="9526" y="7247"/>
                    <a:pt x="9810" y="6963"/>
                    <a:pt x="10159" y="6963"/>
                  </a:cubicBezTo>
                  <a:lnTo>
                    <a:pt x="10375" y="6963"/>
                  </a:lnTo>
                  <a:lnTo>
                    <a:pt x="10375" y="5898"/>
                  </a:lnTo>
                  <a:cubicBezTo>
                    <a:pt x="10375" y="5548"/>
                    <a:pt x="10659" y="5265"/>
                    <a:pt x="11008" y="5265"/>
                  </a:cubicBezTo>
                  <a:cubicBezTo>
                    <a:pt x="11358" y="5265"/>
                    <a:pt x="11641" y="5548"/>
                    <a:pt x="11641" y="5898"/>
                  </a:cubicBezTo>
                  <a:lnTo>
                    <a:pt x="11641" y="6963"/>
                  </a:lnTo>
                  <a:lnTo>
                    <a:pt x="12907" y="6963"/>
                  </a:lnTo>
                  <a:lnTo>
                    <a:pt x="12907" y="4215"/>
                  </a:lnTo>
                  <a:cubicBezTo>
                    <a:pt x="12907" y="3866"/>
                    <a:pt x="13191" y="3582"/>
                    <a:pt x="13541" y="3582"/>
                  </a:cubicBezTo>
                  <a:cubicBezTo>
                    <a:pt x="13890" y="3582"/>
                    <a:pt x="14173" y="3866"/>
                    <a:pt x="14174" y="4215"/>
                  </a:cubicBezTo>
                  <a:lnTo>
                    <a:pt x="14174" y="6963"/>
                  </a:lnTo>
                  <a:lnTo>
                    <a:pt x="15440" y="6963"/>
                  </a:lnTo>
                  <a:lnTo>
                    <a:pt x="15440" y="2532"/>
                  </a:lnTo>
                  <a:cubicBezTo>
                    <a:pt x="15440" y="2183"/>
                    <a:pt x="15723" y="1899"/>
                    <a:pt x="16073" y="1899"/>
                  </a:cubicBezTo>
                  <a:close/>
                  <a:moveTo>
                    <a:pt x="4848" y="6747"/>
                  </a:moveTo>
                  <a:cubicBezTo>
                    <a:pt x="3450" y="6747"/>
                    <a:pt x="2316" y="7881"/>
                    <a:pt x="2316" y="9279"/>
                  </a:cubicBezTo>
                  <a:cubicBezTo>
                    <a:pt x="2316" y="10677"/>
                    <a:pt x="3450" y="11811"/>
                    <a:pt x="4848" y="11811"/>
                  </a:cubicBezTo>
                  <a:cubicBezTo>
                    <a:pt x="6246" y="11811"/>
                    <a:pt x="7380" y="10677"/>
                    <a:pt x="7380" y="9279"/>
                  </a:cubicBezTo>
                  <a:cubicBezTo>
                    <a:pt x="7380" y="7881"/>
                    <a:pt x="6246" y="6747"/>
                    <a:pt x="4848" y="6747"/>
                  </a:cubicBezTo>
                  <a:close/>
                  <a:moveTo>
                    <a:pt x="7673" y="11811"/>
                  </a:moveTo>
                  <a:cubicBezTo>
                    <a:pt x="6978" y="12588"/>
                    <a:pt x="5970" y="13077"/>
                    <a:pt x="4848" y="13077"/>
                  </a:cubicBezTo>
                  <a:cubicBezTo>
                    <a:pt x="3904" y="13077"/>
                    <a:pt x="3043" y="12724"/>
                    <a:pt x="2378" y="12151"/>
                  </a:cubicBezTo>
                  <a:cubicBezTo>
                    <a:pt x="977" y="12776"/>
                    <a:pt x="0" y="14178"/>
                    <a:pt x="0" y="15810"/>
                  </a:cubicBezTo>
                  <a:lnTo>
                    <a:pt x="0" y="20967"/>
                  </a:lnTo>
                  <a:cubicBezTo>
                    <a:pt x="0" y="21316"/>
                    <a:pt x="284" y="21600"/>
                    <a:pt x="633" y="21600"/>
                  </a:cubicBezTo>
                  <a:lnTo>
                    <a:pt x="9063" y="21600"/>
                  </a:lnTo>
                  <a:cubicBezTo>
                    <a:pt x="9413" y="21600"/>
                    <a:pt x="9696" y="21316"/>
                    <a:pt x="9696" y="20967"/>
                  </a:cubicBezTo>
                  <a:lnTo>
                    <a:pt x="9696" y="14343"/>
                  </a:lnTo>
                  <a:lnTo>
                    <a:pt x="14853" y="14343"/>
                  </a:lnTo>
                  <a:cubicBezTo>
                    <a:pt x="15552" y="14343"/>
                    <a:pt x="16119" y="13776"/>
                    <a:pt x="16119" y="13077"/>
                  </a:cubicBezTo>
                  <a:cubicBezTo>
                    <a:pt x="16119" y="12378"/>
                    <a:pt x="15552" y="11811"/>
                    <a:pt x="14853" y="11811"/>
                  </a:cubicBezTo>
                  <a:lnTo>
                    <a:pt x="7673" y="11811"/>
                  </a:lnTo>
                  <a:close/>
                </a:path>
              </a:pathLst>
            </a:custGeom>
            <a:solidFill>
              <a:schemeClr val="accent1"/>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Calibri"/>
                <a:buNone/>
              </a:pPr>
              <a:endParaRPr sz="1100" b="0" i="0" u="none" strike="noStrike" cap="none">
                <a:solidFill>
                  <a:schemeClr val="lt1"/>
                </a:solidFill>
                <a:latin typeface="Helvetica Neue"/>
                <a:ea typeface="Helvetica Neue"/>
                <a:cs typeface="Helvetica Neue"/>
                <a:sym typeface="Helvetica Neue"/>
              </a:endParaRPr>
            </a:p>
          </p:txBody>
        </p:sp>
      </p:grpSp>
      <p:sp>
        <p:nvSpPr>
          <p:cNvPr id="745" name="Google Shape;745;p31"/>
          <p:cNvSpPr/>
          <p:nvPr/>
        </p:nvSpPr>
        <p:spPr>
          <a:xfrm>
            <a:off x="3429530" y="2913742"/>
            <a:ext cx="865718" cy="865719"/>
          </a:xfrm>
          <a:prstGeom prst="ellipse">
            <a:avLst/>
          </a:prstGeom>
          <a:solidFill>
            <a:schemeClr val="accent2">
              <a:alpha val="69803"/>
            </a:scheme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46" name="Google Shape;746;p31"/>
          <p:cNvSpPr txBox="1"/>
          <p:nvPr/>
        </p:nvSpPr>
        <p:spPr>
          <a:xfrm>
            <a:off x="3429450" y="3284675"/>
            <a:ext cx="865800" cy="408000"/>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Entrepreneurial</a:t>
            </a:r>
            <a:endParaRPr sz="500"/>
          </a:p>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Team </a:t>
            </a:r>
            <a:endParaRPr sz="500"/>
          </a:p>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Formation</a:t>
            </a:r>
            <a:endParaRPr sz="500"/>
          </a:p>
        </p:txBody>
      </p:sp>
      <p:sp>
        <p:nvSpPr>
          <p:cNvPr id="747" name="Google Shape;747;p31"/>
          <p:cNvSpPr/>
          <p:nvPr/>
        </p:nvSpPr>
        <p:spPr>
          <a:xfrm>
            <a:off x="3429530" y="2911805"/>
            <a:ext cx="865800" cy="865800"/>
          </a:xfrm>
          <a:prstGeom prst="ellipse">
            <a:avLst/>
          </a:prstGeom>
          <a:noFill/>
          <a:ln w="9525" cap="flat" cmpd="sng">
            <a:solidFill>
              <a:schemeClr val="accent2"/>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48" name="Google Shape;748;p31"/>
          <p:cNvSpPr/>
          <p:nvPr/>
        </p:nvSpPr>
        <p:spPr>
          <a:xfrm>
            <a:off x="3783808" y="3062751"/>
            <a:ext cx="166688" cy="166688"/>
          </a:xfrm>
          <a:custGeom>
            <a:avLst/>
            <a:gdLst/>
            <a:ahLst/>
            <a:cxnLst/>
            <a:rect l="l" t="t" r="r" b="b"/>
            <a:pathLst>
              <a:path w="21600" h="21600" extrusionOk="0">
                <a:moveTo>
                  <a:pt x="10792" y="0"/>
                </a:moveTo>
                <a:cubicBezTo>
                  <a:pt x="9511" y="0"/>
                  <a:pt x="8476" y="1035"/>
                  <a:pt x="8476" y="2316"/>
                </a:cubicBezTo>
                <a:cubicBezTo>
                  <a:pt x="8476" y="3597"/>
                  <a:pt x="9511" y="4632"/>
                  <a:pt x="10792" y="4632"/>
                </a:cubicBezTo>
                <a:cubicBezTo>
                  <a:pt x="12074" y="4632"/>
                  <a:pt x="13124" y="3597"/>
                  <a:pt x="13124" y="2316"/>
                </a:cubicBezTo>
                <a:cubicBezTo>
                  <a:pt x="13124" y="1035"/>
                  <a:pt x="12074" y="0"/>
                  <a:pt x="10792" y="0"/>
                </a:cubicBezTo>
                <a:close/>
                <a:moveTo>
                  <a:pt x="8445" y="5018"/>
                </a:moveTo>
                <a:cubicBezTo>
                  <a:pt x="7460" y="5554"/>
                  <a:pt x="6794" y="6598"/>
                  <a:pt x="6793" y="7797"/>
                </a:cubicBezTo>
                <a:lnTo>
                  <a:pt x="6793" y="8229"/>
                </a:lnTo>
                <a:cubicBezTo>
                  <a:pt x="6793" y="8579"/>
                  <a:pt x="7077" y="8862"/>
                  <a:pt x="7426" y="8862"/>
                </a:cubicBezTo>
                <a:lnTo>
                  <a:pt x="14174" y="8862"/>
                </a:lnTo>
                <a:cubicBezTo>
                  <a:pt x="14523" y="8862"/>
                  <a:pt x="14807" y="8579"/>
                  <a:pt x="14807" y="8229"/>
                </a:cubicBezTo>
                <a:lnTo>
                  <a:pt x="14807" y="7797"/>
                </a:lnTo>
                <a:cubicBezTo>
                  <a:pt x="14807" y="6598"/>
                  <a:pt x="14140" y="5554"/>
                  <a:pt x="13155" y="5018"/>
                </a:cubicBezTo>
                <a:cubicBezTo>
                  <a:pt x="12524" y="5567"/>
                  <a:pt x="11692" y="5898"/>
                  <a:pt x="10792" y="5898"/>
                </a:cubicBezTo>
                <a:cubicBezTo>
                  <a:pt x="9893" y="5898"/>
                  <a:pt x="9075" y="5567"/>
                  <a:pt x="8445" y="5018"/>
                </a:cubicBezTo>
                <a:close/>
                <a:moveTo>
                  <a:pt x="10159" y="10113"/>
                </a:moveTo>
                <a:lnTo>
                  <a:pt x="10159" y="11765"/>
                </a:lnTo>
                <a:cubicBezTo>
                  <a:pt x="10362" y="11713"/>
                  <a:pt x="10574" y="11688"/>
                  <a:pt x="10792" y="11688"/>
                </a:cubicBezTo>
                <a:cubicBezTo>
                  <a:pt x="11011" y="11688"/>
                  <a:pt x="11223" y="11713"/>
                  <a:pt x="11425" y="11765"/>
                </a:cubicBezTo>
                <a:lnTo>
                  <a:pt x="11425" y="10113"/>
                </a:lnTo>
                <a:lnTo>
                  <a:pt x="10159" y="10113"/>
                </a:lnTo>
                <a:close/>
                <a:moveTo>
                  <a:pt x="4014" y="12738"/>
                </a:moveTo>
                <a:cubicBezTo>
                  <a:pt x="2733" y="12738"/>
                  <a:pt x="1683" y="13772"/>
                  <a:pt x="1683" y="15054"/>
                </a:cubicBezTo>
                <a:cubicBezTo>
                  <a:pt x="1683" y="16335"/>
                  <a:pt x="2733" y="17370"/>
                  <a:pt x="4014" y="17370"/>
                </a:cubicBezTo>
                <a:cubicBezTo>
                  <a:pt x="5296" y="17370"/>
                  <a:pt x="6330" y="16335"/>
                  <a:pt x="6330" y="15054"/>
                </a:cubicBezTo>
                <a:cubicBezTo>
                  <a:pt x="6330" y="13772"/>
                  <a:pt x="5296" y="12738"/>
                  <a:pt x="4014" y="12738"/>
                </a:cubicBezTo>
                <a:close/>
                <a:moveTo>
                  <a:pt x="17586" y="12738"/>
                </a:moveTo>
                <a:cubicBezTo>
                  <a:pt x="16304" y="12738"/>
                  <a:pt x="15270" y="13772"/>
                  <a:pt x="15270" y="15054"/>
                </a:cubicBezTo>
                <a:cubicBezTo>
                  <a:pt x="15270" y="16335"/>
                  <a:pt x="16304" y="17370"/>
                  <a:pt x="17586" y="17370"/>
                </a:cubicBezTo>
                <a:cubicBezTo>
                  <a:pt x="18867" y="17370"/>
                  <a:pt x="19917" y="16335"/>
                  <a:pt x="19917" y="15054"/>
                </a:cubicBezTo>
                <a:cubicBezTo>
                  <a:pt x="19917" y="13772"/>
                  <a:pt x="18867" y="12738"/>
                  <a:pt x="17586" y="12738"/>
                </a:cubicBezTo>
                <a:close/>
                <a:moveTo>
                  <a:pt x="10792" y="12954"/>
                </a:moveTo>
                <a:cubicBezTo>
                  <a:pt x="10093" y="12954"/>
                  <a:pt x="9526" y="13506"/>
                  <a:pt x="9526" y="14204"/>
                </a:cubicBezTo>
                <a:cubicBezTo>
                  <a:pt x="9526" y="14903"/>
                  <a:pt x="10093" y="15470"/>
                  <a:pt x="10792" y="15470"/>
                </a:cubicBezTo>
                <a:cubicBezTo>
                  <a:pt x="11491" y="15470"/>
                  <a:pt x="12058" y="14903"/>
                  <a:pt x="12058" y="14204"/>
                </a:cubicBezTo>
                <a:cubicBezTo>
                  <a:pt x="12058" y="13506"/>
                  <a:pt x="11491" y="12954"/>
                  <a:pt x="10792" y="12954"/>
                </a:cubicBezTo>
                <a:close/>
                <a:moveTo>
                  <a:pt x="8677" y="15594"/>
                </a:moveTo>
                <a:lnTo>
                  <a:pt x="7442" y="16937"/>
                </a:lnTo>
                <a:cubicBezTo>
                  <a:pt x="7790" y="17187"/>
                  <a:pt x="8095" y="17486"/>
                  <a:pt x="8353" y="17817"/>
                </a:cubicBezTo>
                <a:lnTo>
                  <a:pt x="9603" y="16443"/>
                </a:lnTo>
                <a:cubicBezTo>
                  <a:pt x="9225" y="16241"/>
                  <a:pt x="8910" y="15952"/>
                  <a:pt x="8677" y="15594"/>
                </a:cubicBezTo>
                <a:close/>
                <a:moveTo>
                  <a:pt x="12923" y="15594"/>
                </a:moveTo>
                <a:cubicBezTo>
                  <a:pt x="12690" y="15952"/>
                  <a:pt x="12359" y="16241"/>
                  <a:pt x="11981" y="16443"/>
                </a:cubicBezTo>
                <a:lnTo>
                  <a:pt x="13247" y="17817"/>
                </a:lnTo>
                <a:cubicBezTo>
                  <a:pt x="13505" y="17486"/>
                  <a:pt x="13810" y="17187"/>
                  <a:pt x="14158" y="16937"/>
                </a:cubicBezTo>
                <a:lnTo>
                  <a:pt x="12923" y="15594"/>
                </a:lnTo>
                <a:close/>
                <a:moveTo>
                  <a:pt x="1652" y="17756"/>
                </a:moveTo>
                <a:cubicBezTo>
                  <a:pt x="667" y="18292"/>
                  <a:pt x="0" y="19336"/>
                  <a:pt x="0" y="20535"/>
                </a:cubicBezTo>
                <a:lnTo>
                  <a:pt x="0" y="20967"/>
                </a:lnTo>
                <a:cubicBezTo>
                  <a:pt x="0" y="21316"/>
                  <a:pt x="284" y="21600"/>
                  <a:pt x="633" y="21600"/>
                </a:cubicBezTo>
                <a:lnTo>
                  <a:pt x="7380" y="21600"/>
                </a:lnTo>
                <a:cubicBezTo>
                  <a:pt x="7730" y="21600"/>
                  <a:pt x="8013" y="21316"/>
                  <a:pt x="8013" y="20967"/>
                </a:cubicBezTo>
                <a:lnTo>
                  <a:pt x="8013" y="20535"/>
                </a:lnTo>
                <a:cubicBezTo>
                  <a:pt x="8013" y="19336"/>
                  <a:pt x="7347" y="18292"/>
                  <a:pt x="6361" y="17756"/>
                </a:cubicBezTo>
                <a:cubicBezTo>
                  <a:pt x="5731" y="18304"/>
                  <a:pt x="4914" y="18636"/>
                  <a:pt x="4014" y="18636"/>
                </a:cubicBezTo>
                <a:cubicBezTo>
                  <a:pt x="3115" y="18636"/>
                  <a:pt x="2282" y="18304"/>
                  <a:pt x="1652" y="17756"/>
                </a:cubicBezTo>
                <a:close/>
                <a:moveTo>
                  <a:pt x="15239" y="17756"/>
                </a:moveTo>
                <a:cubicBezTo>
                  <a:pt x="14253" y="18292"/>
                  <a:pt x="13587" y="19336"/>
                  <a:pt x="13587" y="20535"/>
                </a:cubicBezTo>
                <a:lnTo>
                  <a:pt x="13587" y="20967"/>
                </a:lnTo>
                <a:cubicBezTo>
                  <a:pt x="13587" y="21316"/>
                  <a:pt x="13870" y="21600"/>
                  <a:pt x="14220" y="21600"/>
                </a:cubicBezTo>
                <a:lnTo>
                  <a:pt x="20967" y="21600"/>
                </a:lnTo>
                <a:cubicBezTo>
                  <a:pt x="21316" y="21600"/>
                  <a:pt x="21600" y="21316"/>
                  <a:pt x="21600" y="20967"/>
                </a:cubicBezTo>
                <a:lnTo>
                  <a:pt x="21600" y="20535"/>
                </a:lnTo>
                <a:cubicBezTo>
                  <a:pt x="21600" y="19336"/>
                  <a:pt x="20933" y="18292"/>
                  <a:pt x="19948" y="17756"/>
                </a:cubicBezTo>
                <a:cubicBezTo>
                  <a:pt x="19318" y="18304"/>
                  <a:pt x="18485" y="18636"/>
                  <a:pt x="17586" y="18636"/>
                </a:cubicBezTo>
                <a:cubicBezTo>
                  <a:pt x="16686" y="18636"/>
                  <a:pt x="15869" y="18304"/>
                  <a:pt x="15239" y="17756"/>
                </a:cubicBezTo>
                <a:close/>
              </a:path>
            </a:pathLst>
          </a:custGeom>
          <a:solidFill>
            <a:schemeClr val="accent2"/>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Calibri"/>
              <a:buNone/>
            </a:pPr>
            <a:endParaRPr sz="1100" b="0" i="0" u="none" strike="noStrike" cap="none">
              <a:solidFill>
                <a:schemeClr val="lt1"/>
              </a:solidFill>
              <a:latin typeface="Helvetica Neue"/>
              <a:ea typeface="Helvetica Neue"/>
              <a:cs typeface="Helvetica Neue"/>
              <a:sym typeface="Helvetica Neue"/>
            </a:endParaRPr>
          </a:p>
        </p:txBody>
      </p:sp>
      <p:grpSp>
        <p:nvGrpSpPr>
          <p:cNvPr id="749" name="Google Shape;749;p31"/>
          <p:cNvGrpSpPr/>
          <p:nvPr/>
        </p:nvGrpSpPr>
        <p:grpSpPr>
          <a:xfrm>
            <a:off x="4631299" y="2706248"/>
            <a:ext cx="1280731" cy="1280698"/>
            <a:chOff x="-1" y="0"/>
            <a:chExt cx="3415280" cy="3415194"/>
          </a:xfrm>
        </p:grpSpPr>
        <p:grpSp>
          <p:nvGrpSpPr>
            <p:cNvPr id="750" name="Google Shape;750;p31"/>
            <p:cNvGrpSpPr/>
            <p:nvPr/>
          </p:nvGrpSpPr>
          <p:grpSpPr>
            <a:xfrm>
              <a:off x="553349" y="553318"/>
              <a:ext cx="2308582" cy="2308582"/>
              <a:chOff x="0" y="0"/>
              <a:chExt cx="2308581" cy="2308581"/>
            </a:xfrm>
          </p:grpSpPr>
          <p:sp>
            <p:nvSpPr>
              <p:cNvPr id="751" name="Google Shape;751;p31"/>
              <p:cNvSpPr/>
              <p:nvPr/>
            </p:nvSpPr>
            <p:spPr>
              <a:xfrm>
                <a:off x="0" y="0"/>
                <a:ext cx="2308581" cy="2308581"/>
              </a:xfrm>
              <a:prstGeom prst="ellipse">
                <a:avLst/>
              </a:prstGeom>
              <a:solidFill>
                <a:schemeClr val="accent2">
                  <a:alpha val="69803"/>
                </a:scheme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52" name="Google Shape;752;p31"/>
              <p:cNvSpPr txBox="1"/>
              <p:nvPr/>
            </p:nvSpPr>
            <p:spPr>
              <a:xfrm>
                <a:off x="148592" y="925668"/>
                <a:ext cx="2011395" cy="10160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Product Development and Design</a:t>
                </a:r>
                <a:endParaRPr sz="500"/>
              </a:p>
            </p:txBody>
          </p:sp>
          <p:sp>
            <p:nvSpPr>
              <p:cNvPr id="753" name="Google Shape;753;p31"/>
              <p:cNvSpPr/>
              <p:nvPr/>
            </p:nvSpPr>
            <p:spPr>
              <a:xfrm>
                <a:off x="0" y="0"/>
                <a:ext cx="2308581" cy="2308581"/>
              </a:xfrm>
              <a:prstGeom prst="ellipse">
                <a:avLst/>
              </a:prstGeom>
              <a:noFill/>
              <a:ln w="9525" cap="flat" cmpd="sng">
                <a:solidFill>
                  <a:schemeClr val="accent2"/>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54" name="Google Shape;754;p31"/>
              <p:cNvSpPr/>
              <p:nvPr/>
            </p:nvSpPr>
            <p:spPr>
              <a:xfrm>
                <a:off x="932039" y="333858"/>
                <a:ext cx="444501" cy="444501"/>
              </a:xfrm>
              <a:custGeom>
                <a:avLst/>
                <a:gdLst/>
                <a:ahLst/>
                <a:cxnLst/>
                <a:rect l="l" t="t" r="r" b="b"/>
                <a:pathLst>
                  <a:path w="21600" h="21600" extrusionOk="0">
                    <a:moveTo>
                      <a:pt x="10800" y="0"/>
                    </a:moveTo>
                    <a:lnTo>
                      <a:pt x="329" y="5273"/>
                    </a:lnTo>
                    <a:lnTo>
                      <a:pt x="4173" y="7209"/>
                    </a:lnTo>
                    <a:lnTo>
                      <a:pt x="14334" y="1777"/>
                    </a:lnTo>
                    <a:lnTo>
                      <a:pt x="10800" y="0"/>
                    </a:lnTo>
                    <a:close/>
                    <a:moveTo>
                      <a:pt x="17417" y="3327"/>
                    </a:moveTo>
                    <a:lnTo>
                      <a:pt x="7256" y="8760"/>
                    </a:lnTo>
                    <a:lnTo>
                      <a:pt x="10800" y="10546"/>
                    </a:lnTo>
                    <a:lnTo>
                      <a:pt x="21280" y="5273"/>
                    </a:lnTo>
                    <a:lnTo>
                      <a:pt x="17417" y="3327"/>
                    </a:lnTo>
                    <a:close/>
                    <a:moveTo>
                      <a:pt x="0" y="5762"/>
                    </a:moveTo>
                    <a:lnTo>
                      <a:pt x="0" y="16308"/>
                    </a:lnTo>
                    <a:lnTo>
                      <a:pt x="10518" y="21600"/>
                    </a:lnTo>
                    <a:lnTo>
                      <a:pt x="10518" y="11044"/>
                    </a:lnTo>
                    <a:lnTo>
                      <a:pt x="6946" y="9249"/>
                    </a:lnTo>
                    <a:lnTo>
                      <a:pt x="6946" y="13197"/>
                    </a:lnTo>
                    <a:lnTo>
                      <a:pt x="5405" y="11646"/>
                    </a:lnTo>
                    <a:lnTo>
                      <a:pt x="3863" y="11646"/>
                    </a:lnTo>
                    <a:lnTo>
                      <a:pt x="3863" y="7698"/>
                    </a:lnTo>
                    <a:lnTo>
                      <a:pt x="0" y="5762"/>
                    </a:lnTo>
                    <a:close/>
                    <a:moveTo>
                      <a:pt x="21600" y="5762"/>
                    </a:moveTo>
                    <a:lnTo>
                      <a:pt x="11091" y="11044"/>
                    </a:lnTo>
                    <a:lnTo>
                      <a:pt x="11091" y="21600"/>
                    </a:lnTo>
                    <a:lnTo>
                      <a:pt x="21600" y="16308"/>
                    </a:lnTo>
                    <a:lnTo>
                      <a:pt x="21600" y="5762"/>
                    </a:lnTo>
                    <a:close/>
                  </a:path>
                </a:pathLst>
              </a:custGeom>
              <a:solidFill>
                <a:schemeClr val="accent2"/>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Calibri"/>
                  <a:buNone/>
                </a:pPr>
                <a:endParaRPr sz="1100" b="0" i="0" u="none" strike="noStrike" cap="none">
                  <a:solidFill>
                    <a:schemeClr val="lt1"/>
                  </a:solidFill>
                  <a:latin typeface="Helvetica Neue"/>
                  <a:ea typeface="Helvetica Neue"/>
                  <a:cs typeface="Helvetica Neue"/>
                  <a:sym typeface="Helvetica Neue"/>
                </a:endParaRPr>
              </a:p>
            </p:txBody>
          </p:sp>
        </p:grpSp>
        <p:sp>
          <p:nvSpPr>
            <p:cNvPr id="755" name="Google Shape;755;p31"/>
            <p:cNvSpPr/>
            <p:nvPr/>
          </p:nvSpPr>
          <p:spPr>
            <a:xfrm>
              <a:off x="-1" y="0"/>
              <a:ext cx="3415280" cy="3415194"/>
            </a:xfrm>
            <a:custGeom>
              <a:avLst/>
              <a:gdLst/>
              <a:ahLst/>
              <a:cxnLst/>
              <a:rect l="l" t="t" r="r" b="b"/>
              <a:pathLst>
                <a:path w="19679" h="20595" extrusionOk="0">
                  <a:moveTo>
                    <a:pt x="9838" y="0"/>
                  </a:moveTo>
                  <a:cubicBezTo>
                    <a:pt x="7320" y="0"/>
                    <a:pt x="4803" y="1005"/>
                    <a:pt x="2881" y="3016"/>
                  </a:cubicBezTo>
                  <a:cubicBezTo>
                    <a:pt x="-961" y="7037"/>
                    <a:pt x="-961" y="13557"/>
                    <a:pt x="2881" y="17579"/>
                  </a:cubicBezTo>
                  <a:cubicBezTo>
                    <a:pt x="6724" y="21600"/>
                    <a:pt x="12954" y="21600"/>
                    <a:pt x="16797" y="17579"/>
                  </a:cubicBezTo>
                  <a:cubicBezTo>
                    <a:pt x="20639" y="13557"/>
                    <a:pt x="20639" y="7037"/>
                    <a:pt x="16797" y="3016"/>
                  </a:cubicBezTo>
                  <a:cubicBezTo>
                    <a:pt x="14875" y="1005"/>
                    <a:pt x="12356" y="0"/>
                    <a:pt x="9838" y="0"/>
                  </a:cubicBezTo>
                  <a:close/>
                  <a:moveTo>
                    <a:pt x="9838" y="1759"/>
                  </a:moveTo>
                  <a:cubicBezTo>
                    <a:pt x="11925" y="1759"/>
                    <a:pt x="14012" y="2593"/>
                    <a:pt x="15605" y="4260"/>
                  </a:cubicBezTo>
                  <a:cubicBezTo>
                    <a:pt x="18791" y="7594"/>
                    <a:pt x="18791" y="13000"/>
                    <a:pt x="15605" y="16334"/>
                  </a:cubicBezTo>
                  <a:cubicBezTo>
                    <a:pt x="12420" y="19668"/>
                    <a:pt x="7256" y="19668"/>
                    <a:pt x="4071" y="16334"/>
                  </a:cubicBezTo>
                  <a:cubicBezTo>
                    <a:pt x="885" y="13000"/>
                    <a:pt x="885" y="7594"/>
                    <a:pt x="4071" y="4260"/>
                  </a:cubicBezTo>
                  <a:cubicBezTo>
                    <a:pt x="5663" y="2593"/>
                    <a:pt x="7750" y="1759"/>
                    <a:pt x="9838" y="1759"/>
                  </a:cubicBezTo>
                  <a:close/>
                </a:path>
              </a:pathLst>
            </a:cu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grpSp>
      <p:grpSp>
        <p:nvGrpSpPr>
          <p:cNvPr id="756" name="Google Shape;756;p31"/>
          <p:cNvGrpSpPr/>
          <p:nvPr/>
        </p:nvGrpSpPr>
        <p:grpSpPr>
          <a:xfrm>
            <a:off x="6248082" y="2283536"/>
            <a:ext cx="865719" cy="865718"/>
            <a:chOff x="0" y="0"/>
            <a:chExt cx="2308581" cy="2308581"/>
          </a:xfrm>
        </p:grpSpPr>
        <p:sp>
          <p:nvSpPr>
            <p:cNvPr id="757" name="Google Shape;757;p31"/>
            <p:cNvSpPr/>
            <p:nvPr/>
          </p:nvSpPr>
          <p:spPr>
            <a:xfrm>
              <a:off x="0" y="0"/>
              <a:ext cx="2308581" cy="2308581"/>
            </a:xfrm>
            <a:prstGeom prst="ellipse">
              <a:avLst/>
            </a:prstGeom>
            <a:solidFill>
              <a:schemeClr val="accent2">
                <a:alpha val="69803"/>
              </a:scheme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58" name="Google Shape;758;p31"/>
            <p:cNvSpPr txBox="1"/>
            <p:nvPr/>
          </p:nvSpPr>
          <p:spPr>
            <a:xfrm>
              <a:off x="148592" y="1179533"/>
              <a:ext cx="2011395"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Financing</a:t>
              </a:r>
              <a:endParaRPr sz="500"/>
            </a:p>
          </p:txBody>
        </p:sp>
        <p:sp>
          <p:nvSpPr>
            <p:cNvPr id="759" name="Google Shape;759;p31"/>
            <p:cNvSpPr/>
            <p:nvPr/>
          </p:nvSpPr>
          <p:spPr>
            <a:xfrm>
              <a:off x="0" y="0"/>
              <a:ext cx="2308581" cy="2308581"/>
            </a:xfrm>
            <a:prstGeom prst="ellipse">
              <a:avLst/>
            </a:prstGeom>
            <a:noFill/>
            <a:ln w="9525" cap="flat" cmpd="sng">
              <a:solidFill>
                <a:schemeClr val="accent2"/>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60" name="Google Shape;760;p31"/>
            <p:cNvSpPr/>
            <p:nvPr/>
          </p:nvSpPr>
          <p:spPr>
            <a:xfrm>
              <a:off x="957440" y="553111"/>
              <a:ext cx="444501" cy="444501"/>
            </a:xfrm>
            <a:custGeom>
              <a:avLst/>
              <a:gdLst/>
              <a:ahLst/>
              <a:cxnLst/>
              <a:rect l="l" t="t" r="r" b="b"/>
              <a:pathLst>
                <a:path w="21600" h="21600" extrusionOk="0">
                  <a:moveTo>
                    <a:pt x="3213" y="0"/>
                  </a:moveTo>
                  <a:cubicBezTo>
                    <a:pt x="2772" y="0"/>
                    <a:pt x="2426" y="460"/>
                    <a:pt x="2639" y="915"/>
                  </a:cubicBezTo>
                  <a:lnTo>
                    <a:pt x="4703" y="5065"/>
                  </a:lnTo>
                  <a:lnTo>
                    <a:pt x="10172" y="5065"/>
                  </a:lnTo>
                  <a:cubicBezTo>
                    <a:pt x="10248" y="5065"/>
                    <a:pt x="10318" y="5056"/>
                    <a:pt x="10406" y="5044"/>
                  </a:cubicBezTo>
                  <a:lnTo>
                    <a:pt x="11385" y="2086"/>
                  </a:lnTo>
                  <a:cubicBezTo>
                    <a:pt x="11542" y="1693"/>
                    <a:pt x="11222" y="1256"/>
                    <a:pt x="10789" y="1256"/>
                  </a:cubicBezTo>
                  <a:lnTo>
                    <a:pt x="9172" y="1256"/>
                  </a:lnTo>
                  <a:cubicBezTo>
                    <a:pt x="8767" y="1256"/>
                    <a:pt x="8378" y="1087"/>
                    <a:pt x="8087" y="809"/>
                  </a:cubicBezTo>
                  <a:cubicBezTo>
                    <a:pt x="7568" y="277"/>
                    <a:pt x="6854" y="0"/>
                    <a:pt x="6108" y="0"/>
                  </a:cubicBezTo>
                  <a:lnTo>
                    <a:pt x="3213" y="0"/>
                  </a:lnTo>
                  <a:close/>
                  <a:moveTo>
                    <a:pt x="10406" y="5044"/>
                  </a:moveTo>
                  <a:lnTo>
                    <a:pt x="10236" y="5597"/>
                  </a:lnTo>
                  <a:cubicBezTo>
                    <a:pt x="10451" y="5825"/>
                    <a:pt x="10659" y="6067"/>
                    <a:pt x="10874" y="6320"/>
                  </a:cubicBezTo>
                  <a:lnTo>
                    <a:pt x="12705" y="6320"/>
                  </a:lnTo>
                  <a:cubicBezTo>
                    <a:pt x="15008" y="6320"/>
                    <a:pt x="16493" y="5073"/>
                    <a:pt x="16493" y="3150"/>
                  </a:cubicBezTo>
                  <a:cubicBezTo>
                    <a:pt x="16493" y="2795"/>
                    <a:pt x="16209" y="2532"/>
                    <a:pt x="15854" y="2532"/>
                  </a:cubicBezTo>
                  <a:cubicBezTo>
                    <a:pt x="15500" y="2532"/>
                    <a:pt x="15237" y="2795"/>
                    <a:pt x="15237" y="3150"/>
                  </a:cubicBezTo>
                  <a:cubicBezTo>
                    <a:pt x="15237" y="4466"/>
                    <a:pt x="14187" y="4875"/>
                    <a:pt x="13364" y="5001"/>
                  </a:cubicBezTo>
                  <a:cubicBezTo>
                    <a:pt x="13744" y="4495"/>
                    <a:pt x="13960" y="3871"/>
                    <a:pt x="13960" y="3150"/>
                  </a:cubicBezTo>
                  <a:cubicBezTo>
                    <a:pt x="13960" y="2795"/>
                    <a:pt x="13676" y="2532"/>
                    <a:pt x="13322" y="2532"/>
                  </a:cubicBezTo>
                  <a:cubicBezTo>
                    <a:pt x="12967" y="2532"/>
                    <a:pt x="12705" y="2795"/>
                    <a:pt x="12705" y="3150"/>
                  </a:cubicBezTo>
                  <a:cubicBezTo>
                    <a:pt x="12704" y="4693"/>
                    <a:pt x="11241" y="5006"/>
                    <a:pt x="10406" y="5044"/>
                  </a:cubicBezTo>
                  <a:close/>
                  <a:moveTo>
                    <a:pt x="10874" y="6320"/>
                  </a:moveTo>
                  <a:lnTo>
                    <a:pt x="4405" y="6320"/>
                  </a:lnTo>
                  <a:cubicBezTo>
                    <a:pt x="2001" y="9256"/>
                    <a:pt x="0" y="14005"/>
                    <a:pt x="0" y="17131"/>
                  </a:cubicBezTo>
                  <a:cubicBezTo>
                    <a:pt x="0" y="20921"/>
                    <a:pt x="1596" y="21526"/>
                    <a:pt x="5107" y="21579"/>
                  </a:cubicBezTo>
                  <a:lnTo>
                    <a:pt x="5107" y="14599"/>
                  </a:lnTo>
                  <a:cubicBezTo>
                    <a:pt x="5107" y="13552"/>
                    <a:pt x="5955" y="12683"/>
                    <a:pt x="7001" y="12683"/>
                  </a:cubicBezTo>
                  <a:lnTo>
                    <a:pt x="14343" y="12683"/>
                  </a:lnTo>
                  <a:cubicBezTo>
                    <a:pt x="13532" y="10387"/>
                    <a:pt x="12255" y="8023"/>
                    <a:pt x="10874" y="6320"/>
                  </a:cubicBezTo>
                  <a:close/>
                  <a:moveTo>
                    <a:pt x="7044" y="14003"/>
                  </a:moveTo>
                  <a:cubicBezTo>
                    <a:pt x="6694" y="14003"/>
                    <a:pt x="6406" y="14291"/>
                    <a:pt x="6406" y="14641"/>
                  </a:cubicBezTo>
                  <a:lnTo>
                    <a:pt x="6406" y="20962"/>
                  </a:lnTo>
                  <a:cubicBezTo>
                    <a:pt x="6406" y="21311"/>
                    <a:pt x="6694" y="21600"/>
                    <a:pt x="7044" y="21600"/>
                  </a:cubicBezTo>
                  <a:lnTo>
                    <a:pt x="14003" y="21600"/>
                  </a:lnTo>
                  <a:cubicBezTo>
                    <a:pt x="12583" y="21600"/>
                    <a:pt x="11470" y="19919"/>
                    <a:pt x="11470" y="17791"/>
                  </a:cubicBezTo>
                  <a:cubicBezTo>
                    <a:pt x="11470" y="15662"/>
                    <a:pt x="12583" y="14003"/>
                    <a:pt x="14003" y="14003"/>
                  </a:cubicBezTo>
                  <a:lnTo>
                    <a:pt x="7044" y="14003"/>
                  </a:lnTo>
                  <a:close/>
                  <a:moveTo>
                    <a:pt x="14003" y="14003"/>
                  </a:moveTo>
                  <a:cubicBezTo>
                    <a:pt x="15422" y="14003"/>
                    <a:pt x="16535" y="15662"/>
                    <a:pt x="16535" y="17791"/>
                  </a:cubicBezTo>
                  <a:cubicBezTo>
                    <a:pt x="16535" y="19919"/>
                    <a:pt x="15422" y="21600"/>
                    <a:pt x="14003" y="21600"/>
                  </a:cubicBezTo>
                  <a:lnTo>
                    <a:pt x="20962" y="21600"/>
                  </a:lnTo>
                  <a:cubicBezTo>
                    <a:pt x="21311" y="21600"/>
                    <a:pt x="21600" y="21311"/>
                    <a:pt x="21600" y="20962"/>
                  </a:cubicBezTo>
                  <a:lnTo>
                    <a:pt x="21600" y="14641"/>
                  </a:lnTo>
                  <a:cubicBezTo>
                    <a:pt x="21600" y="14291"/>
                    <a:pt x="21311" y="14003"/>
                    <a:pt x="20962" y="14003"/>
                  </a:cubicBezTo>
                  <a:lnTo>
                    <a:pt x="14003" y="14003"/>
                  </a:lnTo>
                  <a:close/>
                  <a:moveTo>
                    <a:pt x="14003" y="15258"/>
                  </a:moveTo>
                  <a:cubicBezTo>
                    <a:pt x="13304" y="15258"/>
                    <a:pt x="12747" y="16393"/>
                    <a:pt x="12747" y="17791"/>
                  </a:cubicBezTo>
                  <a:cubicBezTo>
                    <a:pt x="12747" y="19188"/>
                    <a:pt x="13304" y="20323"/>
                    <a:pt x="14003" y="20323"/>
                  </a:cubicBezTo>
                  <a:cubicBezTo>
                    <a:pt x="14702" y="20323"/>
                    <a:pt x="15280" y="19188"/>
                    <a:pt x="15280" y="17791"/>
                  </a:cubicBezTo>
                  <a:cubicBezTo>
                    <a:pt x="15279" y="16393"/>
                    <a:pt x="14702" y="15258"/>
                    <a:pt x="14003" y="15258"/>
                  </a:cubicBezTo>
                  <a:close/>
                  <a:moveTo>
                    <a:pt x="9576" y="17152"/>
                  </a:moveTo>
                  <a:cubicBezTo>
                    <a:pt x="9926" y="17152"/>
                    <a:pt x="10215" y="17441"/>
                    <a:pt x="10215" y="17791"/>
                  </a:cubicBezTo>
                  <a:cubicBezTo>
                    <a:pt x="10215" y="18140"/>
                    <a:pt x="9926" y="18429"/>
                    <a:pt x="9576" y="18429"/>
                  </a:cubicBezTo>
                  <a:cubicBezTo>
                    <a:pt x="9227" y="18429"/>
                    <a:pt x="8938" y="18140"/>
                    <a:pt x="8938" y="17791"/>
                  </a:cubicBezTo>
                  <a:cubicBezTo>
                    <a:pt x="8938" y="17441"/>
                    <a:pt x="9227" y="17152"/>
                    <a:pt x="9576" y="17152"/>
                  </a:cubicBezTo>
                  <a:close/>
                  <a:moveTo>
                    <a:pt x="18429" y="17152"/>
                  </a:moveTo>
                  <a:cubicBezTo>
                    <a:pt x="18779" y="17152"/>
                    <a:pt x="19068" y="17441"/>
                    <a:pt x="19068" y="17791"/>
                  </a:cubicBezTo>
                  <a:cubicBezTo>
                    <a:pt x="19068" y="18140"/>
                    <a:pt x="18778" y="18429"/>
                    <a:pt x="18429" y="18429"/>
                  </a:cubicBezTo>
                  <a:cubicBezTo>
                    <a:pt x="18080" y="18429"/>
                    <a:pt x="17791" y="18140"/>
                    <a:pt x="17791" y="17791"/>
                  </a:cubicBezTo>
                  <a:cubicBezTo>
                    <a:pt x="17791" y="17441"/>
                    <a:pt x="18080" y="17152"/>
                    <a:pt x="18429" y="17152"/>
                  </a:cubicBezTo>
                  <a:close/>
                </a:path>
              </a:pathLst>
            </a:custGeom>
            <a:solidFill>
              <a:schemeClr val="accent2"/>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Calibri"/>
                <a:buNone/>
              </a:pPr>
              <a:endParaRPr sz="1100" b="0" i="0" u="none" strike="noStrike" cap="none">
                <a:solidFill>
                  <a:schemeClr val="lt1"/>
                </a:solidFill>
                <a:latin typeface="Helvetica Neue"/>
                <a:ea typeface="Helvetica Neue"/>
                <a:cs typeface="Helvetica Neue"/>
                <a:sym typeface="Helvetica Neue"/>
              </a:endParaRPr>
            </a:p>
          </p:txBody>
        </p:sp>
      </p:grpSp>
      <p:grpSp>
        <p:nvGrpSpPr>
          <p:cNvPr id="761" name="Google Shape;761;p31"/>
          <p:cNvGrpSpPr/>
          <p:nvPr/>
        </p:nvGrpSpPr>
        <p:grpSpPr>
          <a:xfrm>
            <a:off x="6248082" y="3564408"/>
            <a:ext cx="865719" cy="865718"/>
            <a:chOff x="0" y="0"/>
            <a:chExt cx="2308581" cy="2308581"/>
          </a:xfrm>
        </p:grpSpPr>
        <p:sp>
          <p:nvSpPr>
            <p:cNvPr id="762" name="Google Shape;762;p31"/>
            <p:cNvSpPr/>
            <p:nvPr/>
          </p:nvSpPr>
          <p:spPr>
            <a:xfrm>
              <a:off x="0" y="0"/>
              <a:ext cx="2308581" cy="2308581"/>
            </a:xfrm>
            <a:prstGeom prst="ellipse">
              <a:avLst/>
            </a:prstGeom>
            <a:solidFill>
              <a:schemeClr val="accent2">
                <a:alpha val="69803"/>
              </a:scheme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63" name="Google Shape;763;p31"/>
            <p:cNvSpPr txBox="1"/>
            <p:nvPr/>
          </p:nvSpPr>
          <p:spPr>
            <a:xfrm>
              <a:off x="148592" y="1179533"/>
              <a:ext cx="2011395"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Lean Startup</a:t>
              </a:r>
              <a:endParaRPr sz="500"/>
            </a:p>
          </p:txBody>
        </p:sp>
        <p:sp>
          <p:nvSpPr>
            <p:cNvPr id="764" name="Google Shape;764;p31"/>
            <p:cNvSpPr/>
            <p:nvPr/>
          </p:nvSpPr>
          <p:spPr>
            <a:xfrm>
              <a:off x="0" y="0"/>
              <a:ext cx="2308581" cy="2308581"/>
            </a:xfrm>
            <a:prstGeom prst="ellipse">
              <a:avLst/>
            </a:prstGeom>
            <a:noFill/>
            <a:ln w="9525" cap="flat" cmpd="sng">
              <a:solidFill>
                <a:schemeClr val="accent2"/>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65" name="Google Shape;765;p31"/>
            <p:cNvSpPr/>
            <p:nvPr/>
          </p:nvSpPr>
          <p:spPr>
            <a:xfrm>
              <a:off x="932011" y="553111"/>
              <a:ext cx="444557" cy="444501"/>
            </a:xfrm>
            <a:custGeom>
              <a:avLst/>
              <a:gdLst/>
              <a:ahLst/>
              <a:cxnLst/>
              <a:rect l="l" t="t" r="r" b="b"/>
              <a:pathLst>
                <a:path w="21378" h="21542" extrusionOk="0">
                  <a:moveTo>
                    <a:pt x="18757" y="29"/>
                  </a:moveTo>
                  <a:cubicBezTo>
                    <a:pt x="17619" y="89"/>
                    <a:pt x="16121" y="276"/>
                    <a:pt x="14587" y="751"/>
                  </a:cubicBezTo>
                  <a:lnTo>
                    <a:pt x="20632" y="6843"/>
                  </a:lnTo>
                  <a:cubicBezTo>
                    <a:pt x="21574" y="3751"/>
                    <a:pt x="21364" y="787"/>
                    <a:pt x="21348" y="602"/>
                  </a:cubicBezTo>
                  <a:cubicBezTo>
                    <a:pt x="21321" y="296"/>
                    <a:pt x="21083" y="56"/>
                    <a:pt x="20779" y="29"/>
                  </a:cubicBezTo>
                  <a:cubicBezTo>
                    <a:pt x="20687" y="21"/>
                    <a:pt x="19895" y="-31"/>
                    <a:pt x="18757" y="29"/>
                  </a:cubicBezTo>
                  <a:close/>
                  <a:moveTo>
                    <a:pt x="13302" y="1218"/>
                  </a:moveTo>
                  <a:cubicBezTo>
                    <a:pt x="12158" y="1709"/>
                    <a:pt x="11024" y="2388"/>
                    <a:pt x="10079" y="3340"/>
                  </a:cubicBezTo>
                  <a:cubicBezTo>
                    <a:pt x="8434" y="4998"/>
                    <a:pt x="7572" y="6482"/>
                    <a:pt x="6772" y="8541"/>
                  </a:cubicBezTo>
                  <a:cubicBezTo>
                    <a:pt x="6364" y="9591"/>
                    <a:pt x="5877" y="11103"/>
                    <a:pt x="5403" y="12383"/>
                  </a:cubicBezTo>
                  <a:cubicBezTo>
                    <a:pt x="5318" y="12615"/>
                    <a:pt x="5377" y="12866"/>
                    <a:pt x="5551" y="13041"/>
                  </a:cubicBezTo>
                  <a:lnTo>
                    <a:pt x="8436" y="15949"/>
                  </a:lnTo>
                  <a:cubicBezTo>
                    <a:pt x="8610" y="16124"/>
                    <a:pt x="8859" y="16184"/>
                    <a:pt x="9089" y="16098"/>
                  </a:cubicBezTo>
                  <a:cubicBezTo>
                    <a:pt x="10359" y="15619"/>
                    <a:pt x="11920" y="15106"/>
                    <a:pt x="12902" y="14718"/>
                  </a:cubicBezTo>
                  <a:cubicBezTo>
                    <a:pt x="14937" y="13915"/>
                    <a:pt x="16416" y="13044"/>
                    <a:pt x="18062" y="11385"/>
                  </a:cubicBezTo>
                  <a:cubicBezTo>
                    <a:pt x="19007" y="10433"/>
                    <a:pt x="19680" y="9312"/>
                    <a:pt x="20168" y="8159"/>
                  </a:cubicBezTo>
                  <a:lnTo>
                    <a:pt x="13302" y="1218"/>
                  </a:lnTo>
                  <a:close/>
                  <a:moveTo>
                    <a:pt x="7699" y="4189"/>
                  </a:moveTo>
                  <a:lnTo>
                    <a:pt x="2855" y="5399"/>
                  </a:lnTo>
                  <a:cubicBezTo>
                    <a:pt x="2611" y="5461"/>
                    <a:pt x="2431" y="5680"/>
                    <a:pt x="2391" y="5930"/>
                  </a:cubicBezTo>
                  <a:cubicBezTo>
                    <a:pt x="2351" y="6188"/>
                    <a:pt x="2461" y="6419"/>
                    <a:pt x="2665" y="6545"/>
                  </a:cubicBezTo>
                  <a:lnTo>
                    <a:pt x="5509" y="8350"/>
                  </a:lnTo>
                  <a:cubicBezTo>
                    <a:pt x="6095" y="6799"/>
                    <a:pt x="6696" y="5534"/>
                    <a:pt x="7699" y="4189"/>
                  </a:cubicBezTo>
                  <a:close/>
                  <a:moveTo>
                    <a:pt x="13639" y="5293"/>
                  </a:moveTo>
                  <a:cubicBezTo>
                    <a:pt x="14280" y="5293"/>
                    <a:pt x="14920" y="5523"/>
                    <a:pt x="15408" y="6015"/>
                  </a:cubicBezTo>
                  <a:cubicBezTo>
                    <a:pt x="16385" y="6999"/>
                    <a:pt x="16385" y="8596"/>
                    <a:pt x="15408" y="9581"/>
                  </a:cubicBezTo>
                  <a:cubicBezTo>
                    <a:pt x="14431" y="10565"/>
                    <a:pt x="12846" y="10565"/>
                    <a:pt x="11869" y="9581"/>
                  </a:cubicBezTo>
                  <a:cubicBezTo>
                    <a:pt x="10893" y="8596"/>
                    <a:pt x="10893" y="6999"/>
                    <a:pt x="11869" y="6015"/>
                  </a:cubicBezTo>
                  <a:cubicBezTo>
                    <a:pt x="12358" y="5523"/>
                    <a:pt x="12997" y="5293"/>
                    <a:pt x="13639" y="5293"/>
                  </a:cubicBezTo>
                  <a:close/>
                  <a:moveTo>
                    <a:pt x="13639" y="6545"/>
                  </a:moveTo>
                  <a:cubicBezTo>
                    <a:pt x="12947" y="6546"/>
                    <a:pt x="12375" y="7101"/>
                    <a:pt x="12375" y="7798"/>
                  </a:cubicBezTo>
                  <a:cubicBezTo>
                    <a:pt x="12375" y="8495"/>
                    <a:pt x="12947" y="9071"/>
                    <a:pt x="13639" y="9071"/>
                  </a:cubicBezTo>
                  <a:cubicBezTo>
                    <a:pt x="14331" y="9071"/>
                    <a:pt x="14881" y="8495"/>
                    <a:pt x="14881" y="7798"/>
                  </a:cubicBezTo>
                  <a:cubicBezTo>
                    <a:pt x="14881" y="7101"/>
                    <a:pt x="14330" y="6545"/>
                    <a:pt x="13639" y="6545"/>
                  </a:cubicBezTo>
                  <a:close/>
                  <a:moveTo>
                    <a:pt x="4329" y="13614"/>
                  </a:moveTo>
                  <a:cubicBezTo>
                    <a:pt x="3680" y="13707"/>
                    <a:pt x="3058" y="14004"/>
                    <a:pt x="2560" y="14506"/>
                  </a:cubicBezTo>
                  <a:cubicBezTo>
                    <a:pt x="1499" y="15575"/>
                    <a:pt x="150" y="20026"/>
                    <a:pt x="11" y="20789"/>
                  </a:cubicBezTo>
                  <a:cubicBezTo>
                    <a:pt x="-26" y="20993"/>
                    <a:pt x="34" y="21215"/>
                    <a:pt x="180" y="21362"/>
                  </a:cubicBezTo>
                  <a:cubicBezTo>
                    <a:pt x="325" y="21509"/>
                    <a:pt x="546" y="21569"/>
                    <a:pt x="748" y="21532"/>
                  </a:cubicBezTo>
                  <a:cubicBezTo>
                    <a:pt x="1505" y="21392"/>
                    <a:pt x="5922" y="20033"/>
                    <a:pt x="6983" y="18963"/>
                  </a:cubicBezTo>
                  <a:cubicBezTo>
                    <a:pt x="7481" y="18461"/>
                    <a:pt x="7776" y="17834"/>
                    <a:pt x="7868" y="17180"/>
                  </a:cubicBezTo>
                  <a:lnTo>
                    <a:pt x="4329" y="13614"/>
                  </a:lnTo>
                  <a:close/>
                  <a:moveTo>
                    <a:pt x="17219" y="13784"/>
                  </a:moveTo>
                  <a:cubicBezTo>
                    <a:pt x="15893" y="14792"/>
                    <a:pt x="14631" y="15401"/>
                    <a:pt x="13091" y="15991"/>
                  </a:cubicBezTo>
                  <a:lnTo>
                    <a:pt x="14881" y="18857"/>
                  </a:lnTo>
                  <a:cubicBezTo>
                    <a:pt x="15023" y="19082"/>
                    <a:pt x="15275" y="19192"/>
                    <a:pt x="15513" y="19154"/>
                  </a:cubicBezTo>
                  <a:cubicBezTo>
                    <a:pt x="15762" y="19114"/>
                    <a:pt x="15958" y="18933"/>
                    <a:pt x="16019" y="18687"/>
                  </a:cubicBezTo>
                  <a:lnTo>
                    <a:pt x="17219" y="13784"/>
                  </a:lnTo>
                  <a:close/>
                </a:path>
              </a:pathLst>
            </a:custGeom>
            <a:solidFill>
              <a:schemeClr val="accent2"/>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Calibri"/>
                <a:buNone/>
              </a:pPr>
              <a:endParaRPr sz="1100" b="0" i="0" u="none" strike="noStrike" cap="none">
                <a:solidFill>
                  <a:schemeClr val="lt1"/>
                </a:solidFill>
                <a:latin typeface="Helvetica Neue"/>
                <a:ea typeface="Helvetica Neue"/>
                <a:cs typeface="Helvetica Neue"/>
                <a:sym typeface="Helvetica Neue"/>
              </a:endParaRPr>
            </a:p>
          </p:txBody>
        </p:sp>
      </p:grpSp>
      <p:grpSp>
        <p:nvGrpSpPr>
          <p:cNvPr id="766" name="Google Shape;766;p31"/>
          <p:cNvGrpSpPr/>
          <p:nvPr/>
        </p:nvGrpSpPr>
        <p:grpSpPr>
          <a:xfrm>
            <a:off x="7657358" y="3564408"/>
            <a:ext cx="865718" cy="865718"/>
            <a:chOff x="0" y="0"/>
            <a:chExt cx="2308581" cy="2308581"/>
          </a:xfrm>
        </p:grpSpPr>
        <p:sp>
          <p:nvSpPr>
            <p:cNvPr id="767" name="Google Shape;767;p31"/>
            <p:cNvSpPr/>
            <p:nvPr/>
          </p:nvSpPr>
          <p:spPr>
            <a:xfrm>
              <a:off x="0" y="0"/>
              <a:ext cx="2308581" cy="2308581"/>
            </a:xfrm>
            <a:prstGeom prst="ellipse">
              <a:avLst/>
            </a:prstGeom>
            <a:solidFill>
              <a:srgbClr val="535353">
                <a:alpha val="69803"/>
              </a:srgb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68" name="Google Shape;768;p31"/>
            <p:cNvSpPr txBox="1"/>
            <p:nvPr/>
          </p:nvSpPr>
          <p:spPr>
            <a:xfrm>
              <a:off x="148592" y="1179533"/>
              <a:ext cx="2011395"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Market Entry</a:t>
              </a:r>
              <a:endParaRPr sz="500"/>
            </a:p>
          </p:txBody>
        </p:sp>
        <p:sp>
          <p:nvSpPr>
            <p:cNvPr id="769" name="Google Shape;769;p31"/>
            <p:cNvSpPr/>
            <p:nvPr/>
          </p:nvSpPr>
          <p:spPr>
            <a:xfrm>
              <a:off x="0" y="0"/>
              <a:ext cx="2308581" cy="2308581"/>
            </a:xfrm>
            <a:prstGeom prst="ellipse">
              <a:avLst/>
            </a:prstGeom>
            <a:noFill/>
            <a:ln w="9525" cap="flat" cmpd="sng">
              <a:solidFill>
                <a:srgbClr val="535353"/>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70" name="Google Shape;770;p31"/>
            <p:cNvSpPr/>
            <p:nvPr/>
          </p:nvSpPr>
          <p:spPr>
            <a:xfrm>
              <a:off x="932009" y="553111"/>
              <a:ext cx="444561" cy="444501"/>
            </a:xfrm>
            <a:custGeom>
              <a:avLst/>
              <a:gdLst/>
              <a:ahLst/>
              <a:cxnLst/>
              <a:rect l="l" t="t" r="r" b="b"/>
              <a:pathLst>
                <a:path w="21262" h="21600" extrusionOk="0">
                  <a:moveTo>
                    <a:pt x="10639" y="0"/>
                  </a:moveTo>
                  <a:cubicBezTo>
                    <a:pt x="10295" y="0"/>
                    <a:pt x="10011" y="289"/>
                    <a:pt x="10011" y="638"/>
                  </a:cubicBezTo>
                  <a:cubicBezTo>
                    <a:pt x="10011" y="959"/>
                    <a:pt x="10011" y="5717"/>
                    <a:pt x="10011" y="5554"/>
                  </a:cubicBezTo>
                  <a:lnTo>
                    <a:pt x="7979" y="8640"/>
                  </a:lnTo>
                  <a:lnTo>
                    <a:pt x="10639" y="11896"/>
                  </a:lnTo>
                  <a:lnTo>
                    <a:pt x="13299" y="8640"/>
                  </a:lnTo>
                  <a:lnTo>
                    <a:pt x="11267" y="5554"/>
                  </a:lnTo>
                  <a:lnTo>
                    <a:pt x="11267" y="3809"/>
                  </a:lnTo>
                  <a:lnTo>
                    <a:pt x="14367" y="3809"/>
                  </a:lnTo>
                  <a:cubicBezTo>
                    <a:pt x="14828" y="3809"/>
                    <a:pt x="15140" y="3315"/>
                    <a:pt x="14933" y="2894"/>
                  </a:cubicBezTo>
                  <a:lnTo>
                    <a:pt x="14451" y="1915"/>
                  </a:lnTo>
                  <a:lnTo>
                    <a:pt x="14933" y="915"/>
                  </a:lnTo>
                  <a:cubicBezTo>
                    <a:pt x="15140" y="495"/>
                    <a:pt x="14828" y="0"/>
                    <a:pt x="14367" y="0"/>
                  </a:cubicBezTo>
                  <a:lnTo>
                    <a:pt x="10639" y="0"/>
                  </a:lnTo>
                  <a:close/>
                  <a:moveTo>
                    <a:pt x="6283" y="8917"/>
                  </a:moveTo>
                  <a:cubicBezTo>
                    <a:pt x="6105" y="8916"/>
                    <a:pt x="5926" y="8977"/>
                    <a:pt x="5801" y="9129"/>
                  </a:cubicBezTo>
                  <a:lnTo>
                    <a:pt x="2680" y="12939"/>
                  </a:lnTo>
                  <a:cubicBezTo>
                    <a:pt x="2342" y="13352"/>
                    <a:pt x="2637" y="13960"/>
                    <a:pt x="3162" y="13960"/>
                  </a:cubicBezTo>
                  <a:lnTo>
                    <a:pt x="3790" y="13960"/>
                  </a:lnTo>
                  <a:lnTo>
                    <a:pt x="3790" y="21600"/>
                  </a:lnTo>
                  <a:lnTo>
                    <a:pt x="8775" y="21600"/>
                  </a:lnTo>
                  <a:lnTo>
                    <a:pt x="8775" y="13960"/>
                  </a:lnTo>
                  <a:lnTo>
                    <a:pt x="9382" y="13960"/>
                  </a:lnTo>
                  <a:cubicBezTo>
                    <a:pt x="9910" y="13960"/>
                    <a:pt x="10202" y="13350"/>
                    <a:pt x="9864" y="12939"/>
                  </a:cubicBezTo>
                  <a:lnTo>
                    <a:pt x="6764" y="9129"/>
                  </a:lnTo>
                  <a:cubicBezTo>
                    <a:pt x="6640" y="8978"/>
                    <a:pt x="6460" y="8917"/>
                    <a:pt x="6283" y="8917"/>
                  </a:cubicBezTo>
                  <a:close/>
                  <a:moveTo>
                    <a:pt x="14996" y="8917"/>
                  </a:moveTo>
                  <a:cubicBezTo>
                    <a:pt x="14810" y="8917"/>
                    <a:pt x="14632" y="8985"/>
                    <a:pt x="14514" y="9129"/>
                  </a:cubicBezTo>
                  <a:lnTo>
                    <a:pt x="11414" y="12939"/>
                  </a:lnTo>
                  <a:cubicBezTo>
                    <a:pt x="11076" y="13350"/>
                    <a:pt x="11347" y="13960"/>
                    <a:pt x="11875" y="13960"/>
                  </a:cubicBezTo>
                  <a:lnTo>
                    <a:pt x="12503" y="13960"/>
                  </a:lnTo>
                  <a:lnTo>
                    <a:pt x="12503" y="21600"/>
                  </a:lnTo>
                  <a:lnTo>
                    <a:pt x="17488" y="21600"/>
                  </a:lnTo>
                  <a:lnTo>
                    <a:pt x="17488" y="13960"/>
                  </a:lnTo>
                  <a:lnTo>
                    <a:pt x="18116" y="13960"/>
                  </a:lnTo>
                  <a:cubicBezTo>
                    <a:pt x="18642" y="13960"/>
                    <a:pt x="18936" y="13352"/>
                    <a:pt x="18598" y="12939"/>
                  </a:cubicBezTo>
                  <a:lnTo>
                    <a:pt x="15477" y="9129"/>
                  </a:lnTo>
                  <a:cubicBezTo>
                    <a:pt x="15359" y="8985"/>
                    <a:pt x="15181" y="8917"/>
                    <a:pt x="14996" y="8917"/>
                  </a:cubicBezTo>
                  <a:close/>
                  <a:moveTo>
                    <a:pt x="10639" y="14790"/>
                  </a:moveTo>
                  <a:cubicBezTo>
                    <a:pt x="10458" y="14955"/>
                    <a:pt x="10240" y="15090"/>
                    <a:pt x="10011" y="15173"/>
                  </a:cubicBezTo>
                  <a:lnTo>
                    <a:pt x="10011" y="21600"/>
                  </a:lnTo>
                  <a:lnTo>
                    <a:pt x="11267" y="21600"/>
                  </a:lnTo>
                  <a:lnTo>
                    <a:pt x="11267" y="15173"/>
                  </a:lnTo>
                  <a:cubicBezTo>
                    <a:pt x="11037" y="15090"/>
                    <a:pt x="10821" y="14955"/>
                    <a:pt x="10639" y="14790"/>
                  </a:cubicBezTo>
                  <a:close/>
                  <a:moveTo>
                    <a:pt x="2492" y="16982"/>
                  </a:moveTo>
                  <a:lnTo>
                    <a:pt x="104" y="20621"/>
                  </a:lnTo>
                  <a:cubicBezTo>
                    <a:pt x="-171" y="21041"/>
                    <a:pt x="130" y="21600"/>
                    <a:pt x="628" y="21600"/>
                  </a:cubicBezTo>
                  <a:lnTo>
                    <a:pt x="2492" y="21600"/>
                  </a:lnTo>
                  <a:lnTo>
                    <a:pt x="2492" y="16982"/>
                  </a:lnTo>
                  <a:close/>
                  <a:moveTo>
                    <a:pt x="18766" y="16982"/>
                  </a:moveTo>
                  <a:lnTo>
                    <a:pt x="18766" y="21600"/>
                  </a:lnTo>
                  <a:lnTo>
                    <a:pt x="20651" y="21600"/>
                  </a:lnTo>
                  <a:cubicBezTo>
                    <a:pt x="21147" y="21600"/>
                    <a:pt x="21429" y="21042"/>
                    <a:pt x="21153" y="20621"/>
                  </a:cubicBezTo>
                  <a:lnTo>
                    <a:pt x="18766" y="16982"/>
                  </a:lnTo>
                  <a:close/>
                </a:path>
              </a:pathLst>
            </a:custGeom>
            <a:solidFill>
              <a:srgbClr val="535353"/>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Calibri"/>
                <a:buNone/>
              </a:pPr>
              <a:endParaRPr sz="1100" b="0" i="0" u="none" strike="noStrike" cap="none">
                <a:solidFill>
                  <a:schemeClr val="lt1"/>
                </a:solidFill>
                <a:latin typeface="Helvetica Neue"/>
                <a:ea typeface="Helvetica Neue"/>
                <a:cs typeface="Helvetica Neue"/>
                <a:sym typeface="Helvetica Neue"/>
              </a:endParaRPr>
            </a:p>
          </p:txBody>
        </p:sp>
      </p:grpSp>
      <p:grpSp>
        <p:nvGrpSpPr>
          <p:cNvPr id="771" name="Google Shape;771;p31"/>
          <p:cNvGrpSpPr/>
          <p:nvPr/>
        </p:nvGrpSpPr>
        <p:grpSpPr>
          <a:xfrm>
            <a:off x="7657358" y="2258983"/>
            <a:ext cx="865718" cy="865718"/>
            <a:chOff x="0" y="0"/>
            <a:chExt cx="2308581" cy="2308581"/>
          </a:xfrm>
        </p:grpSpPr>
        <p:sp>
          <p:nvSpPr>
            <p:cNvPr id="772" name="Google Shape;772;p31"/>
            <p:cNvSpPr/>
            <p:nvPr/>
          </p:nvSpPr>
          <p:spPr>
            <a:xfrm>
              <a:off x="0" y="0"/>
              <a:ext cx="2308581" cy="2308581"/>
            </a:xfrm>
            <a:prstGeom prst="ellipse">
              <a:avLst/>
            </a:prstGeom>
            <a:solidFill>
              <a:schemeClr val="accent3">
                <a:alpha val="69803"/>
              </a:scheme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73" name="Google Shape;773;p31"/>
            <p:cNvSpPr txBox="1"/>
            <p:nvPr/>
          </p:nvSpPr>
          <p:spPr>
            <a:xfrm>
              <a:off x="344121" y="1039968"/>
              <a:ext cx="1620340" cy="7112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Company</a:t>
              </a:r>
              <a:endParaRPr sz="500"/>
            </a:p>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Foundation</a:t>
              </a:r>
              <a:endParaRPr sz="500"/>
            </a:p>
          </p:txBody>
        </p:sp>
        <p:sp>
          <p:nvSpPr>
            <p:cNvPr id="774" name="Google Shape;774;p31"/>
            <p:cNvSpPr/>
            <p:nvPr/>
          </p:nvSpPr>
          <p:spPr>
            <a:xfrm>
              <a:off x="0" y="0"/>
              <a:ext cx="2308581" cy="2308581"/>
            </a:xfrm>
            <a:prstGeom prst="ellipse">
              <a:avLst/>
            </a:prstGeom>
            <a:noFill/>
            <a:ln w="9525" cap="flat" cmpd="sng">
              <a:solidFill>
                <a:schemeClr val="accent3"/>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75" name="Google Shape;775;p31"/>
            <p:cNvSpPr/>
            <p:nvPr/>
          </p:nvSpPr>
          <p:spPr>
            <a:xfrm>
              <a:off x="932039" y="448158"/>
              <a:ext cx="444501" cy="444501"/>
            </a:xfrm>
            <a:custGeom>
              <a:avLst/>
              <a:gdLst/>
              <a:ahLst/>
              <a:cxnLst/>
              <a:rect l="l" t="t" r="r" b="b"/>
              <a:pathLst>
                <a:path w="21600" h="21600" extrusionOk="0">
                  <a:moveTo>
                    <a:pt x="6377" y="0"/>
                  </a:moveTo>
                  <a:cubicBezTo>
                    <a:pt x="5678" y="0"/>
                    <a:pt x="5111" y="567"/>
                    <a:pt x="5111" y="1266"/>
                  </a:cubicBezTo>
                  <a:lnTo>
                    <a:pt x="5111" y="2578"/>
                  </a:lnTo>
                  <a:lnTo>
                    <a:pt x="3211" y="2578"/>
                  </a:lnTo>
                  <a:cubicBezTo>
                    <a:pt x="2862" y="2578"/>
                    <a:pt x="2578" y="2862"/>
                    <a:pt x="2578" y="3211"/>
                  </a:cubicBezTo>
                  <a:lnTo>
                    <a:pt x="2578" y="10175"/>
                  </a:lnTo>
                  <a:lnTo>
                    <a:pt x="3844" y="10175"/>
                  </a:lnTo>
                  <a:cubicBezTo>
                    <a:pt x="3844" y="8779"/>
                    <a:pt x="4981" y="7643"/>
                    <a:pt x="6377" y="7643"/>
                  </a:cubicBezTo>
                  <a:cubicBezTo>
                    <a:pt x="7772" y="7643"/>
                    <a:pt x="8909" y="8779"/>
                    <a:pt x="8909" y="10175"/>
                  </a:cubicBezTo>
                  <a:lnTo>
                    <a:pt x="10175" y="10175"/>
                  </a:lnTo>
                  <a:lnTo>
                    <a:pt x="10175" y="8276"/>
                  </a:lnTo>
                  <a:cubicBezTo>
                    <a:pt x="10175" y="7926"/>
                    <a:pt x="10458" y="7643"/>
                    <a:pt x="10808" y="7643"/>
                  </a:cubicBezTo>
                  <a:lnTo>
                    <a:pt x="11441" y="7643"/>
                  </a:lnTo>
                  <a:cubicBezTo>
                    <a:pt x="12140" y="7643"/>
                    <a:pt x="12707" y="7075"/>
                    <a:pt x="12707" y="6377"/>
                  </a:cubicBezTo>
                  <a:cubicBezTo>
                    <a:pt x="12707" y="5678"/>
                    <a:pt x="12140" y="5111"/>
                    <a:pt x="11441" y="5111"/>
                  </a:cubicBezTo>
                  <a:lnTo>
                    <a:pt x="10808" y="5111"/>
                  </a:lnTo>
                  <a:cubicBezTo>
                    <a:pt x="10458" y="5111"/>
                    <a:pt x="10175" y="4827"/>
                    <a:pt x="10175" y="4477"/>
                  </a:cubicBezTo>
                  <a:lnTo>
                    <a:pt x="10175" y="2578"/>
                  </a:lnTo>
                  <a:lnTo>
                    <a:pt x="7643" y="2578"/>
                  </a:lnTo>
                  <a:lnTo>
                    <a:pt x="7643" y="1266"/>
                  </a:lnTo>
                  <a:cubicBezTo>
                    <a:pt x="7643" y="567"/>
                    <a:pt x="7075" y="0"/>
                    <a:pt x="6377" y="0"/>
                  </a:cubicBezTo>
                  <a:close/>
                  <a:moveTo>
                    <a:pt x="11441" y="2578"/>
                  </a:moveTo>
                  <a:lnTo>
                    <a:pt x="11441" y="3844"/>
                  </a:lnTo>
                  <a:cubicBezTo>
                    <a:pt x="12836" y="3844"/>
                    <a:pt x="13973" y="4981"/>
                    <a:pt x="13973" y="6377"/>
                  </a:cubicBezTo>
                  <a:cubicBezTo>
                    <a:pt x="13973" y="7772"/>
                    <a:pt x="12836" y="8909"/>
                    <a:pt x="11441" y="8909"/>
                  </a:cubicBezTo>
                  <a:lnTo>
                    <a:pt x="11441" y="10175"/>
                  </a:lnTo>
                  <a:lnTo>
                    <a:pt x="13340" y="10175"/>
                  </a:lnTo>
                  <a:cubicBezTo>
                    <a:pt x="13689" y="10175"/>
                    <a:pt x="13973" y="10458"/>
                    <a:pt x="13973" y="10808"/>
                  </a:cubicBezTo>
                  <a:lnTo>
                    <a:pt x="13973" y="11441"/>
                  </a:lnTo>
                  <a:cubicBezTo>
                    <a:pt x="13973" y="12140"/>
                    <a:pt x="14540" y="12707"/>
                    <a:pt x="15239" y="12707"/>
                  </a:cubicBezTo>
                  <a:cubicBezTo>
                    <a:pt x="15938" y="12707"/>
                    <a:pt x="16490" y="12140"/>
                    <a:pt x="16489" y="11441"/>
                  </a:cubicBezTo>
                  <a:lnTo>
                    <a:pt x="16489" y="10808"/>
                  </a:lnTo>
                  <a:cubicBezTo>
                    <a:pt x="16489" y="10458"/>
                    <a:pt x="16773" y="10175"/>
                    <a:pt x="17123" y="10175"/>
                  </a:cubicBezTo>
                  <a:lnTo>
                    <a:pt x="19022" y="10175"/>
                  </a:lnTo>
                  <a:lnTo>
                    <a:pt x="19022" y="7643"/>
                  </a:lnTo>
                  <a:lnTo>
                    <a:pt x="20334" y="7643"/>
                  </a:lnTo>
                  <a:cubicBezTo>
                    <a:pt x="21033" y="7643"/>
                    <a:pt x="21600" y="7075"/>
                    <a:pt x="21600" y="6377"/>
                  </a:cubicBezTo>
                  <a:cubicBezTo>
                    <a:pt x="21600" y="5678"/>
                    <a:pt x="21033" y="5111"/>
                    <a:pt x="20334" y="5111"/>
                  </a:cubicBezTo>
                  <a:lnTo>
                    <a:pt x="19022" y="5111"/>
                  </a:lnTo>
                  <a:lnTo>
                    <a:pt x="19022" y="3211"/>
                  </a:lnTo>
                  <a:cubicBezTo>
                    <a:pt x="19022" y="2862"/>
                    <a:pt x="18738" y="2578"/>
                    <a:pt x="18389" y="2578"/>
                  </a:cubicBezTo>
                  <a:lnTo>
                    <a:pt x="11441" y="2578"/>
                  </a:lnTo>
                  <a:close/>
                  <a:moveTo>
                    <a:pt x="6377" y="8909"/>
                  </a:moveTo>
                  <a:cubicBezTo>
                    <a:pt x="5678" y="8909"/>
                    <a:pt x="5111" y="9476"/>
                    <a:pt x="5111" y="10175"/>
                  </a:cubicBezTo>
                  <a:lnTo>
                    <a:pt x="5111" y="10808"/>
                  </a:lnTo>
                  <a:cubicBezTo>
                    <a:pt x="5111" y="11157"/>
                    <a:pt x="4827" y="11441"/>
                    <a:pt x="4477" y="11441"/>
                  </a:cubicBezTo>
                  <a:lnTo>
                    <a:pt x="2578" y="11441"/>
                  </a:lnTo>
                  <a:lnTo>
                    <a:pt x="2578" y="13973"/>
                  </a:lnTo>
                  <a:lnTo>
                    <a:pt x="1266" y="13973"/>
                  </a:lnTo>
                  <a:cubicBezTo>
                    <a:pt x="567" y="13973"/>
                    <a:pt x="0" y="14540"/>
                    <a:pt x="0" y="15239"/>
                  </a:cubicBezTo>
                  <a:cubicBezTo>
                    <a:pt x="0" y="15938"/>
                    <a:pt x="567" y="16505"/>
                    <a:pt x="1266" y="16505"/>
                  </a:cubicBezTo>
                  <a:lnTo>
                    <a:pt x="2578" y="16505"/>
                  </a:lnTo>
                  <a:lnTo>
                    <a:pt x="2578" y="18404"/>
                  </a:lnTo>
                  <a:cubicBezTo>
                    <a:pt x="2578" y="18753"/>
                    <a:pt x="2862" y="19037"/>
                    <a:pt x="3211" y="19037"/>
                  </a:cubicBezTo>
                  <a:lnTo>
                    <a:pt x="10175" y="19037"/>
                  </a:lnTo>
                  <a:lnTo>
                    <a:pt x="10175" y="17771"/>
                  </a:lnTo>
                  <a:cubicBezTo>
                    <a:pt x="8779" y="17771"/>
                    <a:pt x="7643" y="16634"/>
                    <a:pt x="7643" y="15239"/>
                  </a:cubicBezTo>
                  <a:cubicBezTo>
                    <a:pt x="7643" y="13843"/>
                    <a:pt x="8779" y="12707"/>
                    <a:pt x="10175" y="12707"/>
                  </a:cubicBezTo>
                  <a:lnTo>
                    <a:pt x="10175" y="11441"/>
                  </a:lnTo>
                  <a:lnTo>
                    <a:pt x="8276" y="11441"/>
                  </a:lnTo>
                  <a:cubicBezTo>
                    <a:pt x="7926" y="11441"/>
                    <a:pt x="7643" y="11157"/>
                    <a:pt x="7643" y="10808"/>
                  </a:cubicBezTo>
                  <a:lnTo>
                    <a:pt x="7643" y="10175"/>
                  </a:lnTo>
                  <a:cubicBezTo>
                    <a:pt x="7643" y="9476"/>
                    <a:pt x="7075" y="8909"/>
                    <a:pt x="6377" y="8909"/>
                  </a:cubicBezTo>
                  <a:close/>
                  <a:moveTo>
                    <a:pt x="11441" y="11441"/>
                  </a:moveTo>
                  <a:lnTo>
                    <a:pt x="11441" y="13340"/>
                  </a:lnTo>
                  <a:cubicBezTo>
                    <a:pt x="11441" y="13689"/>
                    <a:pt x="11157" y="13973"/>
                    <a:pt x="10808" y="13973"/>
                  </a:cubicBezTo>
                  <a:lnTo>
                    <a:pt x="10175" y="13973"/>
                  </a:lnTo>
                  <a:cubicBezTo>
                    <a:pt x="9476" y="13973"/>
                    <a:pt x="8909" y="14540"/>
                    <a:pt x="8909" y="15239"/>
                  </a:cubicBezTo>
                  <a:cubicBezTo>
                    <a:pt x="8909" y="15938"/>
                    <a:pt x="9476" y="16505"/>
                    <a:pt x="10175" y="16505"/>
                  </a:cubicBezTo>
                  <a:lnTo>
                    <a:pt x="10808" y="16505"/>
                  </a:lnTo>
                  <a:cubicBezTo>
                    <a:pt x="11157" y="16505"/>
                    <a:pt x="11441" y="16788"/>
                    <a:pt x="11441" y="17138"/>
                  </a:cubicBezTo>
                  <a:lnTo>
                    <a:pt x="11441" y="19037"/>
                  </a:lnTo>
                  <a:lnTo>
                    <a:pt x="13973" y="19037"/>
                  </a:lnTo>
                  <a:lnTo>
                    <a:pt x="13973" y="20334"/>
                  </a:lnTo>
                  <a:cubicBezTo>
                    <a:pt x="13973" y="21033"/>
                    <a:pt x="14540" y="21600"/>
                    <a:pt x="15239" y="21600"/>
                  </a:cubicBezTo>
                  <a:cubicBezTo>
                    <a:pt x="15938" y="21600"/>
                    <a:pt x="16490" y="21033"/>
                    <a:pt x="16489" y="20334"/>
                  </a:cubicBezTo>
                  <a:lnTo>
                    <a:pt x="16489" y="19037"/>
                  </a:lnTo>
                  <a:lnTo>
                    <a:pt x="18389" y="19037"/>
                  </a:lnTo>
                  <a:cubicBezTo>
                    <a:pt x="18738" y="19037"/>
                    <a:pt x="19022" y="18753"/>
                    <a:pt x="19022" y="18404"/>
                  </a:cubicBezTo>
                  <a:lnTo>
                    <a:pt x="19022" y="11441"/>
                  </a:lnTo>
                  <a:lnTo>
                    <a:pt x="17756" y="11441"/>
                  </a:lnTo>
                  <a:cubicBezTo>
                    <a:pt x="17756" y="12836"/>
                    <a:pt x="16634" y="13973"/>
                    <a:pt x="15239" y="13973"/>
                  </a:cubicBezTo>
                  <a:cubicBezTo>
                    <a:pt x="13843" y="13973"/>
                    <a:pt x="12707" y="12836"/>
                    <a:pt x="12707" y="11441"/>
                  </a:cubicBezTo>
                  <a:lnTo>
                    <a:pt x="11441" y="11441"/>
                  </a:lnTo>
                  <a:close/>
                </a:path>
              </a:pathLst>
            </a:custGeom>
            <a:solidFill>
              <a:schemeClr val="accent3"/>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Calibri"/>
                <a:buNone/>
              </a:pPr>
              <a:endParaRPr sz="1100" b="0" i="0" u="none" strike="noStrike" cap="none">
                <a:solidFill>
                  <a:schemeClr val="lt1"/>
                </a:solidFill>
                <a:latin typeface="Helvetica Neue"/>
                <a:ea typeface="Helvetica Neue"/>
                <a:cs typeface="Helvetica Neue"/>
                <a:sym typeface="Helvetica Neue"/>
              </a:endParaRPr>
            </a:p>
          </p:txBody>
        </p:sp>
      </p:grpSp>
      <p:sp>
        <p:nvSpPr>
          <p:cNvPr id="776" name="Google Shape;776;p31"/>
          <p:cNvSpPr/>
          <p:nvPr/>
        </p:nvSpPr>
        <p:spPr>
          <a:xfrm>
            <a:off x="1519981" y="3263640"/>
            <a:ext cx="464306" cy="161791"/>
          </a:xfrm>
          <a:custGeom>
            <a:avLst/>
            <a:gdLst/>
            <a:ahLst/>
            <a:cxnLst/>
            <a:rect l="l" t="t" r="r" b="b"/>
            <a:pathLst>
              <a:path w="21576" h="21481" extrusionOk="0">
                <a:moveTo>
                  <a:pt x="14323" y="140"/>
                </a:moveTo>
                <a:cubicBezTo>
                  <a:pt x="14158" y="376"/>
                  <a:pt x="14054" y="877"/>
                  <a:pt x="14060" y="1404"/>
                </a:cubicBezTo>
                <a:lnTo>
                  <a:pt x="14060" y="7510"/>
                </a:lnTo>
                <a:lnTo>
                  <a:pt x="1722" y="7510"/>
                </a:lnTo>
                <a:cubicBezTo>
                  <a:pt x="1230" y="7510"/>
                  <a:pt x="937" y="7513"/>
                  <a:pt x="740" y="7708"/>
                </a:cubicBezTo>
                <a:cubicBezTo>
                  <a:pt x="426" y="8034"/>
                  <a:pt x="183" y="8747"/>
                  <a:pt x="69" y="9644"/>
                </a:cubicBezTo>
                <a:cubicBezTo>
                  <a:pt x="24" y="9998"/>
                  <a:pt x="0" y="10374"/>
                  <a:pt x="0" y="10751"/>
                </a:cubicBezTo>
                <a:cubicBezTo>
                  <a:pt x="0" y="11127"/>
                  <a:pt x="24" y="11483"/>
                  <a:pt x="69" y="11837"/>
                </a:cubicBezTo>
                <a:cubicBezTo>
                  <a:pt x="183" y="12734"/>
                  <a:pt x="426" y="13447"/>
                  <a:pt x="740" y="13774"/>
                </a:cubicBezTo>
                <a:cubicBezTo>
                  <a:pt x="937" y="13969"/>
                  <a:pt x="1230" y="13971"/>
                  <a:pt x="1722" y="13971"/>
                </a:cubicBezTo>
                <a:lnTo>
                  <a:pt x="14067" y="13971"/>
                </a:lnTo>
                <a:lnTo>
                  <a:pt x="14067" y="20156"/>
                </a:lnTo>
                <a:cubicBezTo>
                  <a:pt x="14077" y="20612"/>
                  <a:pt x="14159" y="21023"/>
                  <a:pt x="14295" y="21263"/>
                </a:cubicBezTo>
                <a:cubicBezTo>
                  <a:pt x="14434" y="21508"/>
                  <a:pt x="14609" y="21553"/>
                  <a:pt x="14758" y="21362"/>
                </a:cubicBezTo>
                <a:lnTo>
                  <a:pt x="21308" y="11976"/>
                </a:lnTo>
                <a:cubicBezTo>
                  <a:pt x="21453" y="11786"/>
                  <a:pt x="21548" y="11399"/>
                  <a:pt x="21570" y="10948"/>
                </a:cubicBezTo>
                <a:cubicBezTo>
                  <a:pt x="21600" y="10362"/>
                  <a:pt x="21500" y="9790"/>
                  <a:pt x="21315" y="9526"/>
                </a:cubicBezTo>
                <a:lnTo>
                  <a:pt x="14738" y="140"/>
                </a:lnTo>
                <a:cubicBezTo>
                  <a:pt x="14607" y="-47"/>
                  <a:pt x="14453" y="-47"/>
                  <a:pt x="14323" y="140"/>
                </a:cubicBezTo>
                <a:close/>
              </a:path>
            </a:pathLst>
          </a:custGeom>
          <a:solidFill>
            <a:schemeClr val="accent5"/>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77" name="Google Shape;777;p31"/>
          <p:cNvSpPr/>
          <p:nvPr/>
        </p:nvSpPr>
        <p:spPr>
          <a:xfrm>
            <a:off x="2926170" y="3265706"/>
            <a:ext cx="464306" cy="161791"/>
          </a:xfrm>
          <a:custGeom>
            <a:avLst/>
            <a:gdLst/>
            <a:ahLst/>
            <a:cxnLst/>
            <a:rect l="l" t="t" r="r" b="b"/>
            <a:pathLst>
              <a:path w="21576" h="21481" extrusionOk="0">
                <a:moveTo>
                  <a:pt x="14323" y="140"/>
                </a:moveTo>
                <a:cubicBezTo>
                  <a:pt x="14158" y="376"/>
                  <a:pt x="14054" y="877"/>
                  <a:pt x="14060" y="1404"/>
                </a:cubicBezTo>
                <a:lnTo>
                  <a:pt x="14060" y="7510"/>
                </a:lnTo>
                <a:lnTo>
                  <a:pt x="1722" y="7510"/>
                </a:lnTo>
                <a:cubicBezTo>
                  <a:pt x="1230" y="7510"/>
                  <a:pt x="937" y="7513"/>
                  <a:pt x="740" y="7708"/>
                </a:cubicBezTo>
                <a:cubicBezTo>
                  <a:pt x="426" y="8034"/>
                  <a:pt x="183" y="8747"/>
                  <a:pt x="69" y="9644"/>
                </a:cubicBezTo>
                <a:cubicBezTo>
                  <a:pt x="24" y="9998"/>
                  <a:pt x="0" y="10374"/>
                  <a:pt x="0" y="10751"/>
                </a:cubicBezTo>
                <a:cubicBezTo>
                  <a:pt x="0" y="11127"/>
                  <a:pt x="24" y="11483"/>
                  <a:pt x="69" y="11837"/>
                </a:cubicBezTo>
                <a:cubicBezTo>
                  <a:pt x="183" y="12734"/>
                  <a:pt x="426" y="13447"/>
                  <a:pt x="740" y="13774"/>
                </a:cubicBezTo>
                <a:cubicBezTo>
                  <a:pt x="937" y="13969"/>
                  <a:pt x="1230" y="13971"/>
                  <a:pt x="1722" y="13971"/>
                </a:cubicBezTo>
                <a:lnTo>
                  <a:pt x="14067" y="13971"/>
                </a:lnTo>
                <a:lnTo>
                  <a:pt x="14067" y="20156"/>
                </a:lnTo>
                <a:cubicBezTo>
                  <a:pt x="14077" y="20612"/>
                  <a:pt x="14159" y="21023"/>
                  <a:pt x="14295" y="21263"/>
                </a:cubicBezTo>
                <a:cubicBezTo>
                  <a:pt x="14434" y="21508"/>
                  <a:pt x="14609" y="21553"/>
                  <a:pt x="14758" y="21362"/>
                </a:cubicBezTo>
                <a:lnTo>
                  <a:pt x="21308" y="11976"/>
                </a:lnTo>
                <a:cubicBezTo>
                  <a:pt x="21453" y="11786"/>
                  <a:pt x="21548" y="11399"/>
                  <a:pt x="21570" y="10948"/>
                </a:cubicBezTo>
                <a:cubicBezTo>
                  <a:pt x="21600" y="10362"/>
                  <a:pt x="21500" y="9790"/>
                  <a:pt x="21315" y="9526"/>
                </a:cubicBezTo>
                <a:lnTo>
                  <a:pt x="14738" y="140"/>
                </a:lnTo>
                <a:cubicBezTo>
                  <a:pt x="14607" y="-47"/>
                  <a:pt x="14453" y="-47"/>
                  <a:pt x="14323" y="140"/>
                </a:cubicBezTo>
                <a:close/>
              </a:path>
            </a:pathLst>
          </a:custGeom>
          <a:solidFill>
            <a:schemeClr val="accent5"/>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78" name="Google Shape;778;p31"/>
          <p:cNvSpPr/>
          <p:nvPr/>
        </p:nvSpPr>
        <p:spPr>
          <a:xfrm>
            <a:off x="4334195" y="3265706"/>
            <a:ext cx="464306" cy="161791"/>
          </a:xfrm>
          <a:custGeom>
            <a:avLst/>
            <a:gdLst/>
            <a:ahLst/>
            <a:cxnLst/>
            <a:rect l="l" t="t" r="r" b="b"/>
            <a:pathLst>
              <a:path w="21576" h="21481" extrusionOk="0">
                <a:moveTo>
                  <a:pt x="14323" y="140"/>
                </a:moveTo>
                <a:cubicBezTo>
                  <a:pt x="14158" y="376"/>
                  <a:pt x="14054" y="877"/>
                  <a:pt x="14060" y="1404"/>
                </a:cubicBezTo>
                <a:lnTo>
                  <a:pt x="14060" y="7510"/>
                </a:lnTo>
                <a:lnTo>
                  <a:pt x="1722" y="7510"/>
                </a:lnTo>
                <a:cubicBezTo>
                  <a:pt x="1230" y="7510"/>
                  <a:pt x="937" y="7513"/>
                  <a:pt x="740" y="7708"/>
                </a:cubicBezTo>
                <a:cubicBezTo>
                  <a:pt x="426" y="8034"/>
                  <a:pt x="183" y="8747"/>
                  <a:pt x="69" y="9644"/>
                </a:cubicBezTo>
                <a:cubicBezTo>
                  <a:pt x="24" y="9998"/>
                  <a:pt x="0" y="10374"/>
                  <a:pt x="0" y="10751"/>
                </a:cubicBezTo>
                <a:cubicBezTo>
                  <a:pt x="0" y="11127"/>
                  <a:pt x="24" y="11483"/>
                  <a:pt x="69" y="11837"/>
                </a:cubicBezTo>
                <a:cubicBezTo>
                  <a:pt x="183" y="12734"/>
                  <a:pt x="426" y="13447"/>
                  <a:pt x="740" y="13774"/>
                </a:cubicBezTo>
                <a:cubicBezTo>
                  <a:pt x="937" y="13969"/>
                  <a:pt x="1230" y="13971"/>
                  <a:pt x="1722" y="13971"/>
                </a:cubicBezTo>
                <a:lnTo>
                  <a:pt x="14067" y="13971"/>
                </a:lnTo>
                <a:lnTo>
                  <a:pt x="14067" y="20156"/>
                </a:lnTo>
                <a:cubicBezTo>
                  <a:pt x="14077" y="20612"/>
                  <a:pt x="14159" y="21023"/>
                  <a:pt x="14295" y="21263"/>
                </a:cubicBezTo>
                <a:cubicBezTo>
                  <a:pt x="14434" y="21508"/>
                  <a:pt x="14609" y="21553"/>
                  <a:pt x="14758" y="21362"/>
                </a:cubicBezTo>
                <a:lnTo>
                  <a:pt x="21308" y="11976"/>
                </a:lnTo>
                <a:cubicBezTo>
                  <a:pt x="21453" y="11786"/>
                  <a:pt x="21548" y="11399"/>
                  <a:pt x="21570" y="10948"/>
                </a:cubicBezTo>
                <a:cubicBezTo>
                  <a:pt x="21600" y="10362"/>
                  <a:pt x="21500" y="9790"/>
                  <a:pt x="21315" y="9526"/>
                </a:cubicBezTo>
                <a:lnTo>
                  <a:pt x="14738" y="140"/>
                </a:lnTo>
                <a:cubicBezTo>
                  <a:pt x="14607" y="-47"/>
                  <a:pt x="14453" y="-47"/>
                  <a:pt x="14323" y="140"/>
                </a:cubicBezTo>
                <a:close/>
              </a:path>
            </a:pathLst>
          </a:custGeom>
          <a:solidFill>
            <a:schemeClr val="accent5"/>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79" name="Google Shape;779;p31"/>
          <p:cNvSpPr/>
          <p:nvPr/>
        </p:nvSpPr>
        <p:spPr>
          <a:xfrm>
            <a:off x="7153426" y="3918667"/>
            <a:ext cx="464305" cy="161791"/>
          </a:xfrm>
          <a:custGeom>
            <a:avLst/>
            <a:gdLst/>
            <a:ahLst/>
            <a:cxnLst/>
            <a:rect l="l" t="t" r="r" b="b"/>
            <a:pathLst>
              <a:path w="21576" h="21481" extrusionOk="0">
                <a:moveTo>
                  <a:pt x="14323" y="140"/>
                </a:moveTo>
                <a:cubicBezTo>
                  <a:pt x="14158" y="376"/>
                  <a:pt x="14054" y="877"/>
                  <a:pt x="14060" y="1404"/>
                </a:cubicBezTo>
                <a:lnTo>
                  <a:pt x="14060" y="7510"/>
                </a:lnTo>
                <a:lnTo>
                  <a:pt x="1722" y="7510"/>
                </a:lnTo>
                <a:cubicBezTo>
                  <a:pt x="1230" y="7510"/>
                  <a:pt x="937" y="7513"/>
                  <a:pt x="740" y="7708"/>
                </a:cubicBezTo>
                <a:cubicBezTo>
                  <a:pt x="426" y="8034"/>
                  <a:pt x="183" y="8747"/>
                  <a:pt x="69" y="9644"/>
                </a:cubicBezTo>
                <a:cubicBezTo>
                  <a:pt x="24" y="9998"/>
                  <a:pt x="0" y="10374"/>
                  <a:pt x="0" y="10751"/>
                </a:cubicBezTo>
                <a:cubicBezTo>
                  <a:pt x="0" y="11127"/>
                  <a:pt x="24" y="11483"/>
                  <a:pt x="69" y="11837"/>
                </a:cubicBezTo>
                <a:cubicBezTo>
                  <a:pt x="183" y="12734"/>
                  <a:pt x="426" y="13447"/>
                  <a:pt x="740" y="13774"/>
                </a:cubicBezTo>
                <a:cubicBezTo>
                  <a:pt x="937" y="13969"/>
                  <a:pt x="1230" y="13971"/>
                  <a:pt x="1722" y="13971"/>
                </a:cubicBezTo>
                <a:lnTo>
                  <a:pt x="14067" y="13971"/>
                </a:lnTo>
                <a:lnTo>
                  <a:pt x="14067" y="20156"/>
                </a:lnTo>
                <a:cubicBezTo>
                  <a:pt x="14077" y="20612"/>
                  <a:pt x="14159" y="21023"/>
                  <a:pt x="14295" y="21263"/>
                </a:cubicBezTo>
                <a:cubicBezTo>
                  <a:pt x="14434" y="21508"/>
                  <a:pt x="14609" y="21553"/>
                  <a:pt x="14758" y="21362"/>
                </a:cubicBezTo>
                <a:lnTo>
                  <a:pt x="21308" y="11976"/>
                </a:lnTo>
                <a:cubicBezTo>
                  <a:pt x="21453" y="11786"/>
                  <a:pt x="21548" y="11399"/>
                  <a:pt x="21570" y="10948"/>
                </a:cubicBezTo>
                <a:cubicBezTo>
                  <a:pt x="21600" y="10362"/>
                  <a:pt x="21500" y="9790"/>
                  <a:pt x="21315" y="9526"/>
                </a:cubicBezTo>
                <a:lnTo>
                  <a:pt x="14738" y="140"/>
                </a:lnTo>
                <a:cubicBezTo>
                  <a:pt x="14607" y="-47"/>
                  <a:pt x="14453" y="-47"/>
                  <a:pt x="14323" y="140"/>
                </a:cubicBezTo>
                <a:close/>
              </a:path>
            </a:pathLst>
          </a:custGeom>
          <a:solidFill>
            <a:schemeClr val="accent5"/>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80" name="Google Shape;780;p31"/>
          <p:cNvSpPr/>
          <p:nvPr/>
        </p:nvSpPr>
        <p:spPr>
          <a:xfrm>
            <a:off x="7153426" y="2634843"/>
            <a:ext cx="464305" cy="161791"/>
          </a:xfrm>
          <a:custGeom>
            <a:avLst/>
            <a:gdLst/>
            <a:ahLst/>
            <a:cxnLst/>
            <a:rect l="l" t="t" r="r" b="b"/>
            <a:pathLst>
              <a:path w="21576" h="21481" extrusionOk="0">
                <a:moveTo>
                  <a:pt x="14323" y="140"/>
                </a:moveTo>
                <a:cubicBezTo>
                  <a:pt x="14158" y="376"/>
                  <a:pt x="14054" y="877"/>
                  <a:pt x="14060" y="1404"/>
                </a:cubicBezTo>
                <a:lnTo>
                  <a:pt x="14060" y="7510"/>
                </a:lnTo>
                <a:lnTo>
                  <a:pt x="1722" y="7510"/>
                </a:lnTo>
                <a:cubicBezTo>
                  <a:pt x="1230" y="7510"/>
                  <a:pt x="937" y="7513"/>
                  <a:pt x="740" y="7708"/>
                </a:cubicBezTo>
                <a:cubicBezTo>
                  <a:pt x="426" y="8034"/>
                  <a:pt x="183" y="8747"/>
                  <a:pt x="69" y="9644"/>
                </a:cubicBezTo>
                <a:cubicBezTo>
                  <a:pt x="24" y="9998"/>
                  <a:pt x="0" y="10374"/>
                  <a:pt x="0" y="10751"/>
                </a:cubicBezTo>
                <a:cubicBezTo>
                  <a:pt x="0" y="11127"/>
                  <a:pt x="24" y="11483"/>
                  <a:pt x="69" y="11837"/>
                </a:cubicBezTo>
                <a:cubicBezTo>
                  <a:pt x="183" y="12734"/>
                  <a:pt x="426" y="13447"/>
                  <a:pt x="740" y="13774"/>
                </a:cubicBezTo>
                <a:cubicBezTo>
                  <a:pt x="937" y="13969"/>
                  <a:pt x="1230" y="13971"/>
                  <a:pt x="1722" y="13971"/>
                </a:cubicBezTo>
                <a:lnTo>
                  <a:pt x="14067" y="13971"/>
                </a:lnTo>
                <a:lnTo>
                  <a:pt x="14067" y="20156"/>
                </a:lnTo>
                <a:cubicBezTo>
                  <a:pt x="14077" y="20612"/>
                  <a:pt x="14159" y="21023"/>
                  <a:pt x="14295" y="21263"/>
                </a:cubicBezTo>
                <a:cubicBezTo>
                  <a:pt x="14434" y="21508"/>
                  <a:pt x="14609" y="21553"/>
                  <a:pt x="14758" y="21362"/>
                </a:cubicBezTo>
                <a:lnTo>
                  <a:pt x="21308" y="11976"/>
                </a:lnTo>
                <a:cubicBezTo>
                  <a:pt x="21453" y="11786"/>
                  <a:pt x="21548" y="11399"/>
                  <a:pt x="21570" y="10948"/>
                </a:cubicBezTo>
                <a:cubicBezTo>
                  <a:pt x="21600" y="10362"/>
                  <a:pt x="21500" y="9790"/>
                  <a:pt x="21315" y="9526"/>
                </a:cubicBezTo>
                <a:lnTo>
                  <a:pt x="14738" y="140"/>
                </a:lnTo>
                <a:cubicBezTo>
                  <a:pt x="14607" y="-47"/>
                  <a:pt x="14453" y="-47"/>
                  <a:pt x="14323" y="140"/>
                </a:cubicBezTo>
                <a:close/>
              </a:path>
            </a:pathLst>
          </a:custGeom>
          <a:solidFill>
            <a:schemeClr val="accent5"/>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81" name="Google Shape;781;p31"/>
          <p:cNvSpPr/>
          <p:nvPr/>
        </p:nvSpPr>
        <p:spPr>
          <a:xfrm rot="5400000">
            <a:off x="7916897" y="3263818"/>
            <a:ext cx="340477" cy="161796"/>
          </a:xfrm>
          <a:custGeom>
            <a:avLst/>
            <a:gdLst/>
            <a:ahLst/>
            <a:cxnLst/>
            <a:rect l="l" t="t" r="r" b="b"/>
            <a:pathLst>
              <a:path w="21567" h="21484" extrusionOk="0">
                <a:moveTo>
                  <a:pt x="11680" y="140"/>
                </a:moveTo>
                <a:cubicBezTo>
                  <a:pt x="11452" y="377"/>
                  <a:pt x="11312" y="872"/>
                  <a:pt x="11322" y="1405"/>
                </a:cubicBezTo>
                <a:lnTo>
                  <a:pt x="11322" y="7511"/>
                </a:lnTo>
                <a:lnTo>
                  <a:pt x="2347" y="7511"/>
                </a:lnTo>
                <a:cubicBezTo>
                  <a:pt x="2012" y="7511"/>
                  <a:pt x="1744" y="7512"/>
                  <a:pt x="1527" y="7537"/>
                </a:cubicBezTo>
                <a:cubicBezTo>
                  <a:pt x="1309" y="7562"/>
                  <a:pt x="1142" y="7611"/>
                  <a:pt x="1008" y="7709"/>
                </a:cubicBezTo>
                <a:cubicBezTo>
                  <a:pt x="580" y="8035"/>
                  <a:pt x="251" y="8754"/>
                  <a:pt x="94" y="9645"/>
                </a:cubicBezTo>
                <a:cubicBezTo>
                  <a:pt x="31" y="10000"/>
                  <a:pt x="-1" y="10374"/>
                  <a:pt x="0" y="10752"/>
                </a:cubicBezTo>
                <a:cubicBezTo>
                  <a:pt x="0" y="11123"/>
                  <a:pt x="32" y="11491"/>
                  <a:pt x="94" y="11839"/>
                </a:cubicBezTo>
                <a:cubicBezTo>
                  <a:pt x="251" y="12731"/>
                  <a:pt x="580" y="13449"/>
                  <a:pt x="1008" y="13776"/>
                </a:cubicBezTo>
                <a:cubicBezTo>
                  <a:pt x="1142" y="13873"/>
                  <a:pt x="1309" y="13922"/>
                  <a:pt x="1527" y="13947"/>
                </a:cubicBezTo>
                <a:cubicBezTo>
                  <a:pt x="1744" y="13973"/>
                  <a:pt x="2012" y="13973"/>
                  <a:pt x="2347" y="13973"/>
                </a:cubicBezTo>
                <a:lnTo>
                  <a:pt x="11331" y="13973"/>
                </a:lnTo>
                <a:lnTo>
                  <a:pt x="11331" y="20159"/>
                </a:lnTo>
                <a:cubicBezTo>
                  <a:pt x="11344" y="20611"/>
                  <a:pt x="11460" y="21023"/>
                  <a:pt x="11642" y="21265"/>
                </a:cubicBezTo>
                <a:cubicBezTo>
                  <a:pt x="11832" y="21517"/>
                  <a:pt x="12069" y="21554"/>
                  <a:pt x="12274" y="21364"/>
                </a:cubicBezTo>
                <a:lnTo>
                  <a:pt x="21201" y="11977"/>
                </a:lnTo>
                <a:cubicBezTo>
                  <a:pt x="21399" y="11788"/>
                  <a:pt x="21529" y="11396"/>
                  <a:pt x="21560" y="10950"/>
                </a:cubicBezTo>
                <a:cubicBezTo>
                  <a:pt x="21599" y="10368"/>
                  <a:pt x="21463" y="9792"/>
                  <a:pt x="21211" y="9527"/>
                </a:cubicBezTo>
                <a:lnTo>
                  <a:pt x="12246" y="140"/>
                </a:lnTo>
                <a:cubicBezTo>
                  <a:pt x="12067" y="-46"/>
                  <a:pt x="11858" y="-46"/>
                  <a:pt x="11680" y="140"/>
                </a:cubicBezTo>
                <a:close/>
              </a:path>
            </a:pathLst>
          </a:custGeom>
          <a:solidFill>
            <a:schemeClr val="accent5"/>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82" name="Google Shape;782;p31"/>
          <p:cNvSpPr/>
          <p:nvPr/>
        </p:nvSpPr>
        <p:spPr>
          <a:xfrm>
            <a:off x="5740450" y="2638417"/>
            <a:ext cx="471747" cy="1442962"/>
          </a:xfrm>
          <a:custGeom>
            <a:avLst/>
            <a:gdLst/>
            <a:ahLst/>
            <a:cxnLst/>
            <a:rect l="l" t="t" r="r" b="b"/>
            <a:pathLst>
              <a:path w="21575" h="21587" extrusionOk="0">
                <a:moveTo>
                  <a:pt x="14437" y="16"/>
                </a:moveTo>
                <a:cubicBezTo>
                  <a:pt x="14273" y="43"/>
                  <a:pt x="14172" y="98"/>
                  <a:pt x="14179" y="158"/>
                </a:cubicBezTo>
                <a:lnTo>
                  <a:pt x="14179" y="862"/>
                </a:lnTo>
                <a:cubicBezTo>
                  <a:pt x="13110" y="862"/>
                  <a:pt x="12200" y="860"/>
                  <a:pt x="11483" y="875"/>
                </a:cubicBezTo>
                <a:cubicBezTo>
                  <a:pt x="10711" y="891"/>
                  <a:pt x="10113" y="924"/>
                  <a:pt x="9639" y="989"/>
                </a:cubicBezTo>
                <a:cubicBezTo>
                  <a:pt x="8954" y="1070"/>
                  <a:pt x="8343" y="1201"/>
                  <a:pt x="7842" y="1365"/>
                </a:cubicBezTo>
                <a:cubicBezTo>
                  <a:pt x="7340" y="1530"/>
                  <a:pt x="6947" y="1729"/>
                  <a:pt x="6698" y="1953"/>
                </a:cubicBezTo>
                <a:cubicBezTo>
                  <a:pt x="6500" y="2108"/>
                  <a:pt x="6402" y="2302"/>
                  <a:pt x="6351" y="2554"/>
                </a:cubicBezTo>
                <a:cubicBezTo>
                  <a:pt x="6300" y="2806"/>
                  <a:pt x="6297" y="3117"/>
                  <a:pt x="6297" y="3505"/>
                </a:cubicBezTo>
                <a:lnTo>
                  <a:pt x="6297" y="10216"/>
                </a:lnTo>
                <a:lnTo>
                  <a:pt x="1702" y="10216"/>
                </a:lnTo>
                <a:cubicBezTo>
                  <a:pt x="1460" y="10216"/>
                  <a:pt x="1267" y="10216"/>
                  <a:pt x="1110" y="10218"/>
                </a:cubicBezTo>
                <a:cubicBezTo>
                  <a:pt x="953" y="10221"/>
                  <a:pt x="832" y="10227"/>
                  <a:pt x="736" y="10238"/>
                </a:cubicBezTo>
                <a:cubicBezTo>
                  <a:pt x="427" y="10275"/>
                  <a:pt x="183" y="10355"/>
                  <a:pt x="68" y="10456"/>
                </a:cubicBezTo>
                <a:cubicBezTo>
                  <a:pt x="23" y="10496"/>
                  <a:pt x="0" y="10538"/>
                  <a:pt x="0" y="10581"/>
                </a:cubicBezTo>
                <a:cubicBezTo>
                  <a:pt x="1" y="10623"/>
                  <a:pt x="24" y="10664"/>
                  <a:pt x="68" y="10703"/>
                </a:cubicBezTo>
                <a:cubicBezTo>
                  <a:pt x="183" y="10804"/>
                  <a:pt x="427" y="10884"/>
                  <a:pt x="736" y="10921"/>
                </a:cubicBezTo>
                <a:cubicBezTo>
                  <a:pt x="832" y="10932"/>
                  <a:pt x="953" y="10938"/>
                  <a:pt x="1110" y="10941"/>
                </a:cubicBezTo>
                <a:cubicBezTo>
                  <a:pt x="1267" y="10944"/>
                  <a:pt x="1460" y="10944"/>
                  <a:pt x="1702" y="10944"/>
                </a:cubicBezTo>
                <a:lnTo>
                  <a:pt x="6297" y="10944"/>
                </a:lnTo>
                <a:lnTo>
                  <a:pt x="6297" y="18082"/>
                </a:lnTo>
                <a:cubicBezTo>
                  <a:pt x="6297" y="18470"/>
                  <a:pt x="6300" y="18780"/>
                  <a:pt x="6351" y="19033"/>
                </a:cubicBezTo>
                <a:cubicBezTo>
                  <a:pt x="6402" y="19285"/>
                  <a:pt x="6500" y="19478"/>
                  <a:pt x="6698" y="19634"/>
                </a:cubicBezTo>
                <a:cubicBezTo>
                  <a:pt x="6947" y="19858"/>
                  <a:pt x="7340" y="20057"/>
                  <a:pt x="7842" y="20222"/>
                </a:cubicBezTo>
                <a:cubicBezTo>
                  <a:pt x="8343" y="20386"/>
                  <a:pt x="8954" y="20516"/>
                  <a:pt x="9639" y="20598"/>
                </a:cubicBezTo>
                <a:cubicBezTo>
                  <a:pt x="10113" y="20663"/>
                  <a:pt x="10711" y="20695"/>
                  <a:pt x="11483" y="20711"/>
                </a:cubicBezTo>
                <a:cubicBezTo>
                  <a:pt x="12200" y="20726"/>
                  <a:pt x="13110" y="20725"/>
                  <a:pt x="14179" y="20725"/>
                </a:cubicBezTo>
                <a:lnTo>
                  <a:pt x="14179" y="21439"/>
                </a:lnTo>
                <a:cubicBezTo>
                  <a:pt x="14189" y="21491"/>
                  <a:pt x="14276" y="21537"/>
                  <a:pt x="14410" y="21564"/>
                </a:cubicBezTo>
                <a:cubicBezTo>
                  <a:pt x="14548" y="21592"/>
                  <a:pt x="14719" y="21595"/>
                  <a:pt x="14866" y="21573"/>
                </a:cubicBezTo>
                <a:lnTo>
                  <a:pt x="21305" y="20515"/>
                </a:lnTo>
                <a:cubicBezTo>
                  <a:pt x="21448" y="20494"/>
                  <a:pt x="21548" y="20450"/>
                  <a:pt x="21571" y="20400"/>
                </a:cubicBezTo>
                <a:cubicBezTo>
                  <a:pt x="21600" y="20334"/>
                  <a:pt x="21501" y="20269"/>
                  <a:pt x="21319" y="20239"/>
                </a:cubicBezTo>
                <a:lnTo>
                  <a:pt x="14846" y="19182"/>
                </a:lnTo>
                <a:cubicBezTo>
                  <a:pt x="14717" y="19161"/>
                  <a:pt x="14566" y="19161"/>
                  <a:pt x="14437" y="19182"/>
                </a:cubicBezTo>
                <a:cubicBezTo>
                  <a:pt x="14273" y="19208"/>
                  <a:pt x="14172" y="19264"/>
                  <a:pt x="14179" y="19324"/>
                </a:cubicBezTo>
                <a:lnTo>
                  <a:pt x="14179" y="20023"/>
                </a:lnTo>
                <a:cubicBezTo>
                  <a:pt x="13395" y="20023"/>
                  <a:pt x="12748" y="20023"/>
                  <a:pt x="12232" y="20012"/>
                </a:cubicBezTo>
                <a:cubicBezTo>
                  <a:pt x="11700" y="20001"/>
                  <a:pt x="11293" y="19979"/>
                  <a:pt x="10966" y="19934"/>
                </a:cubicBezTo>
                <a:cubicBezTo>
                  <a:pt x="10494" y="19878"/>
                  <a:pt x="10068" y="19790"/>
                  <a:pt x="9720" y="19676"/>
                </a:cubicBezTo>
                <a:cubicBezTo>
                  <a:pt x="9372" y="19562"/>
                  <a:pt x="9102" y="19423"/>
                  <a:pt x="8931" y="19269"/>
                </a:cubicBezTo>
                <a:cubicBezTo>
                  <a:pt x="8794" y="19161"/>
                  <a:pt x="8726" y="19028"/>
                  <a:pt x="8692" y="18854"/>
                </a:cubicBezTo>
                <a:cubicBezTo>
                  <a:pt x="8659" y="18680"/>
                  <a:pt x="8658" y="18465"/>
                  <a:pt x="8658" y="18198"/>
                </a:cubicBezTo>
                <a:lnTo>
                  <a:pt x="8658" y="3389"/>
                </a:lnTo>
                <a:cubicBezTo>
                  <a:pt x="8658" y="3121"/>
                  <a:pt x="8659" y="2906"/>
                  <a:pt x="8692" y="2732"/>
                </a:cubicBezTo>
                <a:cubicBezTo>
                  <a:pt x="8726" y="2558"/>
                  <a:pt x="8794" y="2425"/>
                  <a:pt x="8931" y="2318"/>
                </a:cubicBezTo>
                <a:cubicBezTo>
                  <a:pt x="9103" y="2164"/>
                  <a:pt x="9372" y="2024"/>
                  <a:pt x="9720" y="1911"/>
                </a:cubicBezTo>
                <a:cubicBezTo>
                  <a:pt x="10068" y="1797"/>
                  <a:pt x="10494" y="1709"/>
                  <a:pt x="10966" y="1652"/>
                </a:cubicBezTo>
                <a:cubicBezTo>
                  <a:pt x="11293" y="1608"/>
                  <a:pt x="11700" y="1586"/>
                  <a:pt x="12232" y="1574"/>
                </a:cubicBezTo>
                <a:cubicBezTo>
                  <a:pt x="12748" y="1564"/>
                  <a:pt x="13395" y="1563"/>
                  <a:pt x="14179" y="1563"/>
                </a:cubicBezTo>
                <a:lnTo>
                  <a:pt x="14179" y="2274"/>
                </a:lnTo>
                <a:cubicBezTo>
                  <a:pt x="14189" y="2325"/>
                  <a:pt x="14276" y="2371"/>
                  <a:pt x="14410" y="2398"/>
                </a:cubicBezTo>
                <a:cubicBezTo>
                  <a:pt x="14548" y="2426"/>
                  <a:pt x="14719" y="2429"/>
                  <a:pt x="14866" y="2407"/>
                </a:cubicBezTo>
                <a:lnTo>
                  <a:pt x="21305" y="1350"/>
                </a:lnTo>
                <a:cubicBezTo>
                  <a:pt x="21448" y="1328"/>
                  <a:pt x="21548" y="1285"/>
                  <a:pt x="21571" y="1234"/>
                </a:cubicBezTo>
                <a:cubicBezTo>
                  <a:pt x="21600" y="1168"/>
                  <a:pt x="21501" y="1103"/>
                  <a:pt x="21319" y="1074"/>
                </a:cubicBezTo>
                <a:lnTo>
                  <a:pt x="14846" y="16"/>
                </a:lnTo>
                <a:cubicBezTo>
                  <a:pt x="14717" y="-5"/>
                  <a:pt x="14566" y="-5"/>
                  <a:pt x="14437" y="16"/>
                </a:cubicBezTo>
                <a:close/>
              </a:path>
            </a:pathLst>
          </a:cu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lt1"/>
              </a:solidFill>
              <a:latin typeface="Helvetica Neue"/>
              <a:ea typeface="Helvetica Neue"/>
              <a:cs typeface="Helvetica Neue"/>
              <a:sym typeface="Helvetica Neue"/>
            </a:endParaRPr>
          </a:p>
        </p:txBody>
      </p:sp>
      <p:sp>
        <p:nvSpPr>
          <p:cNvPr id="783" name="Google Shape;783;p31"/>
          <p:cNvSpPr txBox="1"/>
          <p:nvPr/>
        </p:nvSpPr>
        <p:spPr>
          <a:xfrm>
            <a:off x="636655" y="1102436"/>
            <a:ext cx="7802406" cy="89535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900"/>
              <a:buFont typeface="Barlow Medium"/>
              <a:buNone/>
            </a:pPr>
            <a:r>
              <a:rPr lang="en-GB" sz="900" b="0" i="0" u="none" strike="noStrike" cap="none">
                <a:solidFill>
                  <a:schemeClr val="dk2"/>
                </a:solidFill>
                <a:latin typeface="Barlow Medium"/>
                <a:ea typeface="Barlow Medium"/>
                <a:cs typeface="Barlow Medium"/>
                <a:sym typeface="Barlow Medium"/>
              </a:rPr>
              <a:t>Lorem ipsum dolor sit amet, consectetur adipiscing elit, sed do eiusmod tempor incididunt ut labore et dolore magna aliqua. At in tellus integer feugiat scelerisque. Quis commodo odio aenean sed. Porttitor lacus luctus accumsan tortor posuere. Viverra vitae congue eu consequat ac felis donec. Porttitor leo a diam sollicitudin. Aliquet nec ullamcorper sit amet risus nullam eget felis. Fermentum et sollicitudin ac orci phasellus. Cras pulvinar mattis nunc sed blandit. Quis varius quam quisque id diam vel quam elementum pulvinar. Senectus et netus et malesuada fames ac turpis. Pharetra massa massa ultricies mi quis hendrerit dolor. Diam vel quam elementum pulvinar etiam non quam. Aliquam vestibulum morbi blandit cursus risus at ultrices mi tempus. Nibh tellus molestie nunc non blandit massa enim. Nibh sit amet commodo nulla facilisi.</a:t>
            </a:r>
            <a:endParaRPr sz="500"/>
          </a:p>
        </p:txBody>
      </p:sp>
      <p:sp>
        <p:nvSpPr>
          <p:cNvPr id="784" name="Google Shape;784;p31"/>
          <p:cNvSpPr txBox="1"/>
          <p:nvPr/>
        </p:nvSpPr>
        <p:spPr>
          <a:xfrm>
            <a:off x="632623" y="658803"/>
            <a:ext cx="3462338" cy="303929"/>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1700"/>
              <a:buFont typeface="Barlow"/>
              <a:buNone/>
            </a:pPr>
            <a:r>
              <a:rPr lang="en-GB" sz="1700" b="1" i="0" u="none" strike="noStrike" cap="none">
                <a:solidFill>
                  <a:schemeClr val="dk1"/>
                </a:solidFill>
                <a:latin typeface="Barlow"/>
                <a:ea typeface="Barlow"/>
                <a:cs typeface="Barlow"/>
                <a:sym typeface="Barlow"/>
              </a:rPr>
              <a:t>Startup Roadmap</a:t>
            </a:r>
            <a:endParaRPr sz="500"/>
          </a:p>
        </p:txBody>
      </p:sp>
      <p:sp>
        <p:nvSpPr>
          <p:cNvPr id="2" name="Shape">
            <a:hlinkClick r:id="rId3"/>
            <a:extLst>
              <a:ext uri="{FF2B5EF4-FFF2-40B4-BE49-F238E27FC236}">
                <a16:creationId xmlns:a16="http://schemas.microsoft.com/office/drawing/2014/main" id="{30080079-9A96-4131-69D4-B7C2BBE974C1}"/>
              </a:ext>
            </a:extLst>
          </p:cNvPr>
          <p:cNvSpPr/>
          <p:nvPr/>
        </p:nvSpPr>
        <p:spPr>
          <a:xfrm>
            <a:off x="7912009" y="4634156"/>
            <a:ext cx="869980" cy="233408"/>
          </a:xfrm>
          <a:custGeom>
            <a:avLst/>
            <a:gdLst/>
            <a:ahLst/>
            <a:cxnLst>
              <a:cxn ang="0">
                <a:pos x="wd2" y="hd2"/>
              </a:cxn>
              <a:cxn ang="5400000">
                <a:pos x="wd2" y="hd2"/>
              </a:cxn>
              <a:cxn ang="10800000">
                <a:pos x="wd2" y="hd2"/>
              </a:cxn>
              <a:cxn ang="16200000">
                <a:pos x="wd2" y="hd2"/>
              </a:cxn>
            </a:cxnLst>
            <a:rect l="0" t="0" r="r" b="b"/>
            <a:pathLst>
              <a:path w="21315" h="21600" extrusionOk="0">
                <a:moveTo>
                  <a:pt x="2858" y="0"/>
                </a:moveTo>
                <a:cubicBezTo>
                  <a:pt x="2127" y="0"/>
                  <a:pt x="1395" y="1043"/>
                  <a:pt x="837" y="3151"/>
                </a:cubicBezTo>
                <a:cubicBezTo>
                  <a:pt x="-279" y="7367"/>
                  <a:pt x="-279" y="14202"/>
                  <a:pt x="837" y="18418"/>
                </a:cubicBezTo>
                <a:cubicBezTo>
                  <a:pt x="1399" y="20541"/>
                  <a:pt x="2137" y="21600"/>
                  <a:pt x="2874" y="21584"/>
                </a:cubicBezTo>
                <a:lnTo>
                  <a:pt x="5405" y="21600"/>
                </a:lnTo>
                <a:cubicBezTo>
                  <a:pt x="5467" y="21596"/>
                  <a:pt x="5522" y="21442"/>
                  <a:pt x="5539" y="21217"/>
                </a:cubicBezTo>
                <a:cubicBezTo>
                  <a:pt x="5554" y="21027"/>
                  <a:pt x="5537" y="20816"/>
                  <a:pt x="5499" y="20682"/>
                </a:cubicBezTo>
                <a:lnTo>
                  <a:pt x="5033" y="18923"/>
                </a:lnTo>
                <a:cubicBezTo>
                  <a:pt x="4992" y="18739"/>
                  <a:pt x="4975" y="18503"/>
                  <a:pt x="4980" y="18265"/>
                </a:cubicBezTo>
                <a:cubicBezTo>
                  <a:pt x="4984" y="18102"/>
                  <a:pt x="5000" y="17952"/>
                  <a:pt x="5025" y="17821"/>
                </a:cubicBezTo>
                <a:cubicBezTo>
                  <a:pt x="5027" y="17811"/>
                  <a:pt x="5031" y="17801"/>
                  <a:pt x="5033" y="17791"/>
                </a:cubicBezTo>
                <a:cubicBezTo>
                  <a:pt x="5035" y="17781"/>
                  <a:pt x="5035" y="17770"/>
                  <a:pt x="5037" y="17760"/>
                </a:cubicBezTo>
                <a:cubicBezTo>
                  <a:pt x="5040" y="17748"/>
                  <a:pt x="5042" y="17727"/>
                  <a:pt x="5045" y="17714"/>
                </a:cubicBezTo>
                <a:cubicBezTo>
                  <a:pt x="5047" y="17707"/>
                  <a:pt x="5051" y="17706"/>
                  <a:pt x="5053" y="17699"/>
                </a:cubicBezTo>
                <a:lnTo>
                  <a:pt x="5053" y="17684"/>
                </a:lnTo>
                <a:cubicBezTo>
                  <a:pt x="5988" y="13442"/>
                  <a:pt x="5932" y="7130"/>
                  <a:pt x="4879" y="3151"/>
                </a:cubicBezTo>
                <a:cubicBezTo>
                  <a:pt x="4321" y="1043"/>
                  <a:pt x="3590" y="0"/>
                  <a:pt x="2858" y="0"/>
                </a:cubicBezTo>
                <a:close/>
                <a:moveTo>
                  <a:pt x="10018" y="6517"/>
                </a:moveTo>
                <a:cubicBezTo>
                  <a:pt x="9956" y="6517"/>
                  <a:pt x="9896" y="6612"/>
                  <a:pt x="9848" y="6792"/>
                </a:cubicBezTo>
                <a:cubicBezTo>
                  <a:pt x="9753" y="7152"/>
                  <a:pt x="9753" y="7733"/>
                  <a:pt x="9848" y="8092"/>
                </a:cubicBezTo>
                <a:cubicBezTo>
                  <a:pt x="9943" y="8452"/>
                  <a:pt x="10097" y="8452"/>
                  <a:pt x="10193" y="8092"/>
                </a:cubicBezTo>
                <a:cubicBezTo>
                  <a:pt x="10288" y="7733"/>
                  <a:pt x="10288" y="7152"/>
                  <a:pt x="10193" y="6792"/>
                </a:cubicBezTo>
                <a:cubicBezTo>
                  <a:pt x="10145" y="6612"/>
                  <a:pt x="10081" y="6517"/>
                  <a:pt x="10018" y="6517"/>
                </a:cubicBezTo>
                <a:close/>
                <a:moveTo>
                  <a:pt x="13700" y="6517"/>
                </a:moveTo>
                <a:cubicBezTo>
                  <a:pt x="13637" y="6517"/>
                  <a:pt x="13573" y="6612"/>
                  <a:pt x="13526" y="6792"/>
                </a:cubicBezTo>
                <a:cubicBezTo>
                  <a:pt x="13430" y="7152"/>
                  <a:pt x="13430" y="7733"/>
                  <a:pt x="13526" y="8092"/>
                </a:cubicBezTo>
                <a:cubicBezTo>
                  <a:pt x="13621" y="8452"/>
                  <a:pt x="13779" y="8452"/>
                  <a:pt x="13874" y="8092"/>
                </a:cubicBezTo>
                <a:cubicBezTo>
                  <a:pt x="13969" y="7733"/>
                  <a:pt x="13969" y="7152"/>
                  <a:pt x="13874" y="6792"/>
                </a:cubicBezTo>
                <a:cubicBezTo>
                  <a:pt x="13826" y="6612"/>
                  <a:pt x="13762" y="6517"/>
                  <a:pt x="13700" y="6517"/>
                </a:cubicBezTo>
                <a:close/>
                <a:moveTo>
                  <a:pt x="19151" y="6517"/>
                </a:moveTo>
                <a:cubicBezTo>
                  <a:pt x="19089" y="6517"/>
                  <a:pt x="19024" y="6612"/>
                  <a:pt x="18977" y="6792"/>
                </a:cubicBezTo>
                <a:cubicBezTo>
                  <a:pt x="18882" y="7152"/>
                  <a:pt x="18882" y="7733"/>
                  <a:pt x="18977" y="8092"/>
                </a:cubicBezTo>
                <a:cubicBezTo>
                  <a:pt x="19072" y="8452"/>
                  <a:pt x="19226" y="8452"/>
                  <a:pt x="19321" y="8092"/>
                </a:cubicBezTo>
                <a:cubicBezTo>
                  <a:pt x="19416" y="7733"/>
                  <a:pt x="19416" y="7152"/>
                  <a:pt x="19321" y="6792"/>
                </a:cubicBezTo>
                <a:cubicBezTo>
                  <a:pt x="19273" y="6612"/>
                  <a:pt x="19213" y="6517"/>
                  <a:pt x="19151" y="6517"/>
                </a:cubicBezTo>
                <a:close/>
                <a:moveTo>
                  <a:pt x="11428" y="6700"/>
                </a:moveTo>
                <a:cubicBezTo>
                  <a:pt x="11327" y="6705"/>
                  <a:pt x="11225" y="6760"/>
                  <a:pt x="11128" y="6869"/>
                </a:cubicBezTo>
                <a:cubicBezTo>
                  <a:pt x="11046" y="6962"/>
                  <a:pt x="10965" y="7089"/>
                  <a:pt x="10893" y="7266"/>
                </a:cubicBezTo>
                <a:cubicBezTo>
                  <a:pt x="10736" y="7683"/>
                  <a:pt x="10641" y="8360"/>
                  <a:pt x="10638" y="9087"/>
                </a:cubicBezTo>
                <a:cubicBezTo>
                  <a:pt x="10634" y="10011"/>
                  <a:pt x="10779" y="10852"/>
                  <a:pt x="11003" y="11228"/>
                </a:cubicBezTo>
                <a:lnTo>
                  <a:pt x="11727" y="12376"/>
                </a:lnTo>
                <a:cubicBezTo>
                  <a:pt x="11779" y="12472"/>
                  <a:pt x="11821" y="12612"/>
                  <a:pt x="11857" y="12773"/>
                </a:cubicBezTo>
                <a:cubicBezTo>
                  <a:pt x="11885" y="12899"/>
                  <a:pt x="11911" y="13038"/>
                  <a:pt x="11922" y="13202"/>
                </a:cubicBezTo>
                <a:cubicBezTo>
                  <a:pt x="11949" y="13598"/>
                  <a:pt x="11902" y="14014"/>
                  <a:pt x="11817" y="14272"/>
                </a:cubicBezTo>
                <a:cubicBezTo>
                  <a:pt x="11731" y="14533"/>
                  <a:pt x="11619" y="14600"/>
                  <a:pt x="11509" y="14609"/>
                </a:cubicBezTo>
                <a:cubicBezTo>
                  <a:pt x="11344" y="14622"/>
                  <a:pt x="11173" y="14498"/>
                  <a:pt x="11067" y="14028"/>
                </a:cubicBezTo>
                <a:cubicBezTo>
                  <a:pt x="11019" y="13814"/>
                  <a:pt x="10991" y="13542"/>
                  <a:pt x="10986" y="13263"/>
                </a:cubicBezTo>
                <a:lnTo>
                  <a:pt x="10982" y="13018"/>
                </a:lnTo>
                <a:cubicBezTo>
                  <a:pt x="10981" y="12970"/>
                  <a:pt x="10976" y="12912"/>
                  <a:pt x="10966" y="12880"/>
                </a:cubicBezTo>
                <a:cubicBezTo>
                  <a:pt x="10957" y="12848"/>
                  <a:pt x="10946" y="12833"/>
                  <a:pt x="10934" y="12834"/>
                </a:cubicBezTo>
                <a:lnTo>
                  <a:pt x="10646" y="12850"/>
                </a:lnTo>
                <a:cubicBezTo>
                  <a:pt x="10633" y="12850"/>
                  <a:pt x="10622" y="12873"/>
                  <a:pt x="10614" y="12911"/>
                </a:cubicBezTo>
                <a:cubicBezTo>
                  <a:pt x="10607" y="12943"/>
                  <a:pt x="10605" y="12977"/>
                  <a:pt x="10606" y="13018"/>
                </a:cubicBezTo>
                <a:lnTo>
                  <a:pt x="10606" y="13431"/>
                </a:lnTo>
                <a:cubicBezTo>
                  <a:pt x="10604" y="13841"/>
                  <a:pt x="10639" y="14251"/>
                  <a:pt x="10699" y="14594"/>
                </a:cubicBezTo>
                <a:cubicBezTo>
                  <a:pt x="10766" y="14977"/>
                  <a:pt x="10861" y="15262"/>
                  <a:pt x="10970" y="15466"/>
                </a:cubicBezTo>
                <a:cubicBezTo>
                  <a:pt x="11157" y="15815"/>
                  <a:pt x="11369" y="15910"/>
                  <a:pt x="11578" y="15863"/>
                </a:cubicBezTo>
                <a:cubicBezTo>
                  <a:pt x="11756" y="15823"/>
                  <a:pt x="11935" y="15668"/>
                  <a:pt x="12076" y="15251"/>
                </a:cubicBezTo>
                <a:cubicBezTo>
                  <a:pt x="12157" y="15010"/>
                  <a:pt x="12220" y="14690"/>
                  <a:pt x="12262" y="14334"/>
                </a:cubicBezTo>
                <a:cubicBezTo>
                  <a:pt x="12308" y="13945"/>
                  <a:pt x="12328" y="13517"/>
                  <a:pt x="12315" y="13094"/>
                </a:cubicBezTo>
                <a:cubicBezTo>
                  <a:pt x="12304" y="12760"/>
                  <a:pt x="12272" y="12440"/>
                  <a:pt x="12222" y="12161"/>
                </a:cubicBezTo>
                <a:cubicBezTo>
                  <a:pt x="12167" y="11857"/>
                  <a:pt x="12091" y="11615"/>
                  <a:pt x="12007" y="11427"/>
                </a:cubicBezTo>
                <a:cubicBezTo>
                  <a:pt x="11946" y="11291"/>
                  <a:pt x="11881" y="11194"/>
                  <a:pt x="11817" y="11091"/>
                </a:cubicBezTo>
                <a:cubicBezTo>
                  <a:pt x="11746" y="10979"/>
                  <a:pt x="11676" y="10865"/>
                  <a:pt x="11606" y="10754"/>
                </a:cubicBezTo>
                <a:cubicBezTo>
                  <a:pt x="11465" y="10533"/>
                  <a:pt x="11325" y="10317"/>
                  <a:pt x="11185" y="10096"/>
                </a:cubicBezTo>
                <a:cubicBezTo>
                  <a:pt x="11077" y="9908"/>
                  <a:pt x="11014" y="9472"/>
                  <a:pt x="11027" y="9025"/>
                </a:cubicBezTo>
                <a:cubicBezTo>
                  <a:pt x="11035" y="8732"/>
                  <a:pt x="11073" y="8485"/>
                  <a:pt x="11132" y="8306"/>
                </a:cubicBezTo>
                <a:cubicBezTo>
                  <a:pt x="11195" y="8116"/>
                  <a:pt x="11278" y="8013"/>
                  <a:pt x="11363" y="7985"/>
                </a:cubicBezTo>
                <a:cubicBezTo>
                  <a:pt x="11457" y="7955"/>
                  <a:pt x="11551" y="8009"/>
                  <a:pt x="11638" y="8123"/>
                </a:cubicBezTo>
                <a:cubicBezTo>
                  <a:pt x="11716" y="8223"/>
                  <a:pt x="11792" y="8373"/>
                  <a:pt x="11841" y="8628"/>
                </a:cubicBezTo>
                <a:cubicBezTo>
                  <a:pt x="11868" y="8771"/>
                  <a:pt x="11882" y="8946"/>
                  <a:pt x="11893" y="9117"/>
                </a:cubicBezTo>
                <a:cubicBezTo>
                  <a:pt x="11903" y="9266"/>
                  <a:pt x="11908" y="9408"/>
                  <a:pt x="11910" y="9561"/>
                </a:cubicBezTo>
                <a:cubicBezTo>
                  <a:pt x="11910" y="9606"/>
                  <a:pt x="11916" y="9657"/>
                  <a:pt x="11926" y="9683"/>
                </a:cubicBezTo>
                <a:cubicBezTo>
                  <a:pt x="11934" y="9704"/>
                  <a:pt x="11945" y="9704"/>
                  <a:pt x="11954" y="9699"/>
                </a:cubicBezTo>
                <a:lnTo>
                  <a:pt x="12258" y="9699"/>
                </a:lnTo>
                <a:cubicBezTo>
                  <a:pt x="12269" y="9704"/>
                  <a:pt x="12279" y="9685"/>
                  <a:pt x="12286" y="9653"/>
                </a:cubicBezTo>
                <a:cubicBezTo>
                  <a:pt x="12292" y="9626"/>
                  <a:pt x="12295" y="9596"/>
                  <a:pt x="12294" y="9561"/>
                </a:cubicBezTo>
                <a:cubicBezTo>
                  <a:pt x="12300" y="9295"/>
                  <a:pt x="12297" y="9026"/>
                  <a:pt x="12282" y="8765"/>
                </a:cubicBezTo>
                <a:cubicBezTo>
                  <a:pt x="12266" y="8488"/>
                  <a:pt x="12238" y="8223"/>
                  <a:pt x="12197" y="7985"/>
                </a:cubicBezTo>
                <a:cubicBezTo>
                  <a:pt x="12137" y="7635"/>
                  <a:pt x="12047" y="7361"/>
                  <a:pt x="11950" y="7159"/>
                </a:cubicBezTo>
                <a:cubicBezTo>
                  <a:pt x="11873" y="6998"/>
                  <a:pt x="11792" y="6882"/>
                  <a:pt x="11707" y="6807"/>
                </a:cubicBezTo>
                <a:cubicBezTo>
                  <a:pt x="11616" y="6727"/>
                  <a:pt x="11522" y="6696"/>
                  <a:pt x="11428" y="6700"/>
                </a:cubicBezTo>
                <a:close/>
                <a:moveTo>
                  <a:pt x="7706" y="6807"/>
                </a:moveTo>
                <a:cubicBezTo>
                  <a:pt x="7695" y="6822"/>
                  <a:pt x="7685" y="6859"/>
                  <a:pt x="7682" y="6899"/>
                </a:cubicBezTo>
                <a:cubicBezTo>
                  <a:pt x="7678" y="6927"/>
                  <a:pt x="7677" y="6967"/>
                  <a:pt x="7678" y="7037"/>
                </a:cubicBezTo>
                <a:lnTo>
                  <a:pt x="7678" y="15527"/>
                </a:lnTo>
                <a:cubicBezTo>
                  <a:pt x="7678" y="15596"/>
                  <a:pt x="7678" y="15637"/>
                  <a:pt x="7682" y="15664"/>
                </a:cubicBezTo>
                <a:cubicBezTo>
                  <a:pt x="7685" y="15705"/>
                  <a:pt x="7695" y="15742"/>
                  <a:pt x="7706" y="15756"/>
                </a:cubicBezTo>
                <a:cubicBezTo>
                  <a:pt x="7713" y="15768"/>
                  <a:pt x="7724" y="15756"/>
                  <a:pt x="7742" y="15756"/>
                </a:cubicBezTo>
                <a:lnTo>
                  <a:pt x="8014" y="15756"/>
                </a:lnTo>
                <a:cubicBezTo>
                  <a:pt x="8032" y="15756"/>
                  <a:pt x="8043" y="15768"/>
                  <a:pt x="8050" y="15756"/>
                </a:cubicBezTo>
                <a:cubicBezTo>
                  <a:pt x="8061" y="15742"/>
                  <a:pt x="8071" y="15705"/>
                  <a:pt x="8074" y="15664"/>
                </a:cubicBezTo>
                <a:cubicBezTo>
                  <a:pt x="8077" y="15637"/>
                  <a:pt x="8074" y="15596"/>
                  <a:pt x="8074" y="15527"/>
                </a:cubicBezTo>
                <a:lnTo>
                  <a:pt x="8074" y="11901"/>
                </a:lnTo>
                <a:lnTo>
                  <a:pt x="8973" y="11901"/>
                </a:lnTo>
                <a:lnTo>
                  <a:pt x="8973" y="15527"/>
                </a:lnTo>
                <a:cubicBezTo>
                  <a:pt x="8973" y="15596"/>
                  <a:pt x="8974" y="15637"/>
                  <a:pt x="8978" y="15664"/>
                </a:cubicBezTo>
                <a:cubicBezTo>
                  <a:pt x="8981" y="15705"/>
                  <a:pt x="8991" y="15742"/>
                  <a:pt x="9002" y="15756"/>
                </a:cubicBezTo>
                <a:cubicBezTo>
                  <a:pt x="9009" y="15768"/>
                  <a:pt x="9020" y="15756"/>
                  <a:pt x="9038" y="15756"/>
                </a:cubicBezTo>
                <a:lnTo>
                  <a:pt x="9310" y="15756"/>
                </a:lnTo>
                <a:cubicBezTo>
                  <a:pt x="9328" y="15756"/>
                  <a:pt x="9339" y="15768"/>
                  <a:pt x="9346" y="15756"/>
                </a:cubicBezTo>
                <a:cubicBezTo>
                  <a:pt x="9357" y="15742"/>
                  <a:pt x="9362" y="15705"/>
                  <a:pt x="9366" y="15664"/>
                </a:cubicBezTo>
                <a:cubicBezTo>
                  <a:pt x="9369" y="15637"/>
                  <a:pt x="9370" y="15596"/>
                  <a:pt x="9370" y="15527"/>
                </a:cubicBezTo>
                <a:lnTo>
                  <a:pt x="9370" y="7037"/>
                </a:lnTo>
                <a:cubicBezTo>
                  <a:pt x="9370" y="6967"/>
                  <a:pt x="9369" y="6927"/>
                  <a:pt x="9366" y="6899"/>
                </a:cubicBezTo>
                <a:cubicBezTo>
                  <a:pt x="9362" y="6859"/>
                  <a:pt x="9357" y="6822"/>
                  <a:pt x="9346" y="6807"/>
                </a:cubicBezTo>
                <a:cubicBezTo>
                  <a:pt x="9339" y="6796"/>
                  <a:pt x="9328" y="6807"/>
                  <a:pt x="9310" y="6807"/>
                </a:cubicBezTo>
                <a:lnTo>
                  <a:pt x="9038" y="6807"/>
                </a:lnTo>
                <a:cubicBezTo>
                  <a:pt x="9020" y="6807"/>
                  <a:pt x="9009" y="6796"/>
                  <a:pt x="9002" y="6807"/>
                </a:cubicBezTo>
                <a:cubicBezTo>
                  <a:pt x="8991" y="6822"/>
                  <a:pt x="8981" y="6859"/>
                  <a:pt x="8978" y="6899"/>
                </a:cubicBezTo>
                <a:cubicBezTo>
                  <a:pt x="8974" y="6927"/>
                  <a:pt x="8973" y="6967"/>
                  <a:pt x="8973" y="7037"/>
                </a:cubicBezTo>
                <a:lnTo>
                  <a:pt x="8973" y="10601"/>
                </a:lnTo>
                <a:lnTo>
                  <a:pt x="8074" y="10601"/>
                </a:lnTo>
                <a:lnTo>
                  <a:pt x="8074" y="7037"/>
                </a:lnTo>
                <a:cubicBezTo>
                  <a:pt x="8074" y="6967"/>
                  <a:pt x="8077" y="6927"/>
                  <a:pt x="8074" y="6899"/>
                </a:cubicBezTo>
                <a:cubicBezTo>
                  <a:pt x="8071" y="6859"/>
                  <a:pt x="8061" y="6822"/>
                  <a:pt x="8050" y="6807"/>
                </a:cubicBezTo>
                <a:cubicBezTo>
                  <a:pt x="8043" y="6796"/>
                  <a:pt x="8032" y="6807"/>
                  <a:pt x="8014" y="6807"/>
                </a:cubicBezTo>
                <a:lnTo>
                  <a:pt x="7742" y="6807"/>
                </a:lnTo>
                <a:cubicBezTo>
                  <a:pt x="7724" y="6807"/>
                  <a:pt x="7713" y="6796"/>
                  <a:pt x="7706" y="6807"/>
                </a:cubicBezTo>
                <a:close/>
                <a:moveTo>
                  <a:pt x="12695" y="6807"/>
                </a:moveTo>
                <a:cubicBezTo>
                  <a:pt x="12685" y="6822"/>
                  <a:pt x="12675" y="6859"/>
                  <a:pt x="12671" y="6899"/>
                </a:cubicBezTo>
                <a:cubicBezTo>
                  <a:pt x="12668" y="6927"/>
                  <a:pt x="12671" y="6967"/>
                  <a:pt x="12671" y="7037"/>
                </a:cubicBezTo>
                <a:lnTo>
                  <a:pt x="12671" y="15527"/>
                </a:lnTo>
                <a:cubicBezTo>
                  <a:pt x="12671" y="15596"/>
                  <a:pt x="12668" y="15637"/>
                  <a:pt x="12671" y="15664"/>
                </a:cubicBezTo>
                <a:cubicBezTo>
                  <a:pt x="12675" y="15705"/>
                  <a:pt x="12685" y="15742"/>
                  <a:pt x="12695" y="15756"/>
                </a:cubicBezTo>
                <a:cubicBezTo>
                  <a:pt x="12703" y="15768"/>
                  <a:pt x="12713" y="15756"/>
                  <a:pt x="12732" y="15756"/>
                </a:cubicBezTo>
                <a:lnTo>
                  <a:pt x="13003" y="15756"/>
                </a:lnTo>
                <a:cubicBezTo>
                  <a:pt x="13022" y="15756"/>
                  <a:pt x="13032" y="15768"/>
                  <a:pt x="13040" y="15756"/>
                </a:cubicBezTo>
                <a:cubicBezTo>
                  <a:pt x="13050" y="15742"/>
                  <a:pt x="13060" y="15705"/>
                  <a:pt x="13064" y="15664"/>
                </a:cubicBezTo>
                <a:cubicBezTo>
                  <a:pt x="13067" y="15637"/>
                  <a:pt x="13068" y="15596"/>
                  <a:pt x="13068" y="15527"/>
                </a:cubicBezTo>
                <a:lnTo>
                  <a:pt x="13068" y="7037"/>
                </a:lnTo>
                <a:cubicBezTo>
                  <a:pt x="13068" y="6967"/>
                  <a:pt x="13067" y="6927"/>
                  <a:pt x="13064" y="6899"/>
                </a:cubicBezTo>
                <a:cubicBezTo>
                  <a:pt x="13060" y="6859"/>
                  <a:pt x="13050" y="6822"/>
                  <a:pt x="13040" y="6807"/>
                </a:cubicBezTo>
                <a:cubicBezTo>
                  <a:pt x="13032" y="6796"/>
                  <a:pt x="13022" y="6807"/>
                  <a:pt x="13003" y="6807"/>
                </a:cubicBezTo>
                <a:lnTo>
                  <a:pt x="12732" y="6807"/>
                </a:lnTo>
                <a:cubicBezTo>
                  <a:pt x="12713" y="6807"/>
                  <a:pt x="12703" y="6796"/>
                  <a:pt x="12695" y="6807"/>
                </a:cubicBezTo>
                <a:close/>
                <a:moveTo>
                  <a:pt x="15449" y="6807"/>
                </a:moveTo>
                <a:cubicBezTo>
                  <a:pt x="15439" y="6822"/>
                  <a:pt x="15429" y="6859"/>
                  <a:pt x="15425" y="6899"/>
                </a:cubicBezTo>
                <a:cubicBezTo>
                  <a:pt x="15422" y="6927"/>
                  <a:pt x="15421" y="6967"/>
                  <a:pt x="15421" y="7037"/>
                </a:cubicBezTo>
                <a:lnTo>
                  <a:pt x="15421" y="9882"/>
                </a:lnTo>
                <a:cubicBezTo>
                  <a:pt x="15315" y="9414"/>
                  <a:pt x="15164" y="9135"/>
                  <a:pt x="15000" y="9133"/>
                </a:cubicBezTo>
                <a:cubicBezTo>
                  <a:pt x="14732" y="9128"/>
                  <a:pt x="14499" y="9736"/>
                  <a:pt x="14388" y="10723"/>
                </a:cubicBezTo>
                <a:cubicBezTo>
                  <a:pt x="14345" y="11108"/>
                  <a:pt x="14317" y="11508"/>
                  <a:pt x="14307" y="11917"/>
                </a:cubicBezTo>
                <a:cubicBezTo>
                  <a:pt x="14297" y="12320"/>
                  <a:pt x="14300" y="12734"/>
                  <a:pt x="14315" y="13140"/>
                </a:cubicBezTo>
                <a:cubicBezTo>
                  <a:pt x="14331" y="13545"/>
                  <a:pt x="14359" y="13941"/>
                  <a:pt x="14400" y="14318"/>
                </a:cubicBezTo>
                <a:cubicBezTo>
                  <a:pt x="14445" y="14719"/>
                  <a:pt x="14507" y="15093"/>
                  <a:pt x="14595" y="15374"/>
                </a:cubicBezTo>
                <a:cubicBezTo>
                  <a:pt x="14728" y="15798"/>
                  <a:pt x="14905" y="15972"/>
                  <a:pt x="15077" y="15863"/>
                </a:cubicBezTo>
                <a:cubicBezTo>
                  <a:pt x="15211" y="15778"/>
                  <a:pt x="15329" y="15521"/>
                  <a:pt x="15421" y="15144"/>
                </a:cubicBezTo>
                <a:lnTo>
                  <a:pt x="15421" y="15527"/>
                </a:lnTo>
                <a:cubicBezTo>
                  <a:pt x="15421" y="15596"/>
                  <a:pt x="15422" y="15637"/>
                  <a:pt x="15425" y="15664"/>
                </a:cubicBezTo>
                <a:cubicBezTo>
                  <a:pt x="15429" y="15705"/>
                  <a:pt x="15439" y="15742"/>
                  <a:pt x="15449" y="15756"/>
                </a:cubicBezTo>
                <a:cubicBezTo>
                  <a:pt x="15457" y="15768"/>
                  <a:pt x="15467" y="15756"/>
                  <a:pt x="15486" y="15756"/>
                </a:cubicBezTo>
                <a:lnTo>
                  <a:pt x="15757" y="15756"/>
                </a:lnTo>
                <a:cubicBezTo>
                  <a:pt x="15776" y="15756"/>
                  <a:pt x="15786" y="15768"/>
                  <a:pt x="15794" y="15756"/>
                </a:cubicBezTo>
                <a:cubicBezTo>
                  <a:pt x="15804" y="15742"/>
                  <a:pt x="15814" y="15705"/>
                  <a:pt x="15818" y="15664"/>
                </a:cubicBezTo>
                <a:cubicBezTo>
                  <a:pt x="15821" y="15637"/>
                  <a:pt x="15818" y="15596"/>
                  <a:pt x="15818" y="15527"/>
                </a:cubicBezTo>
                <a:lnTo>
                  <a:pt x="15818" y="7037"/>
                </a:lnTo>
                <a:cubicBezTo>
                  <a:pt x="15818" y="6967"/>
                  <a:pt x="15821" y="6927"/>
                  <a:pt x="15818" y="6899"/>
                </a:cubicBezTo>
                <a:cubicBezTo>
                  <a:pt x="15814" y="6859"/>
                  <a:pt x="15804" y="6822"/>
                  <a:pt x="15794" y="6807"/>
                </a:cubicBezTo>
                <a:cubicBezTo>
                  <a:pt x="15786" y="6796"/>
                  <a:pt x="15776" y="6807"/>
                  <a:pt x="15757" y="6807"/>
                </a:cubicBezTo>
                <a:lnTo>
                  <a:pt x="15486" y="6807"/>
                </a:lnTo>
                <a:cubicBezTo>
                  <a:pt x="15467" y="6807"/>
                  <a:pt x="15457" y="6796"/>
                  <a:pt x="15449" y="6807"/>
                </a:cubicBezTo>
                <a:close/>
                <a:moveTo>
                  <a:pt x="3846" y="6838"/>
                </a:moveTo>
                <a:cubicBezTo>
                  <a:pt x="3898" y="6838"/>
                  <a:pt x="3949" y="6918"/>
                  <a:pt x="3988" y="7067"/>
                </a:cubicBezTo>
                <a:cubicBezTo>
                  <a:pt x="4067" y="7365"/>
                  <a:pt x="4067" y="7856"/>
                  <a:pt x="3988" y="8153"/>
                </a:cubicBezTo>
                <a:cubicBezTo>
                  <a:pt x="3909" y="8451"/>
                  <a:pt x="3783" y="8451"/>
                  <a:pt x="3705" y="8153"/>
                </a:cubicBezTo>
                <a:cubicBezTo>
                  <a:pt x="3626" y="7856"/>
                  <a:pt x="3626" y="7365"/>
                  <a:pt x="3705" y="7067"/>
                </a:cubicBezTo>
                <a:cubicBezTo>
                  <a:pt x="3744" y="6918"/>
                  <a:pt x="3795" y="6838"/>
                  <a:pt x="3846" y="6838"/>
                </a:cubicBezTo>
                <a:close/>
                <a:moveTo>
                  <a:pt x="1700" y="7327"/>
                </a:moveTo>
                <a:lnTo>
                  <a:pt x="2105" y="7327"/>
                </a:lnTo>
                <a:lnTo>
                  <a:pt x="2105" y="10035"/>
                </a:lnTo>
                <a:lnTo>
                  <a:pt x="2818" y="10035"/>
                </a:lnTo>
                <a:lnTo>
                  <a:pt x="2818" y="7327"/>
                </a:lnTo>
                <a:lnTo>
                  <a:pt x="3223" y="7327"/>
                </a:lnTo>
                <a:lnTo>
                  <a:pt x="3223" y="14334"/>
                </a:lnTo>
                <a:lnTo>
                  <a:pt x="2818" y="14334"/>
                </a:lnTo>
                <a:lnTo>
                  <a:pt x="2818" y="11320"/>
                </a:lnTo>
                <a:lnTo>
                  <a:pt x="2105" y="11320"/>
                </a:lnTo>
                <a:lnTo>
                  <a:pt x="2105" y="14334"/>
                </a:lnTo>
                <a:lnTo>
                  <a:pt x="1700" y="14334"/>
                </a:lnTo>
                <a:lnTo>
                  <a:pt x="1700" y="7327"/>
                </a:lnTo>
                <a:close/>
                <a:moveTo>
                  <a:pt x="3644" y="8949"/>
                </a:moveTo>
                <a:lnTo>
                  <a:pt x="4049" y="8949"/>
                </a:lnTo>
                <a:lnTo>
                  <a:pt x="4049" y="14334"/>
                </a:lnTo>
                <a:lnTo>
                  <a:pt x="3644" y="14334"/>
                </a:lnTo>
                <a:lnTo>
                  <a:pt x="3644" y="8949"/>
                </a:lnTo>
                <a:close/>
                <a:moveTo>
                  <a:pt x="16972" y="9133"/>
                </a:moveTo>
                <a:cubicBezTo>
                  <a:pt x="16837" y="9138"/>
                  <a:pt x="16697" y="9228"/>
                  <a:pt x="16575" y="9484"/>
                </a:cubicBezTo>
                <a:cubicBezTo>
                  <a:pt x="16463" y="9720"/>
                  <a:pt x="16377" y="10066"/>
                  <a:pt x="16316" y="10479"/>
                </a:cubicBezTo>
                <a:cubicBezTo>
                  <a:pt x="16256" y="10882"/>
                  <a:pt x="16223" y="11350"/>
                  <a:pt x="16211" y="11825"/>
                </a:cubicBezTo>
                <a:cubicBezTo>
                  <a:pt x="16198" y="12313"/>
                  <a:pt x="16207" y="12801"/>
                  <a:pt x="16227" y="13278"/>
                </a:cubicBezTo>
                <a:cubicBezTo>
                  <a:pt x="16246" y="13726"/>
                  <a:pt x="16272" y="14177"/>
                  <a:pt x="16332" y="14578"/>
                </a:cubicBezTo>
                <a:cubicBezTo>
                  <a:pt x="16389" y="14958"/>
                  <a:pt x="16473" y="15265"/>
                  <a:pt x="16571" y="15481"/>
                </a:cubicBezTo>
                <a:cubicBezTo>
                  <a:pt x="16670" y="15699"/>
                  <a:pt x="16783" y="15816"/>
                  <a:pt x="16899" y="15863"/>
                </a:cubicBezTo>
                <a:cubicBezTo>
                  <a:pt x="17049" y="15924"/>
                  <a:pt x="17200" y="15879"/>
                  <a:pt x="17337" y="15680"/>
                </a:cubicBezTo>
                <a:cubicBezTo>
                  <a:pt x="17468" y="15488"/>
                  <a:pt x="17583" y="15161"/>
                  <a:pt x="17669" y="14716"/>
                </a:cubicBezTo>
                <a:cubicBezTo>
                  <a:pt x="17673" y="14693"/>
                  <a:pt x="17678" y="14652"/>
                  <a:pt x="17677" y="14624"/>
                </a:cubicBezTo>
                <a:cubicBezTo>
                  <a:pt x="17676" y="14596"/>
                  <a:pt x="17670" y="14583"/>
                  <a:pt x="17665" y="14563"/>
                </a:cubicBezTo>
                <a:lnTo>
                  <a:pt x="17454" y="13875"/>
                </a:lnTo>
                <a:cubicBezTo>
                  <a:pt x="17447" y="13849"/>
                  <a:pt x="17436" y="13844"/>
                  <a:pt x="17426" y="13844"/>
                </a:cubicBezTo>
                <a:cubicBezTo>
                  <a:pt x="17413" y="13844"/>
                  <a:pt x="17401" y="13866"/>
                  <a:pt x="17393" y="13905"/>
                </a:cubicBezTo>
                <a:cubicBezTo>
                  <a:pt x="17378" y="13978"/>
                  <a:pt x="17362" y="14040"/>
                  <a:pt x="17345" y="14104"/>
                </a:cubicBezTo>
                <a:cubicBezTo>
                  <a:pt x="17276" y="14354"/>
                  <a:pt x="17192" y="14565"/>
                  <a:pt x="17098" y="14609"/>
                </a:cubicBezTo>
                <a:cubicBezTo>
                  <a:pt x="16939" y="14682"/>
                  <a:pt x="16773" y="14532"/>
                  <a:pt x="16676" y="14043"/>
                </a:cubicBezTo>
                <a:cubicBezTo>
                  <a:pt x="16648" y="13897"/>
                  <a:pt x="16624" y="13740"/>
                  <a:pt x="16612" y="13569"/>
                </a:cubicBezTo>
                <a:cubicBezTo>
                  <a:pt x="16599" y="13395"/>
                  <a:pt x="16596" y="13216"/>
                  <a:pt x="16600" y="13033"/>
                </a:cubicBezTo>
                <a:lnTo>
                  <a:pt x="17677" y="13033"/>
                </a:lnTo>
                <a:cubicBezTo>
                  <a:pt x="17686" y="13037"/>
                  <a:pt x="17694" y="13026"/>
                  <a:pt x="17701" y="13003"/>
                </a:cubicBezTo>
                <a:cubicBezTo>
                  <a:pt x="17708" y="12981"/>
                  <a:pt x="17712" y="12945"/>
                  <a:pt x="17713" y="12911"/>
                </a:cubicBezTo>
                <a:cubicBezTo>
                  <a:pt x="17726" y="12436"/>
                  <a:pt x="17723" y="11958"/>
                  <a:pt x="17701" y="11488"/>
                </a:cubicBezTo>
                <a:cubicBezTo>
                  <a:pt x="17682" y="11089"/>
                  <a:pt x="17650" y="10690"/>
                  <a:pt x="17596" y="10341"/>
                </a:cubicBezTo>
                <a:cubicBezTo>
                  <a:pt x="17535" y="9951"/>
                  <a:pt x="17447" y="9632"/>
                  <a:pt x="17341" y="9423"/>
                </a:cubicBezTo>
                <a:cubicBezTo>
                  <a:pt x="17225" y="9198"/>
                  <a:pt x="17098" y="9127"/>
                  <a:pt x="16972" y="9133"/>
                </a:cubicBezTo>
                <a:close/>
                <a:moveTo>
                  <a:pt x="20483" y="9163"/>
                </a:moveTo>
                <a:cubicBezTo>
                  <a:pt x="20252" y="9205"/>
                  <a:pt x="20032" y="9567"/>
                  <a:pt x="19896" y="10280"/>
                </a:cubicBezTo>
                <a:cubicBezTo>
                  <a:pt x="19780" y="10890"/>
                  <a:pt x="19748" y="11656"/>
                  <a:pt x="19746" y="12406"/>
                </a:cubicBezTo>
                <a:cubicBezTo>
                  <a:pt x="19744" y="13416"/>
                  <a:pt x="19802" y="14461"/>
                  <a:pt x="19997" y="15144"/>
                </a:cubicBezTo>
                <a:cubicBezTo>
                  <a:pt x="20088" y="15461"/>
                  <a:pt x="20198" y="15653"/>
                  <a:pt x="20313" y="15772"/>
                </a:cubicBezTo>
                <a:cubicBezTo>
                  <a:pt x="20432" y="15894"/>
                  <a:pt x="20561" y="15937"/>
                  <a:pt x="20686" y="15848"/>
                </a:cubicBezTo>
                <a:cubicBezTo>
                  <a:pt x="20846" y="15734"/>
                  <a:pt x="20986" y="15438"/>
                  <a:pt x="21091" y="14991"/>
                </a:cubicBezTo>
                <a:cubicBezTo>
                  <a:pt x="21194" y="14555"/>
                  <a:pt x="21261" y="13983"/>
                  <a:pt x="21293" y="13385"/>
                </a:cubicBezTo>
                <a:cubicBezTo>
                  <a:pt x="21321" y="12868"/>
                  <a:pt x="21320" y="12335"/>
                  <a:pt x="21301" y="11825"/>
                </a:cubicBezTo>
                <a:cubicBezTo>
                  <a:pt x="21284" y="11319"/>
                  <a:pt x="21246" y="10826"/>
                  <a:pt x="21172" y="10387"/>
                </a:cubicBezTo>
                <a:cubicBezTo>
                  <a:pt x="21109" y="10017"/>
                  <a:pt x="21024" y="9723"/>
                  <a:pt x="20925" y="9515"/>
                </a:cubicBezTo>
                <a:cubicBezTo>
                  <a:pt x="20822" y="9300"/>
                  <a:pt x="20705" y="9190"/>
                  <a:pt x="20585" y="9163"/>
                </a:cubicBezTo>
                <a:cubicBezTo>
                  <a:pt x="20551" y="9156"/>
                  <a:pt x="20517" y="9157"/>
                  <a:pt x="20483" y="9163"/>
                </a:cubicBezTo>
                <a:close/>
                <a:moveTo>
                  <a:pt x="9885" y="9224"/>
                </a:moveTo>
                <a:cubicBezTo>
                  <a:pt x="9866" y="9224"/>
                  <a:pt x="9856" y="9228"/>
                  <a:pt x="9848" y="9240"/>
                </a:cubicBezTo>
                <a:cubicBezTo>
                  <a:pt x="9838" y="9254"/>
                  <a:pt x="9828" y="9276"/>
                  <a:pt x="9824" y="9316"/>
                </a:cubicBezTo>
                <a:cubicBezTo>
                  <a:pt x="9821" y="9344"/>
                  <a:pt x="9820" y="9384"/>
                  <a:pt x="9820" y="9454"/>
                </a:cubicBezTo>
                <a:lnTo>
                  <a:pt x="9820" y="15527"/>
                </a:lnTo>
                <a:cubicBezTo>
                  <a:pt x="9820" y="15596"/>
                  <a:pt x="9821" y="15637"/>
                  <a:pt x="9824" y="15664"/>
                </a:cubicBezTo>
                <a:cubicBezTo>
                  <a:pt x="9828" y="15705"/>
                  <a:pt x="9838" y="15742"/>
                  <a:pt x="9848" y="15756"/>
                </a:cubicBezTo>
                <a:cubicBezTo>
                  <a:pt x="9856" y="15768"/>
                  <a:pt x="9866" y="15756"/>
                  <a:pt x="9885" y="15756"/>
                </a:cubicBezTo>
                <a:lnTo>
                  <a:pt x="10156" y="15756"/>
                </a:lnTo>
                <a:cubicBezTo>
                  <a:pt x="10174" y="15756"/>
                  <a:pt x="10185" y="15768"/>
                  <a:pt x="10193" y="15756"/>
                </a:cubicBezTo>
                <a:cubicBezTo>
                  <a:pt x="10203" y="15742"/>
                  <a:pt x="10213" y="15705"/>
                  <a:pt x="10217" y="15664"/>
                </a:cubicBezTo>
                <a:cubicBezTo>
                  <a:pt x="10220" y="15637"/>
                  <a:pt x="10221" y="15596"/>
                  <a:pt x="10221" y="15527"/>
                </a:cubicBezTo>
                <a:lnTo>
                  <a:pt x="10221" y="9454"/>
                </a:lnTo>
                <a:cubicBezTo>
                  <a:pt x="10221" y="9384"/>
                  <a:pt x="10220" y="9344"/>
                  <a:pt x="10217" y="9316"/>
                </a:cubicBezTo>
                <a:cubicBezTo>
                  <a:pt x="10213" y="9276"/>
                  <a:pt x="10203" y="9254"/>
                  <a:pt x="10193" y="9240"/>
                </a:cubicBezTo>
                <a:cubicBezTo>
                  <a:pt x="10185" y="9228"/>
                  <a:pt x="10175" y="9224"/>
                  <a:pt x="10156" y="9224"/>
                </a:cubicBezTo>
                <a:lnTo>
                  <a:pt x="9885" y="9224"/>
                </a:lnTo>
                <a:close/>
                <a:moveTo>
                  <a:pt x="13566" y="9224"/>
                </a:moveTo>
                <a:cubicBezTo>
                  <a:pt x="13548" y="9224"/>
                  <a:pt x="13533" y="9228"/>
                  <a:pt x="13526" y="9240"/>
                </a:cubicBezTo>
                <a:cubicBezTo>
                  <a:pt x="13515" y="9254"/>
                  <a:pt x="13509" y="9276"/>
                  <a:pt x="13505" y="9316"/>
                </a:cubicBezTo>
                <a:cubicBezTo>
                  <a:pt x="13502" y="9344"/>
                  <a:pt x="13501" y="9384"/>
                  <a:pt x="13501" y="9454"/>
                </a:cubicBezTo>
                <a:lnTo>
                  <a:pt x="13501" y="15527"/>
                </a:lnTo>
                <a:cubicBezTo>
                  <a:pt x="13501" y="15596"/>
                  <a:pt x="13502" y="15637"/>
                  <a:pt x="13505" y="15664"/>
                </a:cubicBezTo>
                <a:cubicBezTo>
                  <a:pt x="13509" y="15705"/>
                  <a:pt x="13515" y="15742"/>
                  <a:pt x="13526" y="15756"/>
                </a:cubicBezTo>
                <a:cubicBezTo>
                  <a:pt x="13533" y="15768"/>
                  <a:pt x="13548" y="15756"/>
                  <a:pt x="13566" y="15756"/>
                </a:cubicBezTo>
                <a:lnTo>
                  <a:pt x="13837" y="15756"/>
                </a:lnTo>
                <a:cubicBezTo>
                  <a:pt x="13856" y="15756"/>
                  <a:pt x="13867" y="15768"/>
                  <a:pt x="13874" y="15756"/>
                </a:cubicBezTo>
                <a:cubicBezTo>
                  <a:pt x="13885" y="15742"/>
                  <a:pt x="13890" y="15705"/>
                  <a:pt x="13894" y="15664"/>
                </a:cubicBezTo>
                <a:cubicBezTo>
                  <a:pt x="13897" y="15637"/>
                  <a:pt x="13898" y="15596"/>
                  <a:pt x="13898" y="15527"/>
                </a:cubicBezTo>
                <a:lnTo>
                  <a:pt x="13898" y="9454"/>
                </a:lnTo>
                <a:cubicBezTo>
                  <a:pt x="13898" y="9384"/>
                  <a:pt x="13897" y="9344"/>
                  <a:pt x="13894" y="9316"/>
                </a:cubicBezTo>
                <a:cubicBezTo>
                  <a:pt x="13890" y="9276"/>
                  <a:pt x="13884" y="9254"/>
                  <a:pt x="13874" y="9240"/>
                </a:cubicBezTo>
                <a:cubicBezTo>
                  <a:pt x="13867" y="9228"/>
                  <a:pt x="13856" y="9224"/>
                  <a:pt x="13837" y="9224"/>
                </a:cubicBezTo>
                <a:lnTo>
                  <a:pt x="13566" y="9224"/>
                </a:lnTo>
                <a:close/>
                <a:moveTo>
                  <a:pt x="19013" y="9224"/>
                </a:moveTo>
                <a:cubicBezTo>
                  <a:pt x="18995" y="9224"/>
                  <a:pt x="18984" y="9228"/>
                  <a:pt x="18977" y="9240"/>
                </a:cubicBezTo>
                <a:cubicBezTo>
                  <a:pt x="18966" y="9254"/>
                  <a:pt x="18960" y="9276"/>
                  <a:pt x="18957" y="9316"/>
                </a:cubicBezTo>
                <a:cubicBezTo>
                  <a:pt x="18953" y="9344"/>
                  <a:pt x="18953" y="9384"/>
                  <a:pt x="18953" y="9454"/>
                </a:cubicBezTo>
                <a:lnTo>
                  <a:pt x="18953" y="15527"/>
                </a:lnTo>
                <a:cubicBezTo>
                  <a:pt x="18953" y="15596"/>
                  <a:pt x="18953" y="15637"/>
                  <a:pt x="18957" y="15664"/>
                </a:cubicBezTo>
                <a:cubicBezTo>
                  <a:pt x="18960" y="15705"/>
                  <a:pt x="18966" y="15742"/>
                  <a:pt x="18977" y="15756"/>
                </a:cubicBezTo>
                <a:cubicBezTo>
                  <a:pt x="18984" y="15768"/>
                  <a:pt x="18995" y="15756"/>
                  <a:pt x="19013" y="15756"/>
                </a:cubicBezTo>
                <a:lnTo>
                  <a:pt x="19285" y="15756"/>
                </a:lnTo>
                <a:cubicBezTo>
                  <a:pt x="19303" y="15756"/>
                  <a:pt x="19314" y="15768"/>
                  <a:pt x="19321" y="15756"/>
                </a:cubicBezTo>
                <a:cubicBezTo>
                  <a:pt x="19332" y="15742"/>
                  <a:pt x="19341" y="15705"/>
                  <a:pt x="19345" y="15664"/>
                </a:cubicBezTo>
                <a:cubicBezTo>
                  <a:pt x="19348" y="15637"/>
                  <a:pt x="19349" y="15596"/>
                  <a:pt x="19349" y="15527"/>
                </a:cubicBezTo>
                <a:lnTo>
                  <a:pt x="19349" y="9454"/>
                </a:lnTo>
                <a:cubicBezTo>
                  <a:pt x="19349" y="9384"/>
                  <a:pt x="19348" y="9344"/>
                  <a:pt x="19345" y="9316"/>
                </a:cubicBezTo>
                <a:cubicBezTo>
                  <a:pt x="19342" y="9276"/>
                  <a:pt x="19332" y="9254"/>
                  <a:pt x="19321" y="9240"/>
                </a:cubicBezTo>
                <a:cubicBezTo>
                  <a:pt x="19314" y="9228"/>
                  <a:pt x="19303" y="9224"/>
                  <a:pt x="19285" y="9224"/>
                </a:cubicBezTo>
                <a:lnTo>
                  <a:pt x="19013" y="9224"/>
                </a:lnTo>
                <a:close/>
                <a:moveTo>
                  <a:pt x="15056" y="10402"/>
                </a:moveTo>
                <a:cubicBezTo>
                  <a:pt x="15149" y="10385"/>
                  <a:pt x="15234" y="10553"/>
                  <a:pt x="15295" y="10815"/>
                </a:cubicBezTo>
                <a:cubicBezTo>
                  <a:pt x="15408" y="11295"/>
                  <a:pt x="15415" y="11964"/>
                  <a:pt x="15413" y="12605"/>
                </a:cubicBezTo>
                <a:cubicBezTo>
                  <a:pt x="15411" y="13145"/>
                  <a:pt x="15403" y="13705"/>
                  <a:pt x="15316" y="14135"/>
                </a:cubicBezTo>
                <a:cubicBezTo>
                  <a:pt x="15234" y="14540"/>
                  <a:pt x="15095" y="14736"/>
                  <a:pt x="14967" y="14578"/>
                </a:cubicBezTo>
                <a:cubicBezTo>
                  <a:pt x="14857" y="14442"/>
                  <a:pt x="14783" y="14073"/>
                  <a:pt x="14741" y="13660"/>
                </a:cubicBezTo>
                <a:cubicBezTo>
                  <a:pt x="14708" y="13343"/>
                  <a:pt x="14696" y="13001"/>
                  <a:pt x="14692" y="12666"/>
                </a:cubicBezTo>
                <a:cubicBezTo>
                  <a:pt x="14688" y="12323"/>
                  <a:pt x="14692" y="11978"/>
                  <a:pt x="14716" y="11641"/>
                </a:cubicBezTo>
                <a:cubicBezTo>
                  <a:pt x="14763" y="10997"/>
                  <a:pt x="14885" y="10434"/>
                  <a:pt x="15056" y="10402"/>
                </a:cubicBezTo>
                <a:close/>
                <a:moveTo>
                  <a:pt x="16940" y="10402"/>
                </a:moveTo>
                <a:cubicBezTo>
                  <a:pt x="16968" y="10398"/>
                  <a:pt x="16993" y="10397"/>
                  <a:pt x="17021" y="10417"/>
                </a:cubicBezTo>
                <a:cubicBezTo>
                  <a:pt x="17136" y="10503"/>
                  <a:pt x="17234" y="10809"/>
                  <a:pt x="17284" y="11213"/>
                </a:cubicBezTo>
                <a:cubicBezTo>
                  <a:pt x="17312" y="11444"/>
                  <a:pt x="17326" y="11693"/>
                  <a:pt x="17320" y="11947"/>
                </a:cubicBezTo>
                <a:lnTo>
                  <a:pt x="16595" y="11947"/>
                </a:lnTo>
                <a:cubicBezTo>
                  <a:pt x="16596" y="11725"/>
                  <a:pt x="16607" y="11497"/>
                  <a:pt x="16624" y="11289"/>
                </a:cubicBezTo>
                <a:cubicBezTo>
                  <a:pt x="16640" y="11096"/>
                  <a:pt x="16663" y="10920"/>
                  <a:pt x="16701" y="10769"/>
                </a:cubicBezTo>
                <a:cubicBezTo>
                  <a:pt x="16743" y="10603"/>
                  <a:pt x="16797" y="10501"/>
                  <a:pt x="16855" y="10448"/>
                </a:cubicBezTo>
                <a:cubicBezTo>
                  <a:pt x="16882" y="10423"/>
                  <a:pt x="16912" y="10406"/>
                  <a:pt x="16940" y="10402"/>
                </a:cubicBezTo>
                <a:close/>
                <a:moveTo>
                  <a:pt x="20524" y="10402"/>
                </a:moveTo>
                <a:cubicBezTo>
                  <a:pt x="20595" y="10392"/>
                  <a:pt x="20666" y="10466"/>
                  <a:pt x="20726" y="10616"/>
                </a:cubicBezTo>
                <a:cubicBezTo>
                  <a:pt x="20822" y="10855"/>
                  <a:pt x="20877" y="11248"/>
                  <a:pt x="20901" y="11672"/>
                </a:cubicBezTo>
                <a:cubicBezTo>
                  <a:pt x="20912" y="11873"/>
                  <a:pt x="20915" y="12080"/>
                  <a:pt x="20917" y="12284"/>
                </a:cubicBezTo>
                <a:cubicBezTo>
                  <a:pt x="20919" y="12491"/>
                  <a:pt x="20920" y="12693"/>
                  <a:pt x="20917" y="12896"/>
                </a:cubicBezTo>
                <a:cubicBezTo>
                  <a:pt x="20910" y="13291"/>
                  <a:pt x="20889" y="13681"/>
                  <a:pt x="20828" y="14012"/>
                </a:cubicBezTo>
                <a:cubicBezTo>
                  <a:pt x="20746" y="14451"/>
                  <a:pt x="20607" y="14685"/>
                  <a:pt x="20467" y="14594"/>
                </a:cubicBezTo>
                <a:cubicBezTo>
                  <a:pt x="20332" y="14505"/>
                  <a:pt x="20222" y="14122"/>
                  <a:pt x="20176" y="13630"/>
                </a:cubicBezTo>
                <a:cubicBezTo>
                  <a:pt x="20158" y="13449"/>
                  <a:pt x="20153" y="13267"/>
                  <a:pt x="20147" y="13079"/>
                </a:cubicBezTo>
                <a:cubicBezTo>
                  <a:pt x="20142" y="12887"/>
                  <a:pt x="20140" y="12690"/>
                  <a:pt x="20139" y="12498"/>
                </a:cubicBezTo>
                <a:cubicBezTo>
                  <a:pt x="20138" y="12122"/>
                  <a:pt x="20142" y="11739"/>
                  <a:pt x="20180" y="11381"/>
                </a:cubicBezTo>
                <a:cubicBezTo>
                  <a:pt x="20228" y="10922"/>
                  <a:pt x="20325" y="10554"/>
                  <a:pt x="20451" y="10433"/>
                </a:cubicBezTo>
                <a:cubicBezTo>
                  <a:pt x="20474" y="10410"/>
                  <a:pt x="20500" y="10406"/>
                  <a:pt x="20524" y="10402"/>
                </a:cubicBezTo>
                <a:close/>
                <a:moveTo>
                  <a:pt x="18252" y="13982"/>
                </a:moveTo>
                <a:cubicBezTo>
                  <a:pt x="18190" y="13982"/>
                  <a:pt x="18125" y="14062"/>
                  <a:pt x="18078" y="14242"/>
                </a:cubicBezTo>
                <a:cubicBezTo>
                  <a:pt x="17983" y="14601"/>
                  <a:pt x="17983" y="15183"/>
                  <a:pt x="18078" y="15542"/>
                </a:cubicBezTo>
                <a:cubicBezTo>
                  <a:pt x="18173" y="15902"/>
                  <a:pt x="18327" y="15902"/>
                  <a:pt x="18422" y="15542"/>
                </a:cubicBezTo>
                <a:cubicBezTo>
                  <a:pt x="18517" y="15183"/>
                  <a:pt x="18517" y="14601"/>
                  <a:pt x="18422" y="14242"/>
                </a:cubicBezTo>
                <a:cubicBezTo>
                  <a:pt x="18374" y="14062"/>
                  <a:pt x="18314" y="13982"/>
                  <a:pt x="18252" y="13982"/>
                </a:cubicBezTo>
                <a:close/>
              </a:path>
            </a:pathLst>
          </a:custGeom>
          <a:solidFill>
            <a:srgbClr val="A7A7A7"/>
          </a:solidFill>
          <a:ln w="12700">
            <a:miter lim="400000"/>
          </a:ln>
        </p:spPr>
        <p:txBody>
          <a:bodyPr lIns="50800" tIns="50800" rIns="50800" bIns="50800" anchor="ctr"/>
          <a:lstStyle/>
          <a:p>
            <a:pPr>
              <a:defRPr sz="3200">
                <a:solidFill>
                  <a:srgbClr val="FFFFFF"/>
                </a:solidFill>
                <a:latin typeface="Helvetica Light"/>
                <a:ea typeface="Helvetica Light"/>
                <a:cs typeface="Helvetica Light"/>
                <a:sym typeface="Helvetica Light"/>
              </a:defRPr>
            </a:pPr>
            <a:endParaRPr/>
          </a:p>
        </p:txBody>
      </p:sp>
    </p:spTree>
  </p:cSld>
  <p:clrMapOvr>
    <a:masterClrMapping/>
  </p:clrMapOvr>
</p:sld>
</file>

<file path=ppt/theme/theme1.xml><?xml version="1.0" encoding="utf-8"?>
<a:theme xmlns:a="http://schemas.openxmlformats.org/drawingml/2006/main" name="White">
  <a:themeElements>
    <a:clrScheme name="CP - 01">
      <a:dk1>
        <a:srgbClr val="525455"/>
      </a:dk1>
      <a:lt1>
        <a:srgbClr val="F7F5F7"/>
      </a:lt1>
      <a:dk2>
        <a:srgbClr val="9D9F9D"/>
      </a:dk2>
      <a:lt2>
        <a:srgbClr val="E8E9DF"/>
      </a:lt2>
      <a:accent1>
        <a:srgbClr val="EF754A"/>
      </a:accent1>
      <a:accent2>
        <a:srgbClr val="956D98"/>
      </a:accent2>
      <a:accent3>
        <a:srgbClr val="405C72"/>
      </a:accent3>
      <a:accent4>
        <a:srgbClr val="E9E8DF"/>
      </a:accent4>
      <a:accent5>
        <a:srgbClr val="C3C5BE"/>
      </a:accent5>
      <a:accent6>
        <a:srgbClr val="EF754A"/>
      </a:accent6>
      <a:hlink>
        <a:srgbClr val="EE744A"/>
      </a:hlink>
      <a:folHlink>
        <a:srgbClr val="3F5D7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167</Words>
  <Application>Microsoft Macintosh PowerPoint</Application>
  <PresentationFormat>On-screen Show (16:9)</PresentationFormat>
  <Paragraphs>13</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Barlow Medium</vt:lpstr>
      <vt:lpstr>Barlow</vt:lpstr>
      <vt:lpstr>Arial</vt:lpstr>
      <vt:lpstr>Helvetica Neue</vt:lpstr>
      <vt:lpstr>Calibri</vt:lpstr>
      <vt:lpstr>Helvetica Light</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2</cp:revision>
  <dcterms:modified xsi:type="dcterms:W3CDTF">2023-05-02T09:13:11Z</dcterms:modified>
</cp:coreProperties>
</file>