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72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  <p:embeddedFont>
      <p:font typeface="Barlow SemiBold" pitchFamily="2" charset="77"/>
      <p:regular r:id="rId12"/>
      <p:bold r:id="rId13"/>
      <p:italic r:id="rId14"/>
      <p:boldItalic r:id="rId15"/>
    </p:embeddedFont>
    <p:embeddedFont>
      <p:font typeface="Helvetica Neue" panose="02000503000000020004" pitchFamily="2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9C53DD6-D469-4009-A77B-6201B95D0F15}">
  <a:tblStyle styleId="{49C53DD6-D469-4009-A77B-6201B95D0F15}" styleName="Table_0"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9D5CE"/>
          </a:solidFill>
        </a:fill>
      </a:tcStyle>
    </a:wholeTbl>
    <a:band1H>
      <a:tcTxStyle/>
      <a:tcStyle>
        <a:tcBdr/>
      </a:tcStyle>
    </a:band1H>
    <a:band2H>
      <a:tcTxStyle b="off" i="off"/>
      <a:tcStyle>
        <a:tcBdr/>
        <a:fill>
          <a:solidFill>
            <a:srgbClr val="FCEBE8"/>
          </a:solidFill>
        </a:fill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381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381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01"/>
    <p:restoredTop sz="94668"/>
  </p:normalViewPr>
  <p:slideViewPr>
    <p:cSldViewPr snapToGrid="0">
      <p:cViewPr varScale="1">
        <p:scale>
          <a:sx n="141" d="100"/>
          <a:sy n="141" d="100"/>
        </p:scale>
        <p:origin x="1080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3" Type="http://schemas.openxmlformats.org/officeDocument/2006/relationships/notesMaster" Target="notesMasters/notesMaster1.xml"/><Relationship Id="rId21" Type="http://schemas.openxmlformats.org/officeDocument/2006/relationships/viewProps" Target="viewProps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tableStyles" Target="tableStyles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ge9a959c9c0_2_72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7" name="Google Shape;787;ge9a959c9c0_2_7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tx">
  <p:cSld name="TITLE_AND_BOD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" type="title">
  <p:cSld name="TITLE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9" name="Google Shape;789;p32"/>
          <p:cNvGraphicFramePr/>
          <p:nvPr/>
        </p:nvGraphicFramePr>
        <p:xfrm>
          <a:off x="614403" y="1149208"/>
          <a:ext cx="7915200" cy="3336400"/>
        </p:xfrm>
        <a:graphic>
          <a:graphicData uri="http://schemas.openxmlformats.org/drawingml/2006/table">
            <a:tbl>
              <a:tblPr bandRow="1">
                <a:noFill/>
                <a:tableStyleId>{49C53DD6-D469-4009-A77B-6201B95D0F15}</a:tableStyleId>
              </a:tblPr>
              <a:tblGrid>
                <a:gridCol w="13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19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9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085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20XX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20XX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20XX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20XX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20XX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8525">
                <a:tc row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Milestone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8525">
                <a:tc v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8525">
                <a:tc v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8525">
                <a:tc row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Product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8525">
                <a:tc v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8525">
                <a:tc v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8525">
                <a:tc row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Sales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8525">
                <a:tc v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8525">
                <a:tc v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8525">
                <a:tc row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Marketing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8525">
                <a:tc v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8525">
                <a:tc v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8525">
                <a:tc row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Operations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8525">
                <a:tc v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8525">
                <a:tc v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2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800"/>
                        <a:buFont typeface="Barlow Medium"/>
                        <a:buNone/>
                      </a:pPr>
                      <a:r>
                        <a:rPr lang="en-GB" sz="8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790" name="Google Shape;790;p32"/>
          <p:cNvSpPr txBox="1"/>
          <p:nvPr/>
        </p:nvSpPr>
        <p:spPr>
          <a:xfrm>
            <a:off x="591348" y="611178"/>
            <a:ext cx="3462338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Startup Roadmap</a:t>
            </a:r>
            <a:endParaRPr sz="500"/>
          </a:p>
        </p:txBody>
      </p:sp>
      <p:sp>
        <p:nvSpPr>
          <p:cNvPr id="791" name="Google Shape;791;p32"/>
          <p:cNvSpPr/>
          <p:nvPr/>
        </p:nvSpPr>
        <p:spPr>
          <a:xfrm>
            <a:off x="4572000" y="1146175"/>
            <a:ext cx="1317250" cy="3338748"/>
          </a:xfrm>
          <a:prstGeom prst="rect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92" name="Google Shape;792;p32"/>
          <p:cNvSpPr/>
          <p:nvPr/>
        </p:nvSpPr>
        <p:spPr>
          <a:xfrm rot="10800000">
            <a:off x="5197438" y="995513"/>
            <a:ext cx="66375" cy="663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793" name="Google Shape;793;p32"/>
          <p:cNvGrpSpPr/>
          <p:nvPr/>
        </p:nvGrpSpPr>
        <p:grpSpPr>
          <a:xfrm>
            <a:off x="5070477" y="774115"/>
            <a:ext cx="320297" cy="153779"/>
            <a:chOff x="0" y="0"/>
            <a:chExt cx="854122" cy="410077"/>
          </a:xfrm>
        </p:grpSpPr>
        <p:sp>
          <p:nvSpPr>
            <p:cNvPr id="794" name="Google Shape;794;p32"/>
            <p:cNvSpPr/>
            <p:nvPr/>
          </p:nvSpPr>
          <p:spPr>
            <a:xfrm>
              <a:off x="0" y="0"/>
              <a:ext cx="854122" cy="410077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95" name="Google Shape;795;p32"/>
            <p:cNvSpPr/>
            <p:nvPr/>
          </p:nvSpPr>
          <p:spPr>
            <a:xfrm>
              <a:off x="70283" y="25740"/>
              <a:ext cx="738958" cy="34881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"/>
                <a:buFont typeface="Barlow SemiBold"/>
                <a:buNone/>
              </a:pPr>
              <a:r>
                <a:rPr lang="en-GB" sz="600" b="0" i="0" u="none" strike="noStrike" cap="non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NOW</a:t>
              </a:r>
              <a:endParaRPr sz="500"/>
            </a:p>
          </p:txBody>
        </p:sp>
      </p:grpSp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FA68D742-667D-F431-917D-9E9C0A6570C4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</Words>
  <Application>Microsoft Macintosh PowerPoint</Application>
  <PresentationFormat>On-screen Show (16:9)</PresentationFormat>
  <Paragraphs>51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Helvetica Neue Medium</vt:lpstr>
      <vt:lpstr>Arial</vt:lpstr>
      <vt:lpstr>Barlow</vt:lpstr>
      <vt:lpstr>Barlow Medium</vt:lpstr>
      <vt:lpstr>Helvetica Neue</vt:lpstr>
      <vt:lpstr>Barlow SemiBold</vt:lpstr>
      <vt:lpstr>Helvetica Light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2023-05-02T09:13:52Z</dcterms:modified>
</cp:coreProperties>
</file>