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2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DD1D4"/>
          </a:solidFill>
        </a:fill>
      </a:tcStyle>
    </a:wholeTbl>
    <a:band2H>
      <a:tcTxStyle/>
      <a:tcStyle>
        <a:tcBdr/>
        <a:fill>
          <a:solidFill>
            <a:srgbClr val="E8E9EB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7F5F7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7F5F7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FCF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71"/>
    <p:restoredTop sz="94668"/>
  </p:normalViewPr>
  <p:slideViewPr>
    <p:cSldViewPr snapToGrid="0" snapToObjects="1" showGuides="1">
      <p:cViewPr varScale="1">
        <p:scale>
          <a:sx n="52" d="100"/>
          <a:sy n="52" d="100"/>
        </p:scale>
        <p:origin x="1168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" name="Shape 2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88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52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15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9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6" name="Table"/>
          <p:cNvGraphicFramePr/>
          <p:nvPr>
            <p:extLst>
              <p:ext uri="{D42A27DB-BD31-4B8C-83A1-F6EECF244321}">
                <p14:modId xmlns:p14="http://schemas.microsoft.com/office/powerpoint/2010/main" val="2414244729"/>
              </p:ext>
            </p:extLst>
          </p:nvPr>
        </p:nvGraphicFramePr>
        <p:xfrm>
          <a:off x="1638407" y="3064554"/>
          <a:ext cx="21107184" cy="8898096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51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17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17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178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178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7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56131"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20XX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20XX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20XX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20XX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53535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20XX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6131">
                <a:tc rowSpan="3"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Milestone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6131">
                <a:tc v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6131">
                <a:tc v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6131">
                <a:tc rowSpan="3"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Product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6131">
                <a:tc v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6131">
                <a:tc v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56131">
                <a:tc rowSpan="3"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Sales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56131">
                <a:tc v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56131">
                <a:tc v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56131">
                <a:tc rowSpan="3"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Marketing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53535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56131">
                <a:tc v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556131">
                <a:tc v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556131">
                <a:tc rowSpan="3"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Operations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556131">
                <a:tc v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556131">
                <a:tc v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20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757" name="Venn diagram"/>
          <p:cNvSpPr txBox="1"/>
          <p:nvPr/>
        </p:nvSpPr>
        <p:spPr>
          <a:xfrm>
            <a:off x="1576928" y="1629807"/>
            <a:ext cx="9232901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4600"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Startup Roadmap</a:t>
            </a:r>
          </a:p>
        </p:txBody>
      </p:sp>
      <p:sp>
        <p:nvSpPr>
          <p:cNvPr id="758" name="Rectangle"/>
          <p:cNvSpPr/>
          <p:nvPr/>
        </p:nvSpPr>
        <p:spPr>
          <a:xfrm>
            <a:off x="12192000" y="3056466"/>
            <a:ext cx="3512667" cy="8903328"/>
          </a:xfrm>
          <a:prstGeom prst="rect">
            <a:avLst/>
          </a:prstGeom>
          <a:ln w="88900">
            <a:solidFill>
              <a:schemeClr val="accent1"/>
            </a:solidFill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59" name="Triangle"/>
          <p:cNvSpPr/>
          <p:nvPr/>
        </p:nvSpPr>
        <p:spPr>
          <a:xfrm rot="10800000">
            <a:off x="13859834" y="2654700"/>
            <a:ext cx="176999" cy="1769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grpSp>
        <p:nvGrpSpPr>
          <p:cNvPr id="762" name="Group"/>
          <p:cNvGrpSpPr/>
          <p:nvPr/>
        </p:nvGrpSpPr>
        <p:grpSpPr>
          <a:xfrm>
            <a:off x="13521272" y="2064307"/>
            <a:ext cx="854124" cy="410078"/>
            <a:chOff x="0" y="0"/>
            <a:chExt cx="854122" cy="410077"/>
          </a:xfrm>
        </p:grpSpPr>
        <p:sp>
          <p:nvSpPr>
            <p:cNvPr id="760" name="Rounded Rectangle"/>
            <p:cNvSpPr/>
            <p:nvPr/>
          </p:nvSpPr>
          <p:spPr>
            <a:xfrm>
              <a:off x="0" y="0"/>
              <a:ext cx="854122" cy="410077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761" name="Venn diagram"/>
            <p:cNvSpPr/>
            <p:nvPr/>
          </p:nvSpPr>
          <p:spPr>
            <a:xfrm>
              <a:off x="70283" y="25740"/>
              <a:ext cx="738958" cy="348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1600">
                  <a:solidFill>
                    <a:srgbClr val="F7F5F6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>
                  <a:solidFill>
                    <a:schemeClr val="bg1"/>
                  </a:solidFill>
                </a:rPr>
                <a:t>NOW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864229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169</Words>
  <Application>Microsoft Macintosh PowerPoint</Application>
  <PresentationFormat>Custom</PresentationFormat>
  <Paragraphs>51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Barlow SemiBold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6</cp:revision>
  <dcterms:modified xsi:type="dcterms:W3CDTF">2023-05-02T09:14:18Z</dcterms:modified>
</cp:coreProperties>
</file>