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1"/>
    <p:restoredTop sz="94668"/>
  </p:normalViewPr>
  <p:slideViewPr>
    <p:cSldViewPr snapToGrid="0" snapToObjects="1" showGuides="1">
      <p:cViewPr varScale="1">
        <p:scale>
          <a:sx n="52" d="100"/>
          <a:sy n="52" d="100"/>
        </p:scale>
        <p:origin x="116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1" name="Group"/>
          <p:cNvGrpSpPr/>
          <p:nvPr/>
        </p:nvGrpSpPr>
        <p:grpSpPr>
          <a:xfrm>
            <a:off x="1808046" y="6881997"/>
            <a:ext cx="20744207" cy="4497977"/>
            <a:chOff x="0" y="0"/>
            <a:chExt cx="20744205" cy="4497975"/>
          </a:xfrm>
        </p:grpSpPr>
        <p:grpSp>
          <p:nvGrpSpPr>
            <p:cNvPr id="776" name="Group"/>
            <p:cNvGrpSpPr/>
            <p:nvPr/>
          </p:nvGrpSpPr>
          <p:grpSpPr>
            <a:xfrm>
              <a:off x="0" y="0"/>
              <a:ext cx="6194191" cy="4497976"/>
              <a:chOff x="0" y="0"/>
              <a:chExt cx="6194190" cy="4497975"/>
            </a:xfrm>
          </p:grpSpPr>
          <p:grpSp>
            <p:nvGrpSpPr>
              <p:cNvPr id="773" name="Group"/>
              <p:cNvGrpSpPr/>
              <p:nvPr/>
            </p:nvGrpSpPr>
            <p:grpSpPr>
              <a:xfrm>
                <a:off x="139286" y="1043728"/>
                <a:ext cx="5902999" cy="3288426"/>
                <a:chOff x="0" y="0"/>
                <a:chExt cx="5902997" cy="3288425"/>
              </a:xfrm>
            </p:grpSpPr>
            <p:sp>
              <p:nvSpPr>
                <p:cNvPr id="764" name="Rounded Rectangle"/>
                <p:cNvSpPr/>
                <p:nvPr/>
              </p:nvSpPr>
              <p:spPr>
                <a:xfrm>
                  <a:off x="0" y="473207"/>
                  <a:ext cx="5902998" cy="2815219"/>
                </a:xfrm>
                <a:prstGeom prst="roundRect">
                  <a:avLst>
                    <a:gd name="adj" fmla="val 3443"/>
                  </a:avLst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65" name="Shape"/>
                <p:cNvSpPr/>
                <p:nvPr/>
              </p:nvSpPr>
              <p:spPr>
                <a:xfrm>
                  <a:off x="529" y="0"/>
                  <a:ext cx="5900341" cy="11168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7" extrusionOk="0">
                      <a:moveTo>
                        <a:pt x="663" y="0"/>
                      </a:moveTo>
                      <a:cubicBezTo>
                        <a:pt x="469" y="0"/>
                        <a:pt x="351" y="-3"/>
                        <a:pt x="274" y="168"/>
                      </a:cubicBezTo>
                      <a:cubicBezTo>
                        <a:pt x="162" y="384"/>
                        <a:pt x="73" y="851"/>
                        <a:pt x="32" y="1442"/>
                      </a:cubicBezTo>
                      <a:cubicBezTo>
                        <a:pt x="0" y="1853"/>
                        <a:pt x="0" y="2473"/>
                        <a:pt x="0" y="3499"/>
                      </a:cubicBezTo>
                      <a:lnTo>
                        <a:pt x="0" y="21597"/>
                      </a:lnTo>
                      <a:lnTo>
                        <a:pt x="21600" y="21597"/>
                      </a:lnTo>
                      <a:lnTo>
                        <a:pt x="21600" y="3499"/>
                      </a:lnTo>
                      <a:cubicBezTo>
                        <a:pt x="21600" y="2473"/>
                        <a:pt x="21599" y="1853"/>
                        <a:pt x="21567" y="1442"/>
                      </a:cubicBezTo>
                      <a:cubicBezTo>
                        <a:pt x="21526" y="851"/>
                        <a:pt x="21437" y="384"/>
                        <a:pt x="21325" y="168"/>
                      </a:cubicBezTo>
                      <a:cubicBezTo>
                        <a:pt x="21248" y="-3"/>
                        <a:pt x="21132" y="0"/>
                        <a:pt x="20938" y="0"/>
                      </a:cubicBezTo>
                      <a:lnTo>
                        <a:pt x="663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66" name="Rounded Rectangle"/>
                <p:cNvSpPr/>
                <p:nvPr/>
              </p:nvSpPr>
              <p:spPr>
                <a:xfrm>
                  <a:off x="3512730" y="89629"/>
                  <a:ext cx="2300324" cy="935723"/>
                </a:xfrm>
                <a:prstGeom prst="roundRect">
                  <a:avLst>
                    <a:gd name="adj" fmla="val 8598"/>
                  </a:avLst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67" name="Shape"/>
                <p:cNvSpPr/>
                <p:nvPr/>
              </p:nvSpPr>
              <p:spPr>
                <a:xfrm>
                  <a:off x="1690003" y="88323"/>
                  <a:ext cx="2300324" cy="9383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9" h="21560" extrusionOk="0">
                      <a:moveTo>
                        <a:pt x="2" y="1464"/>
                      </a:moveTo>
                      <a:cubicBezTo>
                        <a:pt x="11" y="1153"/>
                        <a:pt x="59" y="856"/>
                        <a:pt x="139" y="612"/>
                      </a:cubicBezTo>
                      <a:cubicBezTo>
                        <a:pt x="269" y="216"/>
                        <a:pt x="469" y="-2"/>
                        <a:pt x="676" y="25"/>
                      </a:cubicBezTo>
                      <a:lnTo>
                        <a:pt x="18681" y="0"/>
                      </a:lnTo>
                      <a:cubicBezTo>
                        <a:pt x="18846" y="14"/>
                        <a:pt x="19005" y="142"/>
                        <a:pt x="19142" y="370"/>
                      </a:cubicBezTo>
                      <a:cubicBezTo>
                        <a:pt x="19276" y="595"/>
                        <a:pt x="19382" y="909"/>
                        <a:pt x="19448" y="1275"/>
                      </a:cubicBezTo>
                      <a:lnTo>
                        <a:pt x="21466" y="9557"/>
                      </a:lnTo>
                      <a:cubicBezTo>
                        <a:pt x="21554" y="9927"/>
                        <a:pt x="21600" y="10348"/>
                        <a:pt x="21599" y="10776"/>
                      </a:cubicBezTo>
                      <a:cubicBezTo>
                        <a:pt x="21597" y="11196"/>
                        <a:pt x="21550" y="11608"/>
                        <a:pt x="21463" y="11969"/>
                      </a:cubicBezTo>
                      <a:lnTo>
                        <a:pt x="19361" y="20684"/>
                      </a:lnTo>
                      <a:cubicBezTo>
                        <a:pt x="19305" y="20933"/>
                        <a:pt x="19224" y="21143"/>
                        <a:pt x="19126" y="21296"/>
                      </a:cubicBezTo>
                      <a:cubicBezTo>
                        <a:pt x="18998" y="21495"/>
                        <a:pt x="18846" y="21585"/>
                        <a:pt x="18695" y="21554"/>
                      </a:cubicBezTo>
                      <a:lnTo>
                        <a:pt x="689" y="21554"/>
                      </a:lnTo>
                      <a:cubicBezTo>
                        <a:pt x="492" y="21598"/>
                        <a:pt x="298" y="21414"/>
                        <a:pt x="164" y="21057"/>
                      </a:cubicBezTo>
                      <a:cubicBezTo>
                        <a:pt x="61" y="20783"/>
                        <a:pt x="3" y="20426"/>
                        <a:pt x="0" y="20055"/>
                      </a:cubicBezTo>
                      <a:lnTo>
                        <a:pt x="2" y="146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68" name="Shape"/>
                <p:cNvSpPr/>
                <p:nvPr/>
              </p:nvSpPr>
              <p:spPr>
                <a:xfrm>
                  <a:off x="89803" y="88323"/>
                  <a:ext cx="2097124" cy="9383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9" h="21560" extrusionOk="0">
                      <a:moveTo>
                        <a:pt x="2" y="1464"/>
                      </a:moveTo>
                      <a:cubicBezTo>
                        <a:pt x="12" y="1153"/>
                        <a:pt x="65" y="856"/>
                        <a:pt x="152" y="612"/>
                      </a:cubicBezTo>
                      <a:cubicBezTo>
                        <a:pt x="295" y="216"/>
                        <a:pt x="514" y="-2"/>
                        <a:pt x="741" y="25"/>
                      </a:cubicBezTo>
                      <a:lnTo>
                        <a:pt x="18398" y="0"/>
                      </a:lnTo>
                      <a:cubicBezTo>
                        <a:pt x="18579" y="14"/>
                        <a:pt x="18754" y="142"/>
                        <a:pt x="18903" y="370"/>
                      </a:cubicBezTo>
                      <a:cubicBezTo>
                        <a:pt x="19051" y="595"/>
                        <a:pt x="19168" y="909"/>
                        <a:pt x="19239" y="1275"/>
                      </a:cubicBezTo>
                      <a:lnTo>
                        <a:pt x="21453" y="9557"/>
                      </a:lnTo>
                      <a:cubicBezTo>
                        <a:pt x="21550" y="9927"/>
                        <a:pt x="21600" y="10348"/>
                        <a:pt x="21598" y="10776"/>
                      </a:cubicBezTo>
                      <a:cubicBezTo>
                        <a:pt x="21597" y="11196"/>
                        <a:pt x="21546" y="11608"/>
                        <a:pt x="21450" y="11969"/>
                      </a:cubicBezTo>
                      <a:lnTo>
                        <a:pt x="19144" y="20684"/>
                      </a:lnTo>
                      <a:cubicBezTo>
                        <a:pt x="19083" y="20933"/>
                        <a:pt x="18994" y="21143"/>
                        <a:pt x="18887" y="21296"/>
                      </a:cubicBezTo>
                      <a:cubicBezTo>
                        <a:pt x="18746" y="21495"/>
                        <a:pt x="18580" y="21585"/>
                        <a:pt x="18414" y="21554"/>
                      </a:cubicBezTo>
                      <a:lnTo>
                        <a:pt x="756" y="21554"/>
                      </a:lnTo>
                      <a:cubicBezTo>
                        <a:pt x="540" y="21598"/>
                        <a:pt x="326" y="21414"/>
                        <a:pt x="180" y="21057"/>
                      </a:cubicBezTo>
                      <a:cubicBezTo>
                        <a:pt x="67" y="20783"/>
                        <a:pt x="3" y="20426"/>
                        <a:pt x="0" y="20055"/>
                      </a:cubicBezTo>
                      <a:lnTo>
                        <a:pt x="2" y="146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69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  <p:cNvSpPr txBox="1"/>
                <p:nvPr/>
              </p:nvSpPr>
              <p:spPr>
                <a:xfrm>
                  <a:off x="98249" y="329803"/>
                  <a:ext cx="1987866" cy="406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000">
                      <a:solidFill>
                        <a:srgbClr val="F7F5F6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bg1"/>
                      </a:solidFill>
                    </a:rPr>
                    <a:t>Mission</a:t>
                  </a:r>
                </a:p>
              </p:txBody>
            </p:sp>
            <p:sp>
              <p:nvSpPr>
                <p:cNvPr id="77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  <p:cNvSpPr txBox="1"/>
                <p:nvPr/>
              </p:nvSpPr>
              <p:spPr>
                <a:xfrm>
                  <a:off x="1957566" y="329803"/>
                  <a:ext cx="1987866" cy="406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000">
                      <a:solidFill>
                        <a:srgbClr val="F7F5F6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bg1"/>
                      </a:solidFill>
                    </a:rPr>
                    <a:t>Vision</a:t>
                  </a:r>
                </a:p>
              </p:txBody>
            </p:sp>
            <p:sp>
              <p:nvSpPr>
                <p:cNvPr id="771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  <p:cNvSpPr txBox="1"/>
                <p:nvPr/>
              </p:nvSpPr>
              <p:spPr>
                <a:xfrm>
                  <a:off x="3845633" y="329803"/>
                  <a:ext cx="1987865" cy="406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000">
                      <a:solidFill>
                        <a:srgbClr val="F7F5F6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bg1"/>
                      </a:solidFill>
                    </a:rPr>
                    <a:t>Strategy</a:t>
                  </a:r>
                </a:p>
              </p:txBody>
            </p:sp>
            <p:sp>
              <p:nvSpPr>
                <p:cNvPr id="77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  <p:cNvSpPr txBox="1"/>
                <p:nvPr/>
              </p:nvSpPr>
              <p:spPr>
                <a:xfrm>
                  <a:off x="603928" y="1619285"/>
                  <a:ext cx="4745942" cy="863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/>
                <a:p>
                  <a:pPr marL="250657" indent="-250657" algn="l">
                    <a:buClr>
                      <a:schemeClr val="accent1"/>
                    </a:buClr>
                    <a:buSzPct val="100000"/>
                    <a:buChar char="-"/>
                    <a:defRPr sz="2500">
                      <a:solidFill>
                        <a:srgbClr val="9D9F9D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pPr>
                  <a:r>
                    <a:rPr dirty="0">
                      <a:solidFill>
                        <a:schemeClr val="tx2"/>
                      </a:solidFill>
                    </a:rPr>
                    <a:t>Co-founder team information</a:t>
                  </a:r>
                </a:p>
                <a:p>
                  <a:pPr marL="250657" indent="-250657" algn="l">
                    <a:buClr>
                      <a:schemeClr val="accent1"/>
                    </a:buClr>
                    <a:buSzPct val="100000"/>
                    <a:buChar char="-"/>
                    <a:defRPr sz="2500">
                      <a:solidFill>
                        <a:srgbClr val="9D9F9D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pPr>
                  <a:r>
                    <a:rPr dirty="0">
                      <a:solidFill>
                        <a:schemeClr val="tx2"/>
                      </a:solidFill>
                    </a:rPr>
                    <a:t>What to whom, why and how?</a:t>
                  </a:r>
                </a:p>
              </p:txBody>
            </p:sp>
          </p:grpSp>
          <p:sp>
            <p:nvSpPr>
              <p:cNvPr id="774" name="Rounded Rectangle"/>
              <p:cNvSpPr/>
              <p:nvPr/>
            </p:nvSpPr>
            <p:spPr>
              <a:xfrm>
                <a:off x="0" y="0"/>
                <a:ext cx="6194191" cy="4497976"/>
              </a:xfrm>
              <a:prstGeom prst="roundRect">
                <a:avLst>
                  <a:gd name="adj" fmla="val 5033"/>
                </a:avLst>
              </a:prstGeom>
              <a:noFill/>
              <a:ln w="25400" cap="flat">
                <a:solidFill>
                  <a:schemeClr val="accent5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7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850884" y="255931"/>
                <a:ext cx="2479804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535353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Formation</a:t>
                </a:r>
              </a:p>
            </p:txBody>
          </p:sp>
        </p:grpSp>
        <p:grpSp>
          <p:nvGrpSpPr>
            <p:cNvPr id="783" name="Group"/>
            <p:cNvGrpSpPr/>
            <p:nvPr/>
          </p:nvGrpSpPr>
          <p:grpSpPr>
            <a:xfrm>
              <a:off x="7275007" y="0"/>
              <a:ext cx="6194192" cy="4497976"/>
              <a:chOff x="0" y="0"/>
              <a:chExt cx="6194190" cy="4497975"/>
            </a:xfrm>
          </p:grpSpPr>
          <p:sp>
            <p:nvSpPr>
              <p:cNvPr id="777" name="Rounded Rectangle"/>
              <p:cNvSpPr/>
              <p:nvPr/>
            </p:nvSpPr>
            <p:spPr>
              <a:xfrm>
                <a:off x="139286" y="1516936"/>
                <a:ext cx="5902999" cy="2815218"/>
              </a:xfrm>
              <a:prstGeom prst="roundRect">
                <a:avLst>
                  <a:gd name="adj" fmla="val 3443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78" name="Shape"/>
              <p:cNvSpPr/>
              <p:nvPr/>
            </p:nvSpPr>
            <p:spPr>
              <a:xfrm>
                <a:off x="139815" y="1043728"/>
                <a:ext cx="5900342" cy="11168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7" extrusionOk="0">
                    <a:moveTo>
                      <a:pt x="663" y="0"/>
                    </a:moveTo>
                    <a:cubicBezTo>
                      <a:pt x="469" y="0"/>
                      <a:pt x="351" y="-3"/>
                      <a:pt x="274" y="168"/>
                    </a:cubicBezTo>
                    <a:cubicBezTo>
                      <a:pt x="162" y="384"/>
                      <a:pt x="73" y="851"/>
                      <a:pt x="32" y="1442"/>
                    </a:cubicBezTo>
                    <a:cubicBezTo>
                      <a:pt x="0" y="1853"/>
                      <a:pt x="0" y="2473"/>
                      <a:pt x="0" y="3499"/>
                    </a:cubicBezTo>
                    <a:lnTo>
                      <a:pt x="0" y="21597"/>
                    </a:lnTo>
                    <a:lnTo>
                      <a:pt x="21600" y="21597"/>
                    </a:lnTo>
                    <a:lnTo>
                      <a:pt x="21600" y="3499"/>
                    </a:lnTo>
                    <a:cubicBezTo>
                      <a:pt x="21600" y="2473"/>
                      <a:pt x="21599" y="1853"/>
                      <a:pt x="21567" y="1442"/>
                    </a:cubicBezTo>
                    <a:cubicBezTo>
                      <a:pt x="21526" y="851"/>
                      <a:pt x="21437" y="384"/>
                      <a:pt x="21325" y="168"/>
                    </a:cubicBezTo>
                    <a:cubicBezTo>
                      <a:pt x="21248" y="-3"/>
                      <a:pt x="21132" y="0"/>
                      <a:pt x="20938" y="0"/>
                    </a:cubicBezTo>
                    <a:lnTo>
                      <a:pt x="66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79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37536" y="1373531"/>
                <a:ext cx="5719118" cy="40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>
                    <a:solidFill>
                      <a:srgbClr val="F7F5F6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Lean Startup</a:t>
                </a:r>
              </a:p>
            </p:txBody>
          </p:sp>
          <p:sp>
            <p:nvSpPr>
              <p:cNvPr id="78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743215" y="2663014"/>
                <a:ext cx="4745942" cy="863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250657" indent="-250657" algn="l">
                  <a:buClr>
                    <a:schemeClr val="accent2"/>
                  </a:buClr>
                  <a:buSzPct val="100000"/>
                  <a:buChar char="-"/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Minimum Viable Product</a:t>
                </a:r>
              </a:p>
              <a:p>
                <a:pPr marL="250657" indent="-250657" algn="l">
                  <a:buClr>
                    <a:schemeClr val="accent2"/>
                  </a:buClr>
                  <a:buSzPct val="100000"/>
                  <a:buChar char="-"/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Validate and Iterate</a:t>
                </a:r>
              </a:p>
            </p:txBody>
          </p:sp>
          <p:sp>
            <p:nvSpPr>
              <p:cNvPr id="781" name="Rounded Rectangle"/>
              <p:cNvSpPr/>
              <p:nvPr/>
            </p:nvSpPr>
            <p:spPr>
              <a:xfrm>
                <a:off x="0" y="0"/>
                <a:ext cx="6194191" cy="4497976"/>
              </a:xfrm>
              <a:prstGeom prst="roundRect">
                <a:avLst>
                  <a:gd name="adj" fmla="val 5033"/>
                </a:avLst>
              </a:prstGeom>
              <a:noFill/>
              <a:ln w="25400" cap="flat">
                <a:solidFill>
                  <a:schemeClr val="accent5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8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850883" y="255931"/>
                <a:ext cx="247980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535353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Validation</a:t>
                </a:r>
              </a:p>
            </p:txBody>
          </p:sp>
        </p:grpSp>
        <p:grpSp>
          <p:nvGrpSpPr>
            <p:cNvPr id="788" name="Group"/>
            <p:cNvGrpSpPr/>
            <p:nvPr/>
          </p:nvGrpSpPr>
          <p:grpSpPr>
            <a:xfrm>
              <a:off x="14550015" y="1075649"/>
              <a:ext cx="6194191" cy="2346678"/>
              <a:chOff x="0" y="0"/>
              <a:chExt cx="6194190" cy="2346676"/>
            </a:xfrm>
          </p:grpSpPr>
          <p:sp>
            <p:nvSpPr>
              <p:cNvPr id="784" name="Rounded Rectangle"/>
              <p:cNvSpPr/>
              <p:nvPr/>
            </p:nvSpPr>
            <p:spPr>
              <a:xfrm>
                <a:off x="139287" y="1025869"/>
                <a:ext cx="5902999" cy="1153428"/>
              </a:xfrm>
              <a:prstGeom prst="roundRect">
                <a:avLst>
                  <a:gd name="adj" fmla="val 8404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>
                    <a:solidFill>
                      <a:schemeClr val="accent3"/>
                    </a:solidFill>
                  </a:defRPr>
                </a:pPr>
                <a:endParaRPr/>
              </a:p>
            </p:txBody>
          </p:sp>
          <p:sp>
            <p:nvSpPr>
              <p:cNvPr id="78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37537" y="1373532"/>
                <a:ext cx="5719118" cy="40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>
                    <a:solidFill>
                      <a:srgbClr val="F7F5F6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Scale-up</a:t>
                </a:r>
              </a:p>
            </p:txBody>
          </p:sp>
          <p:sp>
            <p:nvSpPr>
              <p:cNvPr id="786" name="Rounded Rectangle"/>
              <p:cNvSpPr/>
              <p:nvPr/>
            </p:nvSpPr>
            <p:spPr>
              <a:xfrm>
                <a:off x="0" y="0"/>
                <a:ext cx="6194191" cy="2346677"/>
              </a:xfrm>
              <a:prstGeom prst="roundRect">
                <a:avLst>
                  <a:gd name="adj" fmla="val 9647"/>
                </a:avLst>
              </a:prstGeom>
              <a:noFill/>
              <a:ln w="25400" cap="flat">
                <a:solidFill>
                  <a:schemeClr val="accent5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87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850883" y="255932"/>
                <a:ext cx="247980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535353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Growth</a:t>
                </a:r>
              </a:p>
            </p:txBody>
          </p:sp>
        </p:grpSp>
        <p:sp>
          <p:nvSpPr>
            <p:cNvPr id="789" name="Arrow"/>
            <p:cNvSpPr/>
            <p:nvPr/>
          </p:nvSpPr>
          <p:spPr>
            <a:xfrm>
              <a:off x="13780484" y="2019865"/>
              <a:ext cx="458246" cy="458246"/>
            </a:xfrm>
            <a:prstGeom prst="rightArrow">
              <a:avLst>
                <a:gd name="adj1" fmla="val 54589"/>
                <a:gd name="adj2" fmla="val 6013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90" name="Arrow"/>
            <p:cNvSpPr/>
            <p:nvPr/>
          </p:nvSpPr>
          <p:spPr>
            <a:xfrm>
              <a:off x="6505476" y="2019865"/>
              <a:ext cx="458246" cy="458246"/>
            </a:xfrm>
            <a:prstGeom prst="rightArrow">
              <a:avLst>
                <a:gd name="adj1" fmla="val 54589"/>
                <a:gd name="adj2" fmla="val 6013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79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97746" y="3092230"/>
            <a:ext cx="20806416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dolor sit </a:t>
            </a:r>
            <a:r>
              <a:rPr dirty="0" err="1">
                <a:solidFill>
                  <a:schemeClr val="tx2"/>
                </a:solidFill>
              </a:rPr>
              <a:t>amet</a:t>
            </a:r>
            <a:r>
              <a:rPr dirty="0">
                <a:solidFill>
                  <a:schemeClr val="tx2"/>
                </a:solidFill>
              </a:rPr>
              <a:t>, </a:t>
            </a:r>
            <a:r>
              <a:rPr dirty="0" err="1">
                <a:solidFill>
                  <a:schemeClr val="tx2"/>
                </a:solidFill>
              </a:rPr>
              <a:t>consectetur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adipiscing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elit</a:t>
            </a:r>
            <a:r>
              <a:rPr dirty="0">
                <a:solidFill>
                  <a:schemeClr val="tx2"/>
                </a:solidFill>
              </a:rPr>
              <a:t>, sed do </a:t>
            </a:r>
            <a:r>
              <a:rPr dirty="0" err="1">
                <a:solidFill>
                  <a:schemeClr val="tx2"/>
                </a:solidFill>
              </a:rPr>
              <a:t>eiusmod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tempor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incididunt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ut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labore</a:t>
            </a:r>
            <a:r>
              <a:rPr dirty="0">
                <a:solidFill>
                  <a:schemeClr val="tx2"/>
                </a:solidFill>
              </a:rPr>
              <a:t> et dolore magna </a:t>
            </a:r>
            <a:r>
              <a:rPr dirty="0" err="1">
                <a:solidFill>
                  <a:schemeClr val="tx2"/>
                </a:solidFill>
              </a:rPr>
              <a:t>aliqua</a:t>
            </a:r>
            <a:r>
              <a:rPr dirty="0">
                <a:solidFill>
                  <a:schemeClr val="tx2"/>
                </a:solidFill>
              </a:rPr>
              <a:t>. At in </a:t>
            </a:r>
            <a:r>
              <a:rPr dirty="0" err="1">
                <a:solidFill>
                  <a:schemeClr val="tx2"/>
                </a:solidFill>
              </a:rPr>
              <a:t>tellus</a:t>
            </a:r>
            <a:r>
              <a:rPr dirty="0">
                <a:solidFill>
                  <a:schemeClr val="tx2"/>
                </a:solidFill>
              </a:rPr>
              <a:t> integer </a:t>
            </a:r>
            <a:r>
              <a:rPr dirty="0" err="1">
                <a:solidFill>
                  <a:schemeClr val="tx2"/>
                </a:solidFill>
              </a:rPr>
              <a:t>feugiat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scelerisque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Quis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commodo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odio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aenean</a:t>
            </a:r>
            <a:r>
              <a:rPr dirty="0">
                <a:solidFill>
                  <a:schemeClr val="tx2"/>
                </a:solidFill>
              </a:rPr>
              <a:t> sed. </a:t>
            </a:r>
            <a:r>
              <a:rPr dirty="0" err="1">
                <a:solidFill>
                  <a:schemeClr val="tx2"/>
                </a:solidFill>
              </a:rPr>
              <a:t>Porttitor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lacus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luctus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accumsan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tortor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posuere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Viverra</a:t>
            </a:r>
            <a:r>
              <a:rPr dirty="0">
                <a:solidFill>
                  <a:schemeClr val="tx2"/>
                </a:solidFill>
              </a:rPr>
              <a:t> vitae </a:t>
            </a:r>
            <a:r>
              <a:rPr dirty="0" err="1">
                <a:solidFill>
                  <a:schemeClr val="tx2"/>
                </a:solidFill>
              </a:rPr>
              <a:t>congue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eu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consequat</a:t>
            </a:r>
            <a:r>
              <a:rPr dirty="0">
                <a:solidFill>
                  <a:schemeClr val="tx2"/>
                </a:solidFill>
              </a:rPr>
              <a:t> ac </a:t>
            </a:r>
            <a:r>
              <a:rPr dirty="0" err="1">
                <a:solidFill>
                  <a:schemeClr val="tx2"/>
                </a:solidFill>
              </a:rPr>
              <a:t>felis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donec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Porttitor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leo</a:t>
            </a:r>
            <a:r>
              <a:rPr dirty="0">
                <a:solidFill>
                  <a:schemeClr val="tx2"/>
                </a:solidFill>
              </a:rPr>
              <a:t> a diam </a:t>
            </a:r>
            <a:r>
              <a:rPr dirty="0" err="1">
                <a:solidFill>
                  <a:schemeClr val="tx2"/>
                </a:solidFill>
              </a:rPr>
              <a:t>sollicitudin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Aliquet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nec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ullamcorper</a:t>
            </a:r>
            <a:r>
              <a:rPr dirty="0">
                <a:solidFill>
                  <a:schemeClr val="tx2"/>
                </a:solidFill>
              </a:rPr>
              <a:t> sit </a:t>
            </a:r>
            <a:r>
              <a:rPr dirty="0" err="1">
                <a:solidFill>
                  <a:schemeClr val="tx2"/>
                </a:solidFill>
              </a:rPr>
              <a:t>amet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risus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nullam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eget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felis</a:t>
            </a:r>
            <a:r>
              <a:rPr dirty="0">
                <a:solidFill>
                  <a:schemeClr val="tx2"/>
                </a:solidFill>
              </a:rPr>
              <a:t>. Fermentum et </a:t>
            </a:r>
            <a:r>
              <a:rPr dirty="0" err="1">
                <a:solidFill>
                  <a:schemeClr val="tx2"/>
                </a:solidFill>
              </a:rPr>
              <a:t>sollicitudin</a:t>
            </a:r>
            <a:r>
              <a:rPr dirty="0">
                <a:solidFill>
                  <a:schemeClr val="tx2"/>
                </a:solidFill>
              </a:rPr>
              <a:t> ac </a:t>
            </a:r>
            <a:r>
              <a:rPr dirty="0" err="1">
                <a:solidFill>
                  <a:schemeClr val="tx2"/>
                </a:solidFill>
              </a:rPr>
              <a:t>orci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phasellus</a:t>
            </a:r>
            <a:r>
              <a:rPr dirty="0">
                <a:solidFill>
                  <a:schemeClr val="tx2"/>
                </a:solidFill>
              </a:rPr>
              <a:t>. Cras pulvinar </a:t>
            </a:r>
            <a:r>
              <a:rPr dirty="0" err="1">
                <a:solidFill>
                  <a:schemeClr val="tx2"/>
                </a:solidFill>
              </a:rPr>
              <a:t>mattis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nunc</a:t>
            </a:r>
            <a:r>
              <a:rPr dirty="0">
                <a:solidFill>
                  <a:schemeClr val="tx2"/>
                </a:solidFill>
              </a:rPr>
              <a:t> sed </a:t>
            </a:r>
            <a:r>
              <a:rPr dirty="0" err="1">
                <a:solidFill>
                  <a:schemeClr val="tx2"/>
                </a:solidFill>
              </a:rPr>
              <a:t>blandit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Quis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varius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quisque</a:t>
            </a:r>
            <a:r>
              <a:rPr dirty="0">
                <a:solidFill>
                  <a:schemeClr val="tx2"/>
                </a:solidFill>
              </a:rPr>
              <a:t> id diam vel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elementum</a:t>
            </a:r>
            <a:r>
              <a:rPr dirty="0">
                <a:solidFill>
                  <a:schemeClr val="tx2"/>
                </a:solidFill>
              </a:rPr>
              <a:t> pulvinar. </a:t>
            </a:r>
            <a:r>
              <a:rPr dirty="0" err="1">
                <a:solidFill>
                  <a:schemeClr val="tx2"/>
                </a:solidFill>
              </a:rPr>
              <a:t>Senectus</a:t>
            </a:r>
            <a:r>
              <a:rPr dirty="0">
                <a:solidFill>
                  <a:schemeClr val="tx2"/>
                </a:solidFill>
              </a:rPr>
              <a:t> et </a:t>
            </a:r>
            <a:r>
              <a:rPr dirty="0" err="1">
                <a:solidFill>
                  <a:schemeClr val="tx2"/>
                </a:solidFill>
              </a:rPr>
              <a:t>netus</a:t>
            </a:r>
            <a:r>
              <a:rPr dirty="0">
                <a:solidFill>
                  <a:schemeClr val="tx2"/>
                </a:solidFill>
              </a:rPr>
              <a:t> et </a:t>
            </a:r>
            <a:r>
              <a:rPr dirty="0" err="1">
                <a:solidFill>
                  <a:schemeClr val="tx2"/>
                </a:solidFill>
              </a:rPr>
              <a:t>malesuada</a:t>
            </a:r>
            <a:r>
              <a:rPr dirty="0">
                <a:solidFill>
                  <a:schemeClr val="tx2"/>
                </a:solidFill>
              </a:rPr>
              <a:t> fames ac </a:t>
            </a:r>
            <a:r>
              <a:rPr dirty="0" err="1">
                <a:solidFill>
                  <a:schemeClr val="tx2"/>
                </a:solidFill>
              </a:rPr>
              <a:t>turpis</a:t>
            </a:r>
            <a:r>
              <a:rPr dirty="0">
                <a:solidFill>
                  <a:schemeClr val="tx2"/>
                </a:solidFill>
              </a:rPr>
              <a:t>. Pharetra </a:t>
            </a:r>
            <a:r>
              <a:rPr dirty="0" err="1">
                <a:solidFill>
                  <a:schemeClr val="tx2"/>
                </a:solidFill>
              </a:rPr>
              <a:t>massa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massa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ultricies</a:t>
            </a:r>
            <a:r>
              <a:rPr dirty="0">
                <a:solidFill>
                  <a:schemeClr val="tx2"/>
                </a:solidFill>
              </a:rPr>
              <a:t> mi </a:t>
            </a:r>
            <a:r>
              <a:rPr dirty="0" err="1">
                <a:solidFill>
                  <a:schemeClr val="tx2"/>
                </a:solidFill>
              </a:rPr>
              <a:t>quis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hendrerit</a:t>
            </a:r>
            <a:r>
              <a:rPr dirty="0">
                <a:solidFill>
                  <a:schemeClr val="tx2"/>
                </a:solidFill>
              </a:rPr>
              <a:t> dolor. Diam vel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elementum</a:t>
            </a:r>
            <a:r>
              <a:rPr dirty="0">
                <a:solidFill>
                  <a:schemeClr val="tx2"/>
                </a:solidFill>
              </a:rPr>
              <a:t> pulvinar </a:t>
            </a:r>
            <a:r>
              <a:rPr dirty="0" err="1">
                <a:solidFill>
                  <a:schemeClr val="tx2"/>
                </a:solidFill>
              </a:rPr>
              <a:t>etiam</a:t>
            </a:r>
            <a:r>
              <a:rPr dirty="0">
                <a:solidFill>
                  <a:schemeClr val="tx2"/>
                </a:solidFill>
              </a:rPr>
              <a:t> non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Aliquam</a:t>
            </a:r>
            <a:r>
              <a:rPr dirty="0">
                <a:solidFill>
                  <a:schemeClr val="tx2"/>
                </a:solidFill>
              </a:rPr>
              <a:t> vestibulum </a:t>
            </a:r>
            <a:r>
              <a:rPr dirty="0" err="1">
                <a:solidFill>
                  <a:schemeClr val="tx2"/>
                </a:solidFill>
              </a:rPr>
              <a:t>morbi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blandit</a:t>
            </a:r>
            <a:r>
              <a:rPr dirty="0">
                <a:solidFill>
                  <a:schemeClr val="tx2"/>
                </a:solidFill>
              </a:rPr>
              <a:t> cursus </a:t>
            </a:r>
            <a:r>
              <a:rPr dirty="0" err="1">
                <a:solidFill>
                  <a:schemeClr val="tx2"/>
                </a:solidFill>
              </a:rPr>
              <a:t>risus</a:t>
            </a:r>
            <a:r>
              <a:rPr dirty="0">
                <a:solidFill>
                  <a:schemeClr val="tx2"/>
                </a:solidFill>
              </a:rPr>
              <a:t> at </a:t>
            </a:r>
            <a:r>
              <a:rPr dirty="0" err="1">
                <a:solidFill>
                  <a:schemeClr val="tx2"/>
                </a:solidFill>
              </a:rPr>
              <a:t>ultrices</a:t>
            </a:r>
            <a:r>
              <a:rPr dirty="0">
                <a:solidFill>
                  <a:schemeClr val="tx2"/>
                </a:solidFill>
              </a:rPr>
              <a:t> mi tempus. </a:t>
            </a:r>
            <a:r>
              <a:rPr dirty="0" err="1">
                <a:solidFill>
                  <a:schemeClr val="tx2"/>
                </a:solidFill>
              </a:rPr>
              <a:t>Nibh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tellus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molestie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nunc</a:t>
            </a:r>
            <a:r>
              <a:rPr dirty="0">
                <a:solidFill>
                  <a:schemeClr val="tx2"/>
                </a:solidFill>
              </a:rPr>
              <a:t> non </a:t>
            </a:r>
            <a:r>
              <a:rPr dirty="0" err="1">
                <a:solidFill>
                  <a:schemeClr val="tx2"/>
                </a:solidFill>
              </a:rPr>
              <a:t>blandit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massa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enim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Nibh</a:t>
            </a:r>
            <a:r>
              <a:rPr dirty="0">
                <a:solidFill>
                  <a:schemeClr val="tx2"/>
                </a:solidFill>
              </a:rPr>
              <a:t> sit </a:t>
            </a:r>
            <a:r>
              <a:rPr dirty="0" err="1">
                <a:solidFill>
                  <a:schemeClr val="tx2"/>
                </a:solidFill>
              </a:rPr>
              <a:t>amet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commodo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nulla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facilisi</a:t>
            </a:r>
            <a:r>
              <a:rPr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793" name="Venn diagram"/>
          <p:cNvSpPr txBox="1"/>
          <p:nvPr/>
        </p:nvSpPr>
        <p:spPr>
          <a:xfrm>
            <a:off x="1686995" y="1909207"/>
            <a:ext cx="9232901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Startup Roadmap</a:t>
            </a:r>
          </a:p>
        </p:txBody>
      </p: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E045CE1F-D29A-84E9-F7E0-9EADC48D9389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174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2023-05-02T09:14:58Z</dcterms:modified>
</cp:coreProperties>
</file>