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6"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7B018BB-80A7-4F77-B60F-C8B233D01FF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DD1D4"/>
          </a:solidFill>
        </a:fill>
      </a:tcStyle>
    </a:wholeTbl>
    <a:band2H>
      <a:tcTxStyle/>
      <a:tcStyle>
        <a:tcBdr/>
        <a:fill>
          <a:solidFill>
            <a:srgbClr val="E8E9EB"/>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Row>
  </a:tblStyle>
  <a:tblStyle styleId="{EEE7283C-3CF3-47DC-8721-378D4A62B22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F821DB8-F4EB-4A41-A1BA-3FCAFE7338EE}" styleName="">
    <a:tblBg/>
    <a:wholeTbl>
      <a:tcTxStyle b="off" i="off">
        <a:font>
          <a:latin typeface="Helvetica Neue Medium"/>
          <a:ea typeface="Helvetica Neue Medium"/>
          <a:cs typeface="Helvetica Neue Medium"/>
        </a:font>
        <a:srgbClr val="52545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wholeTbl>
    <a:band2H>
      <a:tcTxStyle/>
      <a:tcStyle>
        <a:tcBdr/>
        <a:fill>
          <a:solidFill>
            <a:srgbClr val="F7F5F7"/>
          </a:solidFill>
        </a:fill>
      </a:tcStyle>
    </a:band2H>
    <a:firstCol>
      <a:tcTxStyle b="on" i="off">
        <a:fontRef idx="major">
          <a:srgbClr val="F7F5F7"/>
        </a:fontRef>
        <a:srgbClr val="F7F5F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525455"/>
        </a:fontRef>
        <a:srgbClr val="525455"/>
      </a:tcTxStyle>
      <a:tcStyle>
        <a:tcBdr>
          <a:left>
            <a:ln w="12700" cap="flat">
              <a:noFill/>
              <a:miter lim="400000"/>
            </a:ln>
          </a:left>
          <a:right>
            <a:ln w="12700" cap="flat">
              <a:noFill/>
              <a:miter lim="400000"/>
            </a:ln>
          </a:right>
          <a:top>
            <a:ln w="508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rgbClr val="F7F5F7"/>
          </a:solidFill>
        </a:fill>
      </a:tcStyle>
    </a:lastRow>
    <a:firstRow>
      <a:tcTxStyle b="on" i="off">
        <a:fontRef idx="major">
          <a:srgbClr val="F7F5F7"/>
        </a:fontRef>
        <a:srgbClr val="F7F5F7"/>
      </a:tcTxStyle>
      <a:tcStyle>
        <a:tcBdr>
          <a:left>
            <a:ln w="12700" cap="flat">
              <a:noFill/>
              <a:miter lim="400000"/>
            </a:ln>
          </a:left>
          <a:right>
            <a:ln w="12700" cap="flat">
              <a:noFill/>
              <a:miter lim="400000"/>
            </a:ln>
          </a:right>
          <a:top>
            <a:ln w="254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FCFD0"/>
          </a:solidFill>
        </a:fill>
      </a:tcStyle>
    </a:wholeTbl>
    <a:band2H>
      <a:tcTxStyle/>
      <a:tcStyle>
        <a:tcBdr/>
        <a:fill>
          <a:solidFill>
            <a:srgbClr val="E9E9E9"/>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Row>
  </a:tblStyle>
  <a:tblStyle styleId="{2708684C-4D16-4618-839F-0558EEFCDFE6}" styleName="">
    <a:tblBg/>
    <a:wholeTbl>
      <a:tcTxStyle b="off" i="off">
        <a:font>
          <a:latin typeface="Helvetica Neue Medium"/>
          <a:ea typeface="Helvetica Neue Medium"/>
          <a:cs typeface="Helvetica Neue Medium"/>
        </a:font>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wholeTbl>
    <a:band2H>
      <a:tcTxStyle/>
      <a:tcStyle>
        <a:tcBdr/>
        <a:fill>
          <a:solidFill>
            <a:srgbClr val="FFFFFF"/>
          </a:solidFill>
        </a:fill>
      </a:tcStyle>
    </a:band2H>
    <a:firstCol>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firstCol>
    <a:la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508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lastRow>
    <a:fir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254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19"/>
    <p:restoredTop sz="94753"/>
  </p:normalViewPr>
  <p:slideViewPr>
    <p:cSldViewPr snapToGrid="0" snapToObjects="1" showGuides="1">
      <p:cViewPr varScale="1">
        <p:scale>
          <a:sx n="53" d="100"/>
          <a:sy n="53" d="100"/>
        </p:scale>
        <p:origin x="91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Shape 24"/>
          <p:cNvSpPr>
            <a:spLocks noGrp="1" noRot="1" noChangeAspect="1"/>
          </p:cNvSpPr>
          <p:nvPr>
            <p:ph type="sldImg"/>
          </p:nvPr>
        </p:nvSpPr>
        <p:spPr>
          <a:xfrm>
            <a:off x="1143000" y="685800"/>
            <a:ext cx="4572000" cy="3429000"/>
          </a:xfrm>
          <a:prstGeom prst="rect">
            <a:avLst/>
          </a:prstGeom>
        </p:spPr>
        <p:txBody>
          <a:bodyPr/>
          <a:lstStyle/>
          <a:p>
            <a:endParaRPr/>
          </a:p>
        </p:txBody>
      </p:sp>
      <p:sp>
        <p:nvSpPr>
          <p:cNvPr id="25" name="Shape 2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Main">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5pPr>
      <a:lvl6pPr marL="388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6pPr>
      <a:lvl7pPr marL="452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7pPr>
      <a:lvl8pPr marL="515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8pPr>
      <a:lvl9pPr marL="579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
        <p:cNvGrpSpPr/>
        <p:nvPr/>
      </p:nvGrpSpPr>
      <p:grpSpPr>
        <a:xfrm>
          <a:off x="0" y="0"/>
          <a:ext cx="0" cy="0"/>
          <a:chOff x="0" y="0"/>
          <a:chExt cx="0" cy="0"/>
        </a:xfrm>
      </p:grpSpPr>
      <p:sp>
        <p:nvSpPr>
          <p:cNvPr id="917" name="Arrow"/>
          <p:cNvSpPr/>
          <p:nvPr/>
        </p:nvSpPr>
        <p:spPr>
          <a:xfrm rot="16200000">
            <a:off x="11847188" y="8518845"/>
            <a:ext cx="693836" cy="1013242"/>
          </a:xfrm>
          <a:prstGeom prst="rightArrow">
            <a:avLst>
              <a:gd name="adj1" fmla="val 99206"/>
              <a:gd name="adj2" fmla="val 52677"/>
            </a:avLst>
          </a:prstGeom>
          <a:gradFill>
            <a:gsLst>
              <a:gs pos="0">
                <a:srgbClr val="F7F5F6"/>
              </a:gs>
              <a:gs pos="100000">
                <a:schemeClr val="accent4"/>
              </a:gs>
            </a:gsLst>
          </a:gradFill>
          <a:ln w="12700">
            <a:miter lim="400000"/>
          </a:ln>
        </p:spPr>
        <p:txBody>
          <a:bodyPr lIns="0" tIns="0" rIns="0" bIns="0" anchor="ctr"/>
          <a:lstStyle/>
          <a:p>
            <a:endParaRPr/>
          </a:p>
        </p:txBody>
      </p:sp>
      <p:sp>
        <p:nvSpPr>
          <p:cNvPr id="918" name="Arrow"/>
          <p:cNvSpPr/>
          <p:nvPr/>
        </p:nvSpPr>
        <p:spPr>
          <a:xfrm rot="16200000">
            <a:off x="11201257" y="11895277"/>
            <a:ext cx="1985699" cy="1013241"/>
          </a:xfrm>
          <a:prstGeom prst="rightArrow">
            <a:avLst>
              <a:gd name="adj1" fmla="val 99206"/>
              <a:gd name="adj2" fmla="val 36072"/>
            </a:avLst>
          </a:prstGeom>
          <a:gradFill>
            <a:gsLst>
              <a:gs pos="0">
                <a:srgbClr val="F7F5F6"/>
              </a:gs>
              <a:gs pos="100000">
                <a:schemeClr val="accent4"/>
              </a:gs>
            </a:gsLst>
          </a:gradFill>
          <a:ln w="12700">
            <a:miter lim="400000"/>
          </a:ln>
        </p:spPr>
        <p:txBody>
          <a:bodyPr lIns="0" tIns="0" rIns="0" bIns="0" anchor="ctr"/>
          <a:lstStyle/>
          <a:p>
            <a:endParaRPr/>
          </a:p>
        </p:txBody>
      </p:sp>
      <p:sp>
        <p:nvSpPr>
          <p:cNvPr id="919" name="Arrow"/>
          <p:cNvSpPr/>
          <p:nvPr/>
        </p:nvSpPr>
        <p:spPr>
          <a:xfrm rot="16200000">
            <a:off x="11847188" y="9894697"/>
            <a:ext cx="693836" cy="1013241"/>
          </a:xfrm>
          <a:prstGeom prst="rightArrow">
            <a:avLst>
              <a:gd name="adj1" fmla="val 99206"/>
              <a:gd name="adj2" fmla="val 52677"/>
            </a:avLst>
          </a:prstGeom>
          <a:gradFill>
            <a:gsLst>
              <a:gs pos="0">
                <a:srgbClr val="F7F5F6"/>
              </a:gs>
              <a:gs pos="100000">
                <a:schemeClr val="accent4"/>
              </a:gs>
            </a:gsLst>
          </a:gradFill>
          <a:ln w="12700">
            <a:miter lim="400000"/>
          </a:ln>
        </p:spPr>
        <p:txBody>
          <a:bodyPr lIns="0" tIns="0" rIns="0" bIns="0" anchor="ctr"/>
          <a:lstStyle/>
          <a:p>
            <a:endParaRPr/>
          </a:p>
        </p:txBody>
      </p:sp>
      <p:sp>
        <p:nvSpPr>
          <p:cNvPr id="920" name="Arrow"/>
          <p:cNvSpPr/>
          <p:nvPr/>
        </p:nvSpPr>
        <p:spPr>
          <a:xfrm rot="16200000">
            <a:off x="11847188" y="7195253"/>
            <a:ext cx="693836" cy="1013242"/>
          </a:xfrm>
          <a:prstGeom prst="rightArrow">
            <a:avLst>
              <a:gd name="adj1" fmla="val 99206"/>
              <a:gd name="adj2" fmla="val 52677"/>
            </a:avLst>
          </a:prstGeom>
          <a:gradFill>
            <a:gsLst>
              <a:gs pos="0">
                <a:srgbClr val="F7F5F6"/>
              </a:gs>
              <a:gs pos="100000">
                <a:schemeClr val="accent4"/>
              </a:gs>
            </a:gsLst>
          </a:gradFill>
          <a:ln w="12700">
            <a:miter lim="400000"/>
          </a:ln>
        </p:spPr>
        <p:txBody>
          <a:bodyPr lIns="0" tIns="0" rIns="0" bIns="0" anchor="ctr"/>
          <a:lstStyle/>
          <a:p>
            <a:endParaRPr/>
          </a:p>
        </p:txBody>
      </p:sp>
      <p:sp>
        <p:nvSpPr>
          <p:cNvPr id="921" name="Arrow"/>
          <p:cNvSpPr/>
          <p:nvPr/>
        </p:nvSpPr>
        <p:spPr>
          <a:xfrm rot="16200000">
            <a:off x="11847188" y="5832119"/>
            <a:ext cx="693836" cy="1013242"/>
          </a:xfrm>
          <a:prstGeom prst="rightArrow">
            <a:avLst>
              <a:gd name="adj1" fmla="val 99206"/>
              <a:gd name="adj2" fmla="val 52677"/>
            </a:avLst>
          </a:prstGeom>
          <a:gradFill>
            <a:gsLst>
              <a:gs pos="0">
                <a:srgbClr val="F7F5F6"/>
              </a:gs>
              <a:gs pos="100000">
                <a:schemeClr val="accent4"/>
              </a:gs>
            </a:gsLst>
          </a:gradFill>
          <a:ln w="12700">
            <a:miter lim="400000"/>
          </a:ln>
        </p:spPr>
        <p:txBody>
          <a:bodyPr lIns="0" tIns="0" rIns="0" bIns="0" anchor="ctr"/>
          <a:lstStyle/>
          <a:p>
            <a:endParaRPr/>
          </a:p>
        </p:txBody>
      </p:sp>
      <p:sp>
        <p:nvSpPr>
          <p:cNvPr id="922" name="Arrow"/>
          <p:cNvSpPr/>
          <p:nvPr/>
        </p:nvSpPr>
        <p:spPr>
          <a:xfrm rot="16200000">
            <a:off x="11847188" y="4500061"/>
            <a:ext cx="693836" cy="1013241"/>
          </a:xfrm>
          <a:prstGeom prst="rightArrow">
            <a:avLst>
              <a:gd name="adj1" fmla="val 99206"/>
              <a:gd name="adj2" fmla="val 52677"/>
            </a:avLst>
          </a:prstGeom>
          <a:gradFill>
            <a:gsLst>
              <a:gs pos="0">
                <a:srgbClr val="F7F5F6"/>
              </a:gs>
              <a:gs pos="100000">
                <a:schemeClr val="accent4"/>
              </a:gs>
            </a:gsLst>
          </a:gradFill>
          <a:ln w="12700">
            <a:miter lim="400000"/>
          </a:ln>
        </p:spPr>
        <p:txBody>
          <a:bodyPr lIns="0" tIns="0" rIns="0" bIns="0" anchor="ctr"/>
          <a:lstStyle/>
          <a:p>
            <a:endParaRPr/>
          </a:p>
        </p:txBody>
      </p:sp>
      <p:sp>
        <p:nvSpPr>
          <p:cNvPr id="923" name="Arrow"/>
          <p:cNvSpPr/>
          <p:nvPr/>
        </p:nvSpPr>
        <p:spPr>
          <a:xfrm rot="16200000">
            <a:off x="11847188" y="3161310"/>
            <a:ext cx="693836" cy="1013241"/>
          </a:xfrm>
          <a:prstGeom prst="rightArrow">
            <a:avLst>
              <a:gd name="adj1" fmla="val 99206"/>
              <a:gd name="adj2" fmla="val 52677"/>
            </a:avLst>
          </a:prstGeom>
          <a:gradFill>
            <a:gsLst>
              <a:gs pos="0">
                <a:srgbClr val="F7F5F6"/>
              </a:gs>
              <a:gs pos="100000">
                <a:schemeClr val="accent4"/>
              </a:gs>
            </a:gsLst>
          </a:gradFill>
          <a:ln w="12700">
            <a:miter lim="400000"/>
          </a:ln>
        </p:spPr>
        <p:txBody>
          <a:bodyPr lIns="0" tIns="0" rIns="0" bIns="0" anchor="ctr"/>
          <a:lstStyle/>
          <a:p>
            <a:endParaRPr/>
          </a:p>
        </p:txBody>
      </p:sp>
      <p:sp>
        <p:nvSpPr>
          <p:cNvPr id="924" name="Rounded Rectangle"/>
          <p:cNvSpPr/>
          <p:nvPr/>
        </p:nvSpPr>
        <p:spPr>
          <a:xfrm>
            <a:off x="13788206" y="2220750"/>
            <a:ext cx="499341" cy="9321269"/>
          </a:xfrm>
          <a:prstGeom prst="roundRect">
            <a:avLst>
              <a:gd name="adj" fmla="val 11812"/>
            </a:avLst>
          </a:prstGeom>
          <a:solidFill>
            <a:schemeClr val="accent4"/>
          </a:solidFill>
          <a:ln w="12700">
            <a:miter lim="400000"/>
          </a:ln>
        </p:spPr>
        <p:txBody>
          <a:bodyPr lIns="0" tIns="0" rIns="0" bIns="0" anchor="ctr"/>
          <a:lstStyle/>
          <a:p>
            <a:endParaRPr/>
          </a:p>
        </p:txBody>
      </p:sp>
      <p:sp>
        <p:nvSpPr>
          <p:cNvPr id="925" name="Rounded Rectangle"/>
          <p:cNvSpPr/>
          <p:nvPr/>
        </p:nvSpPr>
        <p:spPr>
          <a:xfrm>
            <a:off x="10100665" y="2220750"/>
            <a:ext cx="499341" cy="9321269"/>
          </a:xfrm>
          <a:prstGeom prst="roundRect">
            <a:avLst>
              <a:gd name="adj" fmla="val 11812"/>
            </a:avLst>
          </a:prstGeom>
          <a:solidFill>
            <a:schemeClr val="accent4"/>
          </a:solidFill>
          <a:ln w="12700">
            <a:miter lim="400000"/>
          </a:ln>
        </p:spPr>
        <p:txBody>
          <a:bodyPr lIns="0" tIns="0" rIns="0" bIns="0" anchor="ctr"/>
          <a:lstStyle/>
          <a:p>
            <a:endParaRPr/>
          </a:p>
        </p:txBody>
      </p:sp>
      <p:grpSp>
        <p:nvGrpSpPr>
          <p:cNvPr id="929" name="Group"/>
          <p:cNvGrpSpPr/>
          <p:nvPr/>
        </p:nvGrpSpPr>
        <p:grpSpPr>
          <a:xfrm>
            <a:off x="10459449" y="9087963"/>
            <a:ext cx="3469313" cy="901136"/>
            <a:chOff x="0" y="0"/>
            <a:chExt cx="3469311" cy="901135"/>
          </a:xfrm>
        </p:grpSpPr>
        <p:sp>
          <p:nvSpPr>
            <p:cNvPr id="926" name="Rounded Rectangle"/>
            <p:cNvSpPr/>
            <p:nvPr/>
          </p:nvSpPr>
          <p:spPr>
            <a:xfrm>
              <a:off x="0" y="0"/>
              <a:ext cx="3469312" cy="901136"/>
            </a:xfrm>
            <a:prstGeom prst="roundRect">
              <a:avLst>
                <a:gd name="adj" fmla="val 11854"/>
              </a:avLst>
            </a:prstGeom>
            <a:solidFill>
              <a:schemeClr val="accent5"/>
            </a:solidFill>
            <a:ln w="12700" cap="flat">
              <a:noFill/>
              <a:miter lim="400000"/>
            </a:ln>
            <a:effectLst/>
          </p:spPr>
          <p:txBody>
            <a:bodyPr wrap="square" lIns="0" tIns="0" rIns="0" bIns="0" numCol="1" anchor="ctr">
              <a:noAutofit/>
            </a:bodyPr>
            <a:lstStyle/>
            <a:p>
              <a:endParaRPr/>
            </a:p>
          </p:txBody>
        </p:sp>
        <p:sp>
          <p:nvSpPr>
            <p:cNvPr id="927" name="Rounded Rectangle"/>
            <p:cNvSpPr/>
            <p:nvPr/>
          </p:nvSpPr>
          <p:spPr>
            <a:xfrm>
              <a:off x="115347" y="103651"/>
              <a:ext cx="3238617" cy="693835"/>
            </a:xfrm>
            <a:prstGeom prst="roundRect">
              <a:avLst>
                <a:gd name="adj" fmla="val 5628"/>
              </a:avLst>
            </a:prstGeom>
            <a:solidFill>
              <a:srgbClr val="F7F5F6"/>
            </a:solidFill>
            <a:ln w="12700" cap="flat">
              <a:noFill/>
              <a:miter lim="400000"/>
            </a:ln>
            <a:effectLst/>
          </p:spPr>
          <p:txBody>
            <a:bodyPr wrap="square" lIns="0" tIns="0" rIns="0" bIns="0" numCol="1" anchor="ctr">
              <a:noAutofit/>
            </a:bodyPr>
            <a:lstStyle/>
            <a:p>
              <a:endParaRPr/>
            </a:p>
          </p:txBody>
        </p:sp>
        <p:sp>
          <p:nvSpPr>
            <p:cNvPr id="928"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45301" y="234668"/>
              <a:ext cx="277870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chemeClr val="accent1"/>
                  </a:solidFill>
                  <a:latin typeface="Barlow SemiBold"/>
                  <a:ea typeface="Barlow SemiBold"/>
                  <a:cs typeface="Barlow SemiBold"/>
                  <a:sym typeface="Barlow SemiBold"/>
                </a:defRPr>
              </a:lvl1pPr>
            </a:lstStyle>
            <a:p>
              <a:r>
                <a:t>Prospect</a:t>
              </a:r>
            </a:p>
          </p:txBody>
        </p:sp>
      </p:grpSp>
      <p:grpSp>
        <p:nvGrpSpPr>
          <p:cNvPr id="933" name="Group"/>
          <p:cNvGrpSpPr/>
          <p:nvPr/>
        </p:nvGrpSpPr>
        <p:grpSpPr>
          <a:xfrm>
            <a:off x="10459449" y="7740339"/>
            <a:ext cx="3469313" cy="901137"/>
            <a:chOff x="0" y="0"/>
            <a:chExt cx="3469311" cy="901135"/>
          </a:xfrm>
        </p:grpSpPr>
        <p:sp>
          <p:nvSpPr>
            <p:cNvPr id="930" name="Rounded Rectangle"/>
            <p:cNvSpPr/>
            <p:nvPr/>
          </p:nvSpPr>
          <p:spPr>
            <a:xfrm>
              <a:off x="0" y="0"/>
              <a:ext cx="3469312" cy="901136"/>
            </a:xfrm>
            <a:prstGeom prst="roundRect">
              <a:avLst>
                <a:gd name="adj" fmla="val 11854"/>
              </a:avLst>
            </a:prstGeom>
            <a:solidFill>
              <a:schemeClr val="accent5"/>
            </a:solidFill>
            <a:ln w="12700" cap="flat">
              <a:noFill/>
              <a:miter lim="400000"/>
            </a:ln>
            <a:effectLst/>
          </p:spPr>
          <p:txBody>
            <a:bodyPr wrap="square" lIns="0" tIns="0" rIns="0" bIns="0" numCol="1" anchor="ctr">
              <a:noAutofit/>
            </a:bodyPr>
            <a:lstStyle/>
            <a:p>
              <a:endParaRPr/>
            </a:p>
          </p:txBody>
        </p:sp>
        <p:sp>
          <p:nvSpPr>
            <p:cNvPr id="931" name="Rounded Rectangle"/>
            <p:cNvSpPr/>
            <p:nvPr/>
          </p:nvSpPr>
          <p:spPr>
            <a:xfrm>
              <a:off x="115347" y="103651"/>
              <a:ext cx="3238617" cy="693835"/>
            </a:xfrm>
            <a:prstGeom prst="roundRect">
              <a:avLst>
                <a:gd name="adj" fmla="val 5628"/>
              </a:avLst>
            </a:prstGeom>
            <a:solidFill>
              <a:srgbClr val="F7F5F6"/>
            </a:solidFill>
            <a:ln w="12700" cap="flat">
              <a:noFill/>
              <a:miter lim="400000"/>
            </a:ln>
            <a:effectLst/>
          </p:spPr>
          <p:txBody>
            <a:bodyPr wrap="square" lIns="0" tIns="0" rIns="0" bIns="0" numCol="1" anchor="ctr">
              <a:noAutofit/>
            </a:bodyPr>
            <a:lstStyle/>
            <a:p>
              <a:endParaRPr/>
            </a:p>
          </p:txBody>
        </p:sp>
        <p:sp>
          <p:nvSpPr>
            <p:cNvPr id="932"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45301" y="234668"/>
              <a:ext cx="277870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chemeClr val="accent2"/>
                  </a:solidFill>
                  <a:latin typeface="Barlow SemiBold"/>
                  <a:ea typeface="Barlow SemiBold"/>
                  <a:cs typeface="Barlow SemiBold"/>
                  <a:sym typeface="Barlow SemiBold"/>
                </a:defRPr>
              </a:lvl1pPr>
            </a:lstStyle>
            <a:p>
              <a:r>
                <a:t>Customer</a:t>
              </a:r>
            </a:p>
          </p:txBody>
        </p:sp>
      </p:grpSp>
      <p:grpSp>
        <p:nvGrpSpPr>
          <p:cNvPr id="937" name="Group"/>
          <p:cNvGrpSpPr/>
          <p:nvPr/>
        </p:nvGrpSpPr>
        <p:grpSpPr>
          <a:xfrm>
            <a:off x="10459449" y="6392716"/>
            <a:ext cx="3469313" cy="901137"/>
            <a:chOff x="0" y="0"/>
            <a:chExt cx="3469311" cy="901135"/>
          </a:xfrm>
        </p:grpSpPr>
        <p:sp>
          <p:nvSpPr>
            <p:cNvPr id="934" name="Rounded Rectangle"/>
            <p:cNvSpPr/>
            <p:nvPr/>
          </p:nvSpPr>
          <p:spPr>
            <a:xfrm>
              <a:off x="0" y="0"/>
              <a:ext cx="3469312" cy="901136"/>
            </a:xfrm>
            <a:prstGeom prst="roundRect">
              <a:avLst>
                <a:gd name="adj" fmla="val 11854"/>
              </a:avLst>
            </a:prstGeom>
            <a:solidFill>
              <a:schemeClr val="accent5"/>
            </a:solidFill>
            <a:ln w="12700" cap="flat">
              <a:noFill/>
              <a:miter lim="400000"/>
            </a:ln>
            <a:effectLst/>
          </p:spPr>
          <p:txBody>
            <a:bodyPr wrap="square" lIns="0" tIns="0" rIns="0" bIns="0" numCol="1" anchor="ctr">
              <a:noAutofit/>
            </a:bodyPr>
            <a:lstStyle/>
            <a:p>
              <a:endParaRPr/>
            </a:p>
          </p:txBody>
        </p:sp>
        <p:sp>
          <p:nvSpPr>
            <p:cNvPr id="935" name="Rounded Rectangle"/>
            <p:cNvSpPr/>
            <p:nvPr/>
          </p:nvSpPr>
          <p:spPr>
            <a:xfrm>
              <a:off x="115347" y="103651"/>
              <a:ext cx="3238617" cy="693835"/>
            </a:xfrm>
            <a:prstGeom prst="roundRect">
              <a:avLst>
                <a:gd name="adj" fmla="val 5628"/>
              </a:avLst>
            </a:prstGeom>
            <a:solidFill>
              <a:srgbClr val="F7F5F6"/>
            </a:solidFill>
            <a:ln w="12700" cap="flat">
              <a:noFill/>
              <a:miter lim="400000"/>
            </a:ln>
            <a:effectLst/>
          </p:spPr>
          <p:txBody>
            <a:bodyPr wrap="square" lIns="0" tIns="0" rIns="0" bIns="0" numCol="1" anchor="ctr">
              <a:noAutofit/>
            </a:bodyPr>
            <a:lstStyle/>
            <a:p>
              <a:endParaRPr/>
            </a:p>
          </p:txBody>
        </p:sp>
        <p:sp>
          <p:nvSpPr>
            <p:cNvPr id="936"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45301" y="234668"/>
              <a:ext cx="277870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chemeClr val="accent2"/>
                  </a:solidFill>
                  <a:latin typeface="Barlow SemiBold"/>
                  <a:ea typeface="Barlow SemiBold"/>
                  <a:cs typeface="Barlow SemiBold"/>
                  <a:sym typeface="Barlow SemiBold"/>
                </a:defRPr>
              </a:lvl1pPr>
            </a:lstStyle>
            <a:p>
              <a:r>
                <a:t>Client</a:t>
              </a:r>
            </a:p>
          </p:txBody>
        </p:sp>
      </p:grpSp>
      <p:grpSp>
        <p:nvGrpSpPr>
          <p:cNvPr id="941" name="Group"/>
          <p:cNvGrpSpPr/>
          <p:nvPr/>
        </p:nvGrpSpPr>
        <p:grpSpPr>
          <a:xfrm>
            <a:off x="10459449" y="5045093"/>
            <a:ext cx="3469313" cy="901137"/>
            <a:chOff x="0" y="0"/>
            <a:chExt cx="3469311" cy="901135"/>
          </a:xfrm>
        </p:grpSpPr>
        <p:sp>
          <p:nvSpPr>
            <p:cNvPr id="938" name="Rounded Rectangle"/>
            <p:cNvSpPr/>
            <p:nvPr/>
          </p:nvSpPr>
          <p:spPr>
            <a:xfrm>
              <a:off x="0" y="0"/>
              <a:ext cx="3469312" cy="901136"/>
            </a:xfrm>
            <a:prstGeom prst="roundRect">
              <a:avLst>
                <a:gd name="adj" fmla="val 11854"/>
              </a:avLst>
            </a:prstGeom>
            <a:solidFill>
              <a:schemeClr val="accent5"/>
            </a:solidFill>
            <a:ln w="12700" cap="flat">
              <a:noFill/>
              <a:miter lim="400000"/>
            </a:ln>
            <a:effectLst/>
          </p:spPr>
          <p:txBody>
            <a:bodyPr wrap="square" lIns="0" tIns="0" rIns="0" bIns="0" numCol="1" anchor="ctr">
              <a:noAutofit/>
            </a:bodyPr>
            <a:lstStyle/>
            <a:p>
              <a:endParaRPr/>
            </a:p>
          </p:txBody>
        </p:sp>
        <p:sp>
          <p:nvSpPr>
            <p:cNvPr id="939" name="Rounded Rectangle"/>
            <p:cNvSpPr/>
            <p:nvPr/>
          </p:nvSpPr>
          <p:spPr>
            <a:xfrm>
              <a:off x="115347" y="103651"/>
              <a:ext cx="3238617" cy="693835"/>
            </a:xfrm>
            <a:prstGeom prst="roundRect">
              <a:avLst>
                <a:gd name="adj" fmla="val 5628"/>
              </a:avLst>
            </a:prstGeom>
            <a:solidFill>
              <a:srgbClr val="F7F5F6"/>
            </a:solidFill>
            <a:ln w="12700" cap="flat">
              <a:noFill/>
              <a:miter lim="400000"/>
            </a:ln>
            <a:effectLst/>
          </p:spPr>
          <p:txBody>
            <a:bodyPr wrap="square" lIns="0" tIns="0" rIns="0" bIns="0" numCol="1" anchor="ctr">
              <a:noAutofit/>
            </a:bodyPr>
            <a:lstStyle/>
            <a:p>
              <a:endParaRPr/>
            </a:p>
          </p:txBody>
        </p:sp>
        <p:sp>
          <p:nvSpPr>
            <p:cNvPr id="940"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45301" y="234668"/>
              <a:ext cx="277870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chemeClr val="accent3"/>
                  </a:solidFill>
                  <a:latin typeface="Barlow SemiBold"/>
                  <a:ea typeface="Barlow SemiBold"/>
                  <a:cs typeface="Barlow SemiBold"/>
                  <a:sym typeface="Barlow SemiBold"/>
                </a:defRPr>
              </a:lvl1pPr>
            </a:lstStyle>
            <a:p>
              <a:r>
                <a:t>Members</a:t>
              </a:r>
            </a:p>
          </p:txBody>
        </p:sp>
      </p:grpSp>
      <p:grpSp>
        <p:nvGrpSpPr>
          <p:cNvPr id="945" name="Group"/>
          <p:cNvGrpSpPr/>
          <p:nvPr/>
        </p:nvGrpSpPr>
        <p:grpSpPr>
          <a:xfrm>
            <a:off x="10459449" y="3697471"/>
            <a:ext cx="3469313" cy="901136"/>
            <a:chOff x="0" y="0"/>
            <a:chExt cx="3469311" cy="901135"/>
          </a:xfrm>
        </p:grpSpPr>
        <p:sp>
          <p:nvSpPr>
            <p:cNvPr id="942" name="Rounded Rectangle"/>
            <p:cNvSpPr/>
            <p:nvPr/>
          </p:nvSpPr>
          <p:spPr>
            <a:xfrm>
              <a:off x="0" y="0"/>
              <a:ext cx="3469312" cy="901136"/>
            </a:xfrm>
            <a:prstGeom prst="roundRect">
              <a:avLst>
                <a:gd name="adj" fmla="val 11854"/>
              </a:avLst>
            </a:prstGeom>
            <a:solidFill>
              <a:schemeClr val="accent5"/>
            </a:solidFill>
            <a:ln w="12700" cap="flat">
              <a:noFill/>
              <a:miter lim="400000"/>
            </a:ln>
            <a:effectLst/>
          </p:spPr>
          <p:txBody>
            <a:bodyPr wrap="square" lIns="0" tIns="0" rIns="0" bIns="0" numCol="1" anchor="ctr">
              <a:noAutofit/>
            </a:bodyPr>
            <a:lstStyle/>
            <a:p>
              <a:endParaRPr/>
            </a:p>
          </p:txBody>
        </p:sp>
        <p:sp>
          <p:nvSpPr>
            <p:cNvPr id="943" name="Rounded Rectangle"/>
            <p:cNvSpPr/>
            <p:nvPr/>
          </p:nvSpPr>
          <p:spPr>
            <a:xfrm>
              <a:off x="115347" y="103651"/>
              <a:ext cx="3238617" cy="693835"/>
            </a:xfrm>
            <a:prstGeom prst="roundRect">
              <a:avLst>
                <a:gd name="adj" fmla="val 5628"/>
              </a:avLst>
            </a:prstGeom>
            <a:solidFill>
              <a:srgbClr val="F7F5F6"/>
            </a:solidFill>
            <a:ln w="12700" cap="flat">
              <a:noFill/>
              <a:miter lim="400000"/>
            </a:ln>
            <a:effectLst/>
          </p:spPr>
          <p:txBody>
            <a:bodyPr wrap="square" lIns="0" tIns="0" rIns="0" bIns="0" numCol="1" anchor="ctr">
              <a:noAutofit/>
            </a:bodyPr>
            <a:lstStyle/>
            <a:p>
              <a:endParaRPr/>
            </a:p>
          </p:txBody>
        </p:sp>
        <p:sp>
          <p:nvSpPr>
            <p:cNvPr id="944"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45301" y="234668"/>
              <a:ext cx="277870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rgbClr val="535353"/>
                  </a:solidFill>
                  <a:latin typeface="Barlow SemiBold"/>
                  <a:ea typeface="Barlow SemiBold"/>
                  <a:cs typeface="Barlow SemiBold"/>
                  <a:sym typeface="Barlow SemiBold"/>
                </a:defRPr>
              </a:lvl1pPr>
            </a:lstStyle>
            <a:p>
              <a:r>
                <a:t>Advocate</a:t>
              </a:r>
            </a:p>
          </p:txBody>
        </p:sp>
      </p:grpSp>
      <p:sp>
        <p:nvSpPr>
          <p:cNvPr id="946"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5170157" y="2292416"/>
            <a:ext cx="5651485"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a:solidFill>
                  <a:srgbClr val="9D9F9D"/>
                </a:solidFill>
                <a:latin typeface="Barlow Medium"/>
                <a:ea typeface="Barlow Medium"/>
                <a:cs typeface="Barlow Medium"/>
                <a:sym typeface="Barlow Medium"/>
              </a:defRPr>
            </a:lvl1pPr>
          </a:lstStyle>
          <a:p>
            <a:r>
              <a:rPr>
                <a:solidFill>
                  <a:schemeClr val="tx2"/>
                </a:solidFill>
              </a:rPr>
              <a:t>Your ambassadors are your walking adverts, ambassadors recommend your brand even without being asked.</a:t>
            </a:r>
          </a:p>
        </p:txBody>
      </p:sp>
      <p:grpSp>
        <p:nvGrpSpPr>
          <p:cNvPr id="950" name="Group"/>
          <p:cNvGrpSpPr/>
          <p:nvPr/>
        </p:nvGrpSpPr>
        <p:grpSpPr>
          <a:xfrm>
            <a:off x="10459449" y="2349848"/>
            <a:ext cx="3469313" cy="901136"/>
            <a:chOff x="0" y="0"/>
            <a:chExt cx="3469311" cy="901135"/>
          </a:xfrm>
        </p:grpSpPr>
        <p:sp>
          <p:nvSpPr>
            <p:cNvPr id="947" name="Rounded Rectangle"/>
            <p:cNvSpPr/>
            <p:nvPr/>
          </p:nvSpPr>
          <p:spPr>
            <a:xfrm>
              <a:off x="0" y="0"/>
              <a:ext cx="3469312" cy="901136"/>
            </a:xfrm>
            <a:prstGeom prst="roundRect">
              <a:avLst>
                <a:gd name="adj" fmla="val 11854"/>
              </a:avLst>
            </a:prstGeom>
            <a:solidFill>
              <a:schemeClr val="accent5"/>
            </a:solidFill>
            <a:ln w="12700" cap="flat">
              <a:noFill/>
              <a:miter lim="400000"/>
            </a:ln>
            <a:effectLst/>
          </p:spPr>
          <p:txBody>
            <a:bodyPr wrap="square" lIns="0" tIns="0" rIns="0" bIns="0" numCol="1" anchor="ctr">
              <a:noAutofit/>
            </a:bodyPr>
            <a:lstStyle/>
            <a:p>
              <a:endParaRPr/>
            </a:p>
          </p:txBody>
        </p:sp>
        <p:sp>
          <p:nvSpPr>
            <p:cNvPr id="948" name="Rounded Rectangle"/>
            <p:cNvSpPr/>
            <p:nvPr/>
          </p:nvSpPr>
          <p:spPr>
            <a:xfrm>
              <a:off x="115347" y="103651"/>
              <a:ext cx="3238617" cy="693835"/>
            </a:xfrm>
            <a:prstGeom prst="roundRect">
              <a:avLst>
                <a:gd name="adj" fmla="val 5628"/>
              </a:avLst>
            </a:prstGeom>
            <a:solidFill>
              <a:srgbClr val="F7F5F6"/>
            </a:solidFill>
            <a:ln w="12700" cap="flat">
              <a:noFill/>
              <a:miter lim="400000"/>
            </a:ln>
            <a:effectLst/>
          </p:spPr>
          <p:txBody>
            <a:bodyPr wrap="square" lIns="0" tIns="0" rIns="0" bIns="0" numCol="1" anchor="ctr">
              <a:noAutofit/>
            </a:bodyPr>
            <a:lstStyle/>
            <a:p>
              <a:endParaRPr/>
            </a:p>
          </p:txBody>
        </p:sp>
        <p:sp>
          <p:nvSpPr>
            <p:cNvPr id="949"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45301" y="234668"/>
              <a:ext cx="277870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rgbClr val="535353"/>
                  </a:solidFill>
                  <a:latin typeface="Barlow SemiBold"/>
                  <a:ea typeface="Barlow SemiBold"/>
                  <a:cs typeface="Barlow SemiBold"/>
                  <a:sym typeface="Barlow SemiBold"/>
                </a:defRPr>
              </a:lvl1pPr>
            </a:lstStyle>
            <a:p>
              <a:r>
                <a:t>Ambassadors</a:t>
              </a:r>
            </a:p>
          </p:txBody>
        </p:sp>
      </p:grpSp>
      <p:grpSp>
        <p:nvGrpSpPr>
          <p:cNvPr id="954" name="Group"/>
          <p:cNvGrpSpPr/>
          <p:nvPr/>
        </p:nvGrpSpPr>
        <p:grpSpPr>
          <a:xfrm>
            <a:off x="10459449" y="10435585"/>
            <a:ext cx="3469313" cy="901137"/>
            <a:chOff x="0" y="0"/>
            <a:chExt cx="3469311" cy="901135"/>
          </a:xfrm>
        </p:grpSpPr>
        <p:sp>
          <p:nvSpPr>
            <p:cNvPr id="951" name="Rounded Rectangle"/>
            <p:cNvSpPr/>
            <p:nvPr/>
          </p:nvSpPr>
          <p:spPr>
            <a:xfrm>
              <a:off x="0" y="0"/>
              <a:ext cx="3469312" cy="901136"/>
            </a:xfrm>
            <a:prstGeom prst="roundRect">
              <a:avLst>
                <a:gd name="adj" fmla="val 11854"/>
              </a:avLst>
            </a:prstGeom>
            <a:solidFill>
              <a:schemeClr val="accent5"/>
            </a:solidFill>
            <a:ln w="12700" cap="flat">
              <a:noFill/>
              <a:miter lim="400000"/>
            </a:ln>
            <a:effectLst/>
          </p:spPr>
          <p:txBody>
            <a:bodyPr wrap="square" lIns="0" tIns="0" rIns="0" bIns="0" numCol="1" anchor="ctr">
              <a:noAutofit/>
            </a:bodyPr>
            <a:lstStyle/>
            <a:p>
              <a:endParaRPr/>
            </a:p>
          </p:txBody>
        </p:sp>
        <p:sp>
          <p:nvSpPr>
            <p:cNvPr id="952" name="Rounded Rectangle"/>
            <p:cNvSpPr/>
            <p:nvPr/>
          </p:nvSpPr>
          <p:spPr>
            <a:xfrm>
              <a:off x="115347" y="103651"/>
              <a:ext cx="3238617" cy="693835"/>
            </a:xfrm>
            <a:prstGeom prst="roundRect">
              <a:avLst>
                <a:gd name="adj" fmla="val 5628"/>
              </a:avLst>
            </a:prstGeom>
            <a:solidFill>
              <a:srgbClr val="F7F5F6"/>
            </a:solidFill>
            <a:ln w="12700" cap="flat">
              <a:noFill/>
              <a:miter lim="400000"/>
            </a:ln>
            <a:effectLst/>
          </p:spPr>
          <p:txBody>
            <a:bodyPr wrap="square" lIns="0" tIns="0" rIns="0" bIns="0" numCol="1" anchor="ctr">
              <a:noAutofit/>
            </a:bodyPr>
            <a:lstStyle/>
            <a:p>
              <a:endParaRPr/>
            </a:p>
          </p:txBody>
        </p:sp>
        <p:sp>
          <p:nvSpPr>
            <p:cNvPr id="953"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45301" y="234668"/>
              <a:ext cx="277870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chemeClr val="accent1"/>
                  </a:solidFill>
                  <a:latin typeface="Barlow SemiBold"/>
                  <a:ea typeface="Barlow SemiBold"/>
                  <a:cs typeface="Barlow SemiBold"/>
                  <a:sym typeface="Barlow SemiBold"/>
                </a:defRPr>
              </a:lvl1pPr>
            </a:lstStyle>
            <a:p>
              <a:r>
                <a:t>Leads</a:t>
              </a:r>
            </a:p>
          </p:txBody>
        </p:sp>
      </p:grpSp>
      <p:sp>
        <p:nvSpPr>
          <p:cNvPr id="955"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5170157" y="4835261"/>
            <a:ext cx="5651485" cy="1320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a:solidFill>
                  <a:srgbClr val="9D9F9D"/>
                </a:solidFill>
                <a:latin typeface="Barlow Medium"/>
                <a:ea typeface="Barlow Medium"/>
                <a:cs typeface="Barlow Medium"/>
                <a:sym typeface="Barlow Medium"/>
              </a:defRPr>
            </a:lvl1pPr>
          </a:lstStyle>
          <a:p>
            <a:r>
              <a:rPr>
                <a:solidFill>
                  <a:schemeClr val="tx2"/>
                </a:solidFill>
              </a:rPr>
              <a:t>Members are those of your valuable customers who make your business family. These people feel a sense of ownership of your products and services.</a:t>
            </a:r>
          </a:p>
        </p:txBody>
      </p:sp>
      <p:sp>
        <p:nvSpPr>
          <p:cNvPr id="956"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5170157" y="7530507"/>
            <a:ext cx="5651485" cy="1320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a:solidFill>
                  <a:srgbClr val="9D9F9D"/>
                </a:solidFill>
                <a:latin typeface="Barlow Medium"/>
                <a:ea typeface="Barlow Medium"/>
                <a:cs typeface="Barlow Medium"/>
                <a:sym typeface="Barlow Medium"/>
              </a:defRPr>
            </a:lvl1pPr>
          </a:lstStyle>
          <a:p>
            <a:r>
              <a:rPr>
                <a:solidFill>
                  <a:schemeClr val="tx2"/>
                </a:solidFill>
              </a:rPr>
              <a:t>Customers are who buy your product. Unfortunately, most of these customers could be one-time buyers. So, you have to keep investing in customer acquisition campaigns.</a:t>
            </a:r>
          </a:p>
        </p:txBody>
      </p:sp>
      <p:sp>
        <p:nvSpPr>
          <p:cNvPr id="95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5170157" y="10378153"/>
            <a:ext cx="5651485"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a:solidFill>
                  <a:srgbClr val="9D9F9D"/>
                </a:solidFill>
                <a:latin typeface="Barlow Medium"/>
                <a:ea typeface="Barlow Medium"/>
                <a:cs typeface="Barlow Medium"/>
                <a:sym typeface="Barlow Medium"/>
              </a:defRPr>
            </a:lvl1pPr>
          </a:lstStyle>
          <a:p>
            <a:r>
              <a:rPr>
                <a:solidFill>
                  <a:schemeClr val="tx2"/>
                </a:solidFill>
              </a:rPr>
              <a:t>Leads are folks who are your potential buyers. They are any existing person in this world who could buy from you.</a:t>
            </a:r>
          </a:p>
        </p:txBody>
      </p:sp>
      <p:sp>
        <p:nvSpPr>
          <p:cNvPr id="958"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562358" y="3487639"/>
            <a:ext cx="5651484" cy="1320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2000">
                <a:solidFill>
                  <a:srgbClr val="9D9F9D"/>
                </a:solidFill>
                <a:latin typeface="Barlow Medium"/>
                <a:ea typeface="Barlow Medium"/>
                <a:cs typeface="Barlow Medium"/>
                <a:sym typeface="Barlow Medium"/>
              </a:defRPr>
            </a:lvl1pPr>
          </a:lstStyle>
          <a:p>
            <a:r>
              <a:rPr>
                <a:solidFill>
                  <a:schemeClr val="tx2"/>
                </a:solidFill>
              </a:rPr>
              <a:t>Advocates are who promote your business on your behalf. They are so happy about your product/ service that they not only buy from you again and again but also tells others about you. </a:t>
            </a:r>
          </a:p>
        </p:txBody>
      </p:sp>
      <p:sp>
        <p:nvSpPr>
          <p:cNvPr id="959"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566569" y="6182884"/>
            <a:ext cx="5651484" cy="1320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2000">
                <a:solidFill>
                  <a:srgbClr val="9D9F9D"/>
                </a:solidFill>
                <a:latin typeface="Barlow Medium"/>
                <a:ea typeface="Barlow Medium"/>
                <a:cs typeface="Barlow Medium"/>
                <a:sym typeface="Barlow Medium"/>
              </a:defRPr>
            </a:lvl1pPr>
          </a:lstStyle>
          <a:p>
            <a:r>
              <a:rPr dirty="0">
                <a:solidFill>
                  <a:schemeClr val="tx2"/>
                </a:solidFill>
              </a:rPr>
              <a:t>Clients are repeat customers. They are those who buy from you more than once. Keep them on your priority list, for they have found your product good enough to buy from you again. </a:t>
            </a:r>
          </a:p>
        </p:txBody>
      </p:sp>
      <p:sp>
        <p:nvSpPr>
          <p:cNvPr id="960"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566569" y="8878130"/>
            <a:ext cx="5651484"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2000">
                <a:solidFill>
                  <a:srgbClr val="9D9F9D"/>
                </a:solidFill>
                <a:latin typeface="Barlow Medium"/>
                <a:ea typeface="Barlow Medium"/>
                <a:cs typeface="Barlow Medium"/>
                <a:sym typeface="Barlow Medium"/>
              </a:defRPr>
            </a:lvl1pPr>
          </a:lstStyle>
          <a:p>
            <a:r>
              <a:rPr>
                <a:solidFill>
                  <a:schemeClr val="tx2"/>
                </a:solidFill>
              </a:rPr>
              <a:t>Prospects are people who haven’t bought anything from you but have shown a subtle inretest and might as well buy from you shortly.</a:t>
            </a:r>
          </a:p>
        </p:txBody>
      </p:sp>
      <p:sp>
        <p:nvSpPr>
          <p:cNvPr id="961" name="Line"/>
          <p:cNvSpPr/>
          <p:nvPr/>
        </p:nvSpPr>
        <p:spPr>
          <a:xfrm flipV="1">
            <a:off x="14108783" y="2803655"/>
            <a:ext cx="898428" cy="0"/>
          </a:xfrm>
          <a:prstGeom prst="line">
            <a:avLst/>
          </a:prstGeom>
          <a:ln w="25400">
            <a:solidFill>
              <a:schemeClr val="accent5"/>
            </a:solidFill>
            <a:custDash>
              <a:ds d="200000" sp="200000"/>
            </a:custDash>
            <a:miter lim="400000"/>
          </a:ln>
        </p:spPr>
        <p:txBody>
          <a:bodyPr lIns="45718" tIns="45718" rIns="45718" bIns="45718"/>
          <a:lstStyle/>
          <a:p>
            <a:endParaRPr/>
          </a:p>
        </p:txBody>
      </p:sp>
      <p:sp>
        <p:nvSpPr>
          <p:cNvPr id="962" name="Line"/>
          <p:cNvSpPr/>
          <p:nvPr/>
        </p:nvSpPr>
        <p:spPr>
          <a:xfrm>
            <a:off x="14108783" y="5487588"/>
            <a:ext cx="898428" cy="0"/>
          </a:xfrm>
          <a:prstGeom prst="line">
            <a:avLst/>
          </a:prstGeom>
          <a:ln w="25400">
            <a:solidFill>
              <a:schemeClr val="accent5"/>
            </a:solidFill>
            <a:custDash>
              <a:ds d="200000" sp="200000"/>
            </a:custDash>
            <a:miter lim="400000"/>
          </a:ln>
        </p:spPr>
        <p:txBody>
          <a:bodyPr lIns="45718" tIns="45718" rIns="45718" bIns="45718"/>
          <a:lstStyle/>
          <a:p>
            <a:endParaRPr/>
          </a:p>
        </p:txBody>
      </p:sp>
      <p:sp>
        <p:nvSpPr>
          <p:cNvPr id="963" name="Line"/>
          <p:cNvSpPr/>
          <p:nvPr/>
        </p:nvSpPr>
        <p:spPr>
          <a:xfrm>
            <a:off x="14108783" y="8188455"/>
            <a:ext cx="898428" cy="0"/>
          </a:xfrm>
          <a:prstGeom prst="line">
            <a:avLst/>
          </a:prstGeom>
          <a:ln w="25400">
            <a:solidFill>
              <a:schemeClr val="accent5"/>
            </a:solidFill>
            <a:custDash>
              <a:ds d="200000" sp="200000"/>
            </a:custDash>
            <a:miter lim="400000"/>
          </a:ln>
        </p:spPr>
        <p:txBody>
          <a:bodyPr lIns="45718" tIns="45718" rIns="45718" bIns="45718"/>
          <a:lstStyle/>
          <a:p>
            <a:endParaRPr/>
          </a:p>
        </p:txBody>
      </p:sp>
      <p:sp>
        <p:nvSpPr>
          <p:cNvPr id="964" name="Line"/>
          <p:cNvSpPr/>
          <p:nvPr/>
        </p:nvSpPr>
        <p:spPr>
          <a:xfrm>
            <a:off x="14108783" y="10872388"/>
            <a:ext cx="898428" cy="0"/>
          </a:xfrm>
          <a:prstGeom prst="line">
            <a:avLst/>
          </a:prstGeom>
          <a:ln w="25400">
            <a:solidFill>
              <a:schemeClr val="accent5"/>
            </a:solidFill>
            <a:custDash>
              <a:ds d="200000" sp="200000"/>
            </a:custDash>
            <a:miter lim="400000"/>
          </a:ln>
        </p:spPr>
        <p:txBody>
          <a:bodyPr lIns="45718" tIns="45718" rIns="45718" bIns="45718"/>
          <a:lstStyle/>
          <a:p>
            <a:endParaRPr/>
          </a:p>
        </p:txBody>
      </p:sp>
      <p:sp>
        <p:nvSpPr>
          <p:cNvPr id="965" name="Line"/>
          <p:cNvSpPr/>
          <p:nvPr/>
        </p:nvSpPr>
        <p:spPr>
          <a:xfrm>
            <a:off x="9389537" y="9538530"/>
            <a:ext cx="898428" cy="0"/>
          </a:xfrm>
          <a:prstGeom prst="line">
            <a:avLst/>
          </a:prstGeom>
          <a:ln w="25400">
            <a:solidFill>
              <a:schemeClr val="accent5"/>
            </a:solidFill>
            <a:custDash>
              <a:ds d="200000" sp="200000"/>
            </a:custDash>
            <a:miter lim="400000"/>
          </a:ln>
        </p:spPr>
        <p:txBody>
          <a:bodyPr lIns="45718" tIns="45718" rIns="45718" bIns="45718"/>
          <a:lstStyle/>
          <a:p>
            <a:endParaRPr/>
          </a:p>
        </p:txBody>
      </p:sp>
      <p:sp>
        <p:nvSpPr>
          <p:cNvPr id="966" name="Line"/>
          <p:cNvSpPr/>
          <p:nvPr/>
        </p:nvSpPr>
        <p:spPr>
          <a:xfrm>
            <a:off x="9389538" y="6837664"/>
            <a:ext cx="898427" cy="0"/>
          </a:xfrm>
          <a:prstGeom prst="line">
            <a:avLst/>
          </a:prstGeom>
          <a:ln w="25400">
            <a:solidFill>
              <a:schemeClr val="accent5"/>
            </a:solidFill>
            <a:custDash>
              <a:ds d="200000" sp="200000"/>
            </a:custDash>
            <a:miter lim="400000"/>
          </a:ln>
        </p:spPr>
        <p:txBody>
          <a:bodyPr lIns="45718" tIns="45718" rIns="45718" bIns="45718"/>
          <a:lstStyle/>
          <a:p>
            <a:endParaRPr/>
          </a:p>
        </p:txBody>
      </p:sp>
      <p:sp>
        <p:nvSpPr>
          <p:cNvPr id="967" name="Line"/>
          <p:cNvSpPr/>
          <p:nvPr/>
        </p:nvSpPr>
        <p:spPr>
          <a:xfrm>
            <a:off x="9389538" y="4155117"/>
            <a:ext cx="898427" cy="0"/>
          </a:xfrm>
          <a:prstGeom prst="line">
            <a:avLst/>
          </a:prstGeom>
          <a:ln w="25400">
            <a:solidFill>
              <a:schemeClr val="accent5"/>
            </a:solidFill>
            <a:custDash>
              <a:ds d="200000" sp="200000"/>
            </a:custDash>
            <a:miter lim="400000"/>
          </a:ln>
        </p:spPr>
        <p:txBody>
          <a:bodyPr lIns="45718" tIns="45718" rIns="45718" bIns="45718"/>
          <a:lstStyle/>
          <a:p>
            <a:endParaRPr/>
          </a:p>
        </p:txBody>
      </p:sp>
      <p:sp>
        <p:nvSpPr>
          <p:cNvPr id="2" name="Shape">
            <a:hlinkClick r:id="rId2"/>
            <a:extLst>
              <a:ext uri="{FF2B5EF4-FFF2-40B4-BE49-F238E27FC236}">
                <a16:creationId xmlns:a16="http://schemas.microsoft.com/office/drawing/2014/main" id="{12D3FC18-2226-D14A-EC82-2A3D3B02DF8B}"/>
              </a:ext>
            </a:extLst>
          </p:cNvPr>
          <p:cNvSpPr/>
          <p:nvPr/>
        </p:nvSpPr>
        <p:spPr>
          <a:xfrm>
            <a:off x="21222216" y="12517040"/>
            <a:ext cx="2088733" cy="560389"/>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EF754A"/>
      </a:accent1>
      <a:accent2>
        <a:srgbClr val="956D98"/>
      </a:accent2>
      <a:accent3>
        <a:srgbClr val="405C72"/>
      </a:accent3>
      <a:accent4>
        <a:srgbClr val="E9E8DF"/>
      </a:accent4>
      <a:accent5>
        <a:srgbClr val="C3C5BE"/>
      </a:accent5>
      <a:accent6>
        <a:srgbClr val="864229"/>
      </a:accent6>
      <a:hlink>
        <a:srgbClr val="0000FF"/>
      </a:hlink>
      <a:folHlink>
        <a:srgbClr val="FF00FF"/>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199</Words>
  <Application>Microsoft Macintosh PowerPoint</Application>
  <PresentationFormat>Custom</PresentationFormat>
  <Paragraphs>14</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Barlow Medium</vt:lpstr>
      <vt:lpstr>Barlow SemiBold</vt:lpstr>
      <vt:lpstr>Helvetica Light</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2023-05-25T06:51:31Z</dcterms:modified>
</cp:coreProperties>
</file>