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0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68F1A6-80C0-111C-EABC-F342FA4EFE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5372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8566689-6DE1-E42E-E435-A6E1243BB0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3689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912B32F-31FE-D43F-5464-6FD675826E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020068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85E0D8F-F1D1-8F48-8B3B-EE7515EF4E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5372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11C267B-416F-94BD-BAED-6141B15CE6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3689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30813C5-745D-F6E2-503E-3811715E09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020068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C47CFEF-450B-C7D3-E22A-ED9EF8334D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5372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DBC9610-CBA4-E767-B18C-55F5F3CAD6F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3689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72B6251-A598-7822-6217-5271F6D85C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020068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7437800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"/>
          <p:cNvSpPr/>
          <p:nvPr/>
        </p:nvSpPr>
        <p:spPr>
          <a:xfrm>
            <a:off x="1648242" y="3133705"/>
            <a:ext cx="10460187" cy="2840213"/>
          </a:xfrm>
          <a:prstGeom prst="roundRect">
            <a:avLst>
              <a:gd name="adj" fmla="val 4519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43" name="Rounded Rectangle"/>
          <p:cNvSpPr/>
          <p:nvPr/>
        </p:nvSpPr>
        <p:spPr>
          <a:xfrm>
            <a:off x="12246900" y="3133705"/>
            <a:ext cx="10460187" cy="2840213"/>
          </a:xfrm>
          <a:prstGeom prst="roundRect">
            <a:avLst>
              <a:gd name="adj" fmla="val 4519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45" name="Venn diagram"/>
          <p:cNvSpPr txBox="1"/>
          <p:nvPr/>
        </p:nvSpPr>
        <p:spPr>
          <a:xfrm>
            <a:off x="15367372" y="3410521"/>
            <a:ext cx="6427906" cy="5588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Eliah Jones</a:t>
            </a:r>
          </a:p>
        </p:txBody>
      </p:sp>
      <p:sp>
        <p:nvSpPr>
          <p:cNvPr id="50" name="Rounded Rectangle"/>
          <p:cNvSpPr/>
          <p:nvPr/>
        </p:nvSpPr>
        <p:spPr>
          <a:xfrm>
            <a:off x="1648242" y="6121913"/>
            <a:ext cx="10460187" cy="2840212"/>
          </a:xfrm>
          <a:prstGeom prst="roundRect">
            <a:avLst>
              <a:gd name="adj" fmla="val 4519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56" name="Rounded Rectangle"/>
          <p:cNvSpPr/>
          <p:nvPr/>
        </p:nvSpPr>
        <p:spPr>
          <a:xfrm>
            <a:off x="12246900" y="6121913"/>
            <a:ext cx="10460187" cy="2840212"/>
          </a:xfrm>
          <a:prstGeom prst="roundRect">
            <a:avLst>
              <a:gd name="adj" fmla="val 4519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63" name="Rounded Rectangle"/>
          <p:cNvSpPr/>
          <p:nvPr/>
        </p:nvSpPr>
        <p:spPr>
          <a:xfrm>
            <a:off x="1648242" y="9110120"/>
            <a:ext cx="10460187" cy="2840213"/>
          </a:xfrm>
          <a:prstGeom prst="roundRect">
            <a:avLst>
              <a:gd name="adj" fmla="val 4519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65" name="Venn diagram"/>
          <p:cNvSpPr txBox="1"/>
          <p:nvPr/>
        </p:nvSpPr>
        <p:spPr>
          <a:xfrm>
            <a:off x="4768714" y="9386936"/>
            <a:ext cx="6427906" cy="5588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Oliver Brown</a:t>
            </a:r>
          </a:p>
        </p:txBody>
      </p:sp>
      <p:sp>
        <p:nvSpPr>
          <p:cNvPr id="69" name="Rounded Rectangle"/>
          <p:cNvSpPr/>
          <p:nvPr/>
        </p:nvSpPr>
        <p:spPr>
          <a:xfrm>
            <a:off x="12246900" y="9110120"/>
            <a:ext cx="10460187" cy="2840213"/>
          </a:xfrm>
          <a:prstGeom prst="roundRect">
            <a:avLst>
              <a:gd name="adj" fmla="val 4519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2B7635E-CA0D-AF13-3A53-4D7DE5D2316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77146" y="3262847"/>
            <a:ext cx="2581200" cy="2581200"/>
          </a:xfrm>
          <a:prstGeom prst="roundRect">
            <a:avLst>
              <a:gd name="adj" fmla="val 2627"/>
            </a:avLst>
          </a:prstGeo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5F702B-497D-2CA3-1872-E93FEDE10C9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375804" y="3262847"/>
            <a:ext cx="2581200" cy="2581200"/>
          </a:xfrm>
          <a:prstGeom prst="roundRect">
            <a:avLst>
              <a:gd name="adj" fmla="val 2627"/>
            </a:avLst>
          </a:prstGeo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FA22B74-07B2-6670-9A1D-6E9683F2D5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77146" y="6251783"/>
            <a:ext cx="2581200" cy="2581200"/>
          </a:xfrm>
          <a:prstGeom prst="roundRect">
            <a:avLst>
              <a:gd name="adj" fmla="val 2791"/>
            </a:avLst>
          </a:prstGeom>
        </p:spPr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63308A9-498D-890C-D901-8C408F760F6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375804" y="6251783"/>
            <a:ext cx="2581200" cy="2581200"/>
          </a:xfrm>
          <a:prstGeom prst="roundRect">
            <a:avLst>
              <a:gd name="adj" fmla="val 2954"/>
            </a:avLst>
          </a:prstGeom>
        </p:spPr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C88DA91-A5AA-8CF5-8B75-45918CC9A6A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77146" y="9239262"/>
            <a:ext cx="2581200" cy="2581200"/>
          </a:xfrm>
          <a:prstGeom prst="roundRect">
            <a:avLst>
              <a:gd name="adj" fmla="val 2954"/>
            </a:avLst>
          </a:prstGeom>
        </p:spPr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0085683-3EF3-4484-1FB3-2109626F6C5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375804" y="9239262"/>
            <a:ext cx="2581200" cy="2581200"/>
          </a:xfrm>
          <a:prstGeom prst="roundRect">
            <a:avLst>
              <a:gd name="adj" fmla="val 2954"/>
            </a:avLst>
          </a:prstGeom>
        </p:spPr>
      </p:sp>
      <p:sp>
        <p:nvSpPr>
          <p:cNvPr id="36" name="Venn diagram"/>
          <p:cNvSpPr txBox="1"/>
          <p:nvPr/>
        </p:nvSpPr>
        <p:spPr>
          <a:xfrm>
            <a:off x="1657362" y="1756807"/>
            <a:ext cx="10205090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>
            <a:lvl1pPr algn="l"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About us Template Free Six Persons</a:t>
            </a:r>
          </a:p>
        </p:txBody>
      </p:sp>
      <p:sp>
        <p:nvSpPr>
          <p:cNvPr id="38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4761673" y="4529199"/>
            <a:ext cx="7100779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2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1500s.</a:t>
            </a:r>
          </a:p>
        </p:txBody>
      </p:sp>
      <p:sp>
        <p:nvSpPr>
          <p:cNvPr id="39" name="Venn diagram"/>
          <p:cNvSpPr txBox="1"/>
          <p:nvPr/>
        </p:nvSpPr>
        <p:spPr>
          <a:xfrm>
            <a:off x="4768714" y="3410521"/>
            <a:ext cx="6427906" cy="5588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Liam Johnson</a:t>
            </a:r>
          </a:p>
        </p:txBody>
      </p:sp>
      <p:sp>
        <p:nvSpPr>
          <p:cNvPr id="41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4761673" y="3944039"/>
            <a:ext cx="2364703" cy="4826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44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5360331" y="4529199"/>
            <a:ext cx="7100779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2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1500s.</a:t>
            </a:r>
          </a:p>
        </p:txBody>
      </p:sp>
      <p:sp>
        <p:nvSpPr>
          <p:cNvPr id="47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5360331" y="3944039"/>
            <a:ext cx="2364703" cy="4826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51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4761673" y="7517407"/>
            <a:ext cx="7100779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2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1500s.</a:t>
            </a:r>
          </a:p>
        </p:txBody>
      </p:sp>
      <p:sp>
        <p:nvSpPr>
          <p:cNvPr id="52" name="Venn diagram"/>
          <p:cNvSpPr txBox="1"/>
          <p:nvPr/>
        </p:nvSpPr>
        <p:spPr>
          <a:xfrm>
            <a:off x="4768714" y="6398729"/>
            <a:ext cx="6427906" cy="558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Noah Williams</a:t>
            </a:r>
          </a:p>
        </p:txBody>
      </p:sp>
      <p:sp>
        <p:nvSpPr>
          <p:cNvPr id="54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4761673" y="6932247"/>
            <a:ext cx="2364703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57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5360331" y="7517407"/>
            <a:ext cx="7100779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2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1500s.</a:t>
            </a:r>
          </a:p>
        </p:txBody>
      </p:sp>
      <p:sp>
        <p:nvSpPr>
          <p:cNvPr id="58" name="Venn diagram"/>
          <p:cNvSpPr txBox="1"/>
          <p:nvPr/>
        </p:nvSpPr>
        <p:spPr>
          <a:xfrm>
            <a:off x="15367372" y="6398729"/>
            <a:ext cx="6427906" cy="558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James Garcia</a:t>
            </a:r>
          </a:p>
        </p:txBody>
      </p:sp>
      <p:sp>
        <p:nvSpPr>
          <p:cNvPr id="60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5360331" y="6932247"/>
            <a:ext cx="2364703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64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4761673" y="10505614"/>
            <a:ext cx="7100779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2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1500s.</a:t>
            </a:r>
          </a:p>
        </p:txBody>
      </p:sp>
      <p:sp>
        <p:nvSpPr>
          <p:cNvPr id="67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4761673" y="9920454"/>
            <a:ext cx="2364703" cy="4826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70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5360331" y="10505614"/>
            <a:ext cx="7100779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2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1500s.</a:t>
            </a:r>
          </a:p>
        </p:txBody>
      </p:sp>
      <p:sp>
        <p:nvSpPr>
          <p:cNvPr id="71" name="Venn diagram"/>
          <p:cNvSpPr txBox="1"/>
          <p:nvPr/>
        </p:nvSpPr>
        <p:spPr>
          <a:xfrm>
            <a:off x="15367372" y="9386936"/>
            <a:ext cx="6427906" cy="5588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William Miller</a:t>
            </a:r>
          </a:p>
        </p:txBody>
      </p:sp>
      <p:sp>
        <p:nvSpPr>
          <p:cNvPr id="7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5360331" y="9920454"/>
            <a:ext cx="2364703" cy="4826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4" name="Shape">
            <a:hlinkClick r:id="rId2"/>
            <a:extLst>
              <a:ext uri="{FF2B5EF4-FFF2-40B4-BE49-F238E27FC236}">
                <a16:creationId xmlns:a16="http://schemas.microsoft.com/office/drawing/2014/main" id="{55767D43-D94B-551F-1C8A-D5E5CAEB7DF6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186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2023-06-14T17:52:09Z</dcterms:modified>
</cp:coreProperties>
</file>