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57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3ac22e89ba_2_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g13ac22e89ba_2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/>
          <p:nvPr/>
        </p:nvSpPr>
        <p:spPr>
          <a:xfrm>
            <a:off x="618091" y="1175139"/>
            <a:ext cx="3922570" cy="1065080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" name="Google Shape;78;p18"/>
          <p:cNvSpPr/>
          <p:nvPr/>
        </p:nvSpPr>
        <p:spPr>
          <a:xfrm>
            <a:off x="4592587" y="1175139"/>
            <a:ext cx="3922570" cy="1065080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9" name="Google Shape;79;p18"/>
          <p:cNvSpPr txBox="1"/>
          <p:nvPr/>
        </p:nvSpPr>
        <p:spPr>
          <a:xfrm>
            <a:off x="5762765" y="1278945"/>
            <a:ext cx="2410465" cy="20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Eliah Jones</a:t>
            </a:r>
            <a:endParaRPr sz="500"/>
          </a:p>
        </p:txBody>
      </p:sp>
      <p:sp>
        <p:nvSpPr>
          <p:cNvPr id="80" name="Google Shape;80;p18"/>
          <p:cNvSpPr/>
          <p:nvPr/>
        </p:nvSpPr>
        <p:spPr>
          <a:xfrm>
            <a:off x="618091" y="2295717"/>
            <a:ext cx="3922570" cy="1065080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" name="Google Shape;81;p18"/>
          <p:cNvSpPr/>
          <p:nvPr/>
        </p:nvSpPr>
        <p:spPr>
          <a:xfrm>
            <a:off x="4592587" y="2295717"/>
            <a:ext cx="3922570" cy="1065080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" name="Google Shape;82;p18"/>
          <p:cNvSpPr/>
          <p:nvPr/>
        </p:nvSpPr>
        <p:spPr>
          <a:xfrm>
            <a:off x="618091" y="3416295"/>
            <a:ext cx="3922570" cy="1065080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3" name="Google Shape;83;p18"/>
          <p:cNvSpPr txBox="1"/>
          <p:nvPr/>
        </p:nvSpPr>
        <p:spPr>
          <a:xfrm>
            <a:off x="1788268" y="3520101"/>
            <a:ext cx="2410465" cy="20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Oliver Brown</a:t>
            </a:r>
            <a:endParaRPr sz="500"/>
          </a:p>
        </p:txBody>
      </p:sp>
      <p:sp>
        <p:nvSpPr>
          <p:cNvPr id="84" name="Google Shape;84;p18"/>
          <p:cNvSpPr/>
          <p:nvPr/>
        </p:nvSpPr>
        <p:spPr>
          <a:xfrm>
            <a:off x="4592587" y="3416295"/>
            <a:ext cx="3922570" cy="1065080"/>
          </a:xfrm>
          <a:prstGeom prst="roundRect">
            <a:avLst>
              <a:gd name="adj" fmla="val 451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5" name="Google Shape;85;p18"/>
          <p:cNvSpPr>
            <a:spLocks noGrp="1"/>
          </p:cNvSpPr>
          <p:nvPr>
            <p:ph type="pic" idx="2"/>
          </p:nvPr>
        </p:nvSpPr>
        <p:spPr>
          <a:xfrm>
            <a:off x="666430" y="1223568"/>
            <a:ext cx="967950" cy="967950"/>
          </a:xfrm>
          <a:prstGeom prst="roundRect">
            <a:avLst>
              <a:gd name="adj" fmla="val 2627"/>
            </a:avLst>
          </a:prstGeom>
          <a:noFill/>
          <a:ln>
            <a:noFill/>
          </a:ln>
        </p:spPr>
      </p:sp>
      <p:sp>
        <p:nvSpPr>
          <p:cNvPr id="86" name="Google Shape;86;p18"/>
          <p:cNvSpPr>
            <a:spLocks noGrp="1"/>
          </p:cNvSpPr>
          <p:nvPr>
            <p:ph type="pic" idx="3"/>
          </p:nvPr>
        </p:nvSpPr>
        <p:spPr>
          <a:xfrm>
            <a:off x="4640927" y="1223568"/>
            <a:ext cx="967950" cy="967950"/>
          </a:xfrm>
          <a:prstGeom prst="roundRect">
            <a:avLst>
              <a:gd name="adj" fmla="val 2627"/>
            </a:avLst>
          </a:prstGeom>
          <a:noFill/>
          <a:ln>
            <a:noFill/>
          </a:ln>
        </p:spPr>
      </p:sp>
      <p:sp>
        <p:nvSpPr>
          <p:cNvPr id="87" name="Google Shape;87;p18"/>
          <p:cNvSpPr>
            <a:spLocks noGrp="1"/>
          </p:cNvSpPr>
          <p:nvPr>
            <p:ph type="pic" idx="5"/>
          </p:nvPr>
        </p:nvSpPr>
        <p:spPr>
          <a:xfrm>
            <a:off x="666430" y="2344419"/>
            <a:ext cx="967950" cy="967950"/>
          </a:xfrm>
          <a:prstGeom prst="roundRect">
            <a:avLst>
              <a:gd name="adj" fmla="val 2791"/>
            </a:avLst>
          </a:prstGeom>
          <a:noFill/>
          <a:ln>
            <a:noFill/>
          </a:ln>
        </p:spPr>
      </p:sp>
      <p:sp>
        <p:nvSpPr>
          <p:cNvPr id="88" name="Google Shape;88;p18"/>
          <p:cNvSpPr>
            <a:spLocks noGrp="1"/>
          </p:cNvSpPr>
          <p:nvPr>
            <p:ph type="pic" idx="6"/>
          </p:nvPr>
        </p:nvSpPr>
        <p:spPr>
          <a:xfrm>
            <a:off x="4640927" y="2344419"/>
            <a:ext cx="967950" cy="967950"/>
          </a:xfrm>
          <a:prstGeom prst="roundRect">
            <a:avLst>
              <a:gd name="adj" fmla="val 2954"/>
            </a:avLst>
          </a:prstGeom>
          <a:noFill/>
          <a:ln>
            <a:noFill/>
          </a:ln>
        </p:spPr>
      </p:sp>
      <p:sp>
        <p:nvSpPr>
          <p:cNvPr id="89" name="Google Shape;89;p18"/>
          <p:cNvSpPr>
            <a:spLocks noGrp="1"/>
          </p:cNvSpPr>
          <p:nvPr>
            <p:ph type="pic" idx="8"/>
          </p:nvPr>
        </p:nvSpPr>
        <p:spPr>
          <a:xfrm>
            <a:off x="666430" y="3464723"/>
            <a:ext cx="967950" cy="967950"/>
          </a:xfrm>
          <a:prstGeom prst="roundRect">
            <a:avLst>
              <a:gd name="adj" fmla="val 2954"/>
            </a:avLst>
          </a:prstGeom>
          <a:noFill/>
          <a:ln>
            <a:noFill/>
          </a:ln>
        </p:spPr>
      </p:sp>
      <p:sp>
        <p:nvSpPr>
          <p:cNvPr id="90" name="Google Shape;90;p18"/>
          <p:cNvSpPr>
            <a:spLocks noGrp="1"/>
          </p:cNvSpPr>
          <p:nvPr>
            <p:ph type="pic" idx="9"/>
          </p:nvPr>
        </p:nvSpPr>
        <p:spPr>
          <a:xfrm>
            <a:off x="4640927" y="3464723"/>
            <a:ext cx="967950" cy="967950"/>
          </a:xfrm>
          <a:prstGeom prst="roundRect">
            <a:avLst>
              <a:gd name="adj" fmla="val 2954"/>
            </a:avLst>
          </a:prstGeom>
          <a:noFill/>
          <a:ln>
            <a:noFill/>
          </a:ln>
        </p:spPr>
      </p:sp>
      <p:sp>
        <p:nvSpPr>
          <p:cNvPr id="91" name="Google Shape;91;p18"/>
          <p:cNvSpPr txBox="1"/>
          <p:nvPr/>
        </p:nvSpPr>
        <p:spPr>
          <a:xfrm>
            <a:off x="621511" y="658803"/>
            <a:ext cx="3826909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About us Template Free Six Persons</a:t>
            </a:r>
            <a:endParaRPr sz="500"/>
          </a:p>
        </p:txBody>
      </p:sp>
      <p:sp>
        <p:nvSpPr>
          <p:cNvPr id="92" name="Google Shape;92;p18"/>
          <p:cNvSpPr txBox="1"/>
          <p:nvPr/>
        </p:nvSpPr>
        <p:spPr>
          <a:xfrm>
            <a:off x="1785627" y="1698450"/>
            <a:ext cx="2662792" cy="4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1500s.</a:t>
            </a:r>
            <a:endParaRPr sz="500"/>
          </a:p>
        </p:txBody>
      </p:sp>
      <p:sp>
        <p:nvSpPr>
          <p:cNvPr id="93" name="Google Shape;93;p18"/>
          <p:cNvSpPr txBox="1"/>
          <p:nvPr/>
        </p:nvSpPr>
        <p:spPr>
          <a:xfrm>
            <a:off x="1788268" y="1278945"/>
            <a:ext cx="2410465" cy="20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94" name="Google Shape;94;p18"/>
          <p:cNvSpPr txBox="1"/>
          <p:nvPr/>
        </p:nvSpPr>
        <p:spPr>
          <a:xfrm>
            <a:off x="1785627" y="1479015"/>
            <a:ext cx="886764" cy="180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95" name="Google Shape;95;p18"/>
          <p:cNvSpPr txBox="1"/>
          <p:nvPr/>
        </p:nvSpPr>
        <p:spPr>
          <a:xfrm>
            <a:off x="5760124" y="1698450"/>
            <a:ext cx="2662792" cy="4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1500s.</a:t>
            </a:r>
            <a:endParaRPr sz="500"/>
          </a:p>
        </p:txBody>
      </p:sp>
      <p:sp>
        <p:nvSpPr>
          <p:cNvPr id="96" name="Google Shape;96;p18"/>
          <p:cNvSpPr txBox="1"/>
          <p:nvPr/>
        </p:nvSpPr>
        <p:spPr>
          <a:xfrm>
            <a:off x="5760124" y="1479015"/>
            <a:ext cx="886764" cy="180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97" name="Google Shape;97;p18"/>
          <p:cNvSpPr txBox="1"/>
          <p:nvPr/>
        </p:nvSpPr>
        <p:spPr>
          <a:xfrm>
            <a:off x="1785627" y="2819028"/>
            <a:ext cx="2662792" cy="4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1500s.</a:t>
            </a:r>
            <a:endParaRPr sz="500"/>
          </a:p>
        </p:txBody>
      </p:sp>
      <p:sp>
        <p:nvSpPr>
          <p:cNvPr id="98" name="Google Shape;98;p18"/>
          <p:cNvSpPr txBox="1"/>
          <p:nvPr/>
        </p:nvSpPr>
        <p:spPr>
          <a:xfrm>
            <a:off x="1788268" y="2399523"/>
            <a:ext cx="2410465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Noah Williams</a:t>
            </a:r>
            <a:endParaRPr sz="500"/>
          </a:p>
        </p:txBody>
      </p:sp>
      <p:sp>
        <p:nvSpPr>
          <p:cNvPr id="99" name="Google Shape;99;p18"/>
          <p:cNvSpPr txBox="1"/>
          <p:nvPr/>
        </p:nvSpPr>
        <p:spPr>
          <a:xfrm>
            <a:off x="1785627" y="2599593"/>
            <a:ext cx="886764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100" name="Google Shape;100;p18"/>
          <p:cNvSpPr txBox="1"/>
          <p:nvPr/>
        </p:nvSpPr>
        <p:spPr>
          <a:xfrm>
            <a:off x="5760124" y="2819028"/>
            <a:ext cx="2662792" cy="4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1500s.</a:t>
            </a:r>
            <a:endParaRPr sz="500"/>
          </a:p>
        </p:txBody>
      </p:sp>
      <p:sp>
        <p:nvSpPr>
          <p:cNvPr id="101" name="Google Shape;101;p18"/>
          <p:cNvSpPr txBox="1"/>
          <p:nvPr/>
        </p:nvSpPr>
        <p:spPr>
          <a:xfrm>
            <a:off x="5762765" y="2399523"/>
            <a:ext cx="2410465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James Garcia</a:t>
            </a:r>
            <a:endParaRPr sz="500"/>
          </a:p>
        </p:txBody>
      </p:sp>
      <p:sp>
        <p:nvSpPr>
          <p:cNvPr id="102" name="Google Shape;102;p18"/>
          <p:cNvSpPr txBox="1"/>
          <p:nvPr/>
        </p:nvSpPr>
        <p:spPr>
          <a:xfrm>
            <a:off x="5760124" y="2599593"/>
            <a:ext cx="886764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103" name="Google Shape;103;p18"/>
          <p:cNvSpPr txBox="1"/>
          <p:nvPr/>
        </p:nvSpPr>
        <p:spPr>
          <a:xfrm>
            <a:off x="1785627" y="3939605"/>
            <a:ext cx="2662792" cy="4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1500s.</a:t>
            </a:r>
            <a:endParaRPr sz="500"/>
          </a:p>
        </p:txBody>
      </p:sp>
      <p:sp>
        <p:nvSpPr>
          <p:cNvPr id="104" name="Google Shape;104;p18"/>
          <p:cNvSpPr txBox="1"/>
          <p:nvPr/>
        </p:nvSpPr>
        <p:spPr>
          <a:xfrm>
            <a:off x="1785627" y="3720170"/>
            <a:ext cx="886764" cy="180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105" name="Google Shape;105;p18"/>
          <p:cNvSpPr txBox="1"/>
          <p:nvPr/>
        </p:nvSpPr>
        <p:spPr>
          <a:xfrm>
            <a:off x="5760124" y="3939605"/>
            <a:ext cx="2662792" cy="41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1500s.</a:t>
            </a:r>
            <a:endParaRPr sz="500"/>
          </a:p>
        </p:txBody>
      </p:sp>
      <p:sp>
        <p:nvSpPr>
          <p:cNvPr id="106" name="Google Shape;106;p18"/>
          <p:cNvSpPr txBox="1"/>
          <p:nvPr/>
        </p:nvSpPr>
        <p:spPr>
          <a:xfrm>
            <a:off x="5762765" y="3520101"/>
            <a:ext cx="2410465" cy="20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William Miller</a:t>
            </a:r>
            <a:endParaRPr sz="500"/>
          </a:p>
        </p:txBody>
      </p:sp>
      <p:sp>
        <p:nvSpPr>
          <p:cNvPr id="107" name="Google Shape;107;p18"/>
          <p:cNvSpPr txBox="1"/>
          <p:nvPr/>
        </p:nvSpPr>
        <p:spPr>
          <a:xfrm>
            <a:off x="5760124" y="3720170"/>
            <a:ext cx="886764" cy="180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A27CF73A-75AB-169E-690B-BE1A772F6678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Macintosh PowerPoint</Application>
  <PresentationFormat>On-screen Show (16:9)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Helvetica Neue</vt:lpstr>
      <vt:lpstr>Helvetica Light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2023-06-14T17:51:48Z</dcterms:modified>
</cp:coreProperties>
</file>