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58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notesMaster" Target="notesMasters/notesMaster1.xml"/><Relationship Id="rId21" Type="http://schemas.openxmlformats.org/officeDocument/2006/relationships/viewProps" Target="viewProp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23" Type="http://schemas.openxmlformats.org/officeDocument/2006/relationships/tableStyles" Target="tableStyles.xml"/><Relationship Id="rId10" Type="http://schemas.openxmlformats.org/officeDocument/2006/relationships/font" Target="fonts/font7.fntdata"/><Relationship Id="rId19" Type="http://schemas.openxmlformats.org/officeDocument/2006/relationships/font" Target="fonts/font16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3ac22e89ba_2_5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g13ac22e89ba_2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9"/>
          <p:cNvSpPr txBox="1"/>
          <p:nvPr/>
        </p:nvSpPr>
        <p:spPr>
          <a:xfrm>
            <a:off x="2077192" y="582603"/>
            <a:ext cx="4989617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Team Slide Pitch Deck Template, Four Persons</a:t>
            </a:r>
            <a:endParaRPr sz="500"/>
          </a:p>
        </p:txBody>
      </p:sp>
      <p:sp>
        <p:nvSpPr>
          <p:cNvPr id="113" name="Google Shape;113;p19"/>
          <p:cNvSpPr/>
          <p:nvPr/>
        </p:nvSpPr>
        <p:spPr>
          <a:xfrm>
            <a:off x="2592688" y="1834521"/>
            <a:ext cx="1942128" cy="2642026"/>
          </a:xfrm>
          <a:prstGeom prst="roundRect">
            <a:avLst>
              <a:gd name="adj" fmla="val 2821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4" name="Google Shape;114;p19"/>
          <p:cNvSpPr txBox="1"/>
          <p:nvPr/>
        </p:nvSpPr>
        <p:spPr>
          <a:xfrm>
            <a:off x="2784058" y="2721383"/>
            <a:ext cx="1559388" cy="20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 SemiBold"/>
              <a:buNone/>
            </a:pPr>
            <a:r>
              <a:rPr lang="en-GB" sz="11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William Miller</a:t>
            </a:r>
            <a:endParaRPr sz="500"/>
          </a:p>
        </p:txBody>
      </p:sp>
      <p:sp>
        <p:nvSpPr>
          <p:cNvPr id="115" name="Google Shape;115;p19"/>
          <p:cNvSpPr txBox="1"/>
          <p:nvPr/>
        </p:nvSpPr>
        <p:spPr>
          <a:xfrm>
            <a:off x="3120370" y="2930801"/>
            <a:ext cx="886764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accent2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116" name="Google Shape;116;p19"/>
          <p:cNvSpPr txBox="1"/>
          <p:nvPr/>
        </p:nvSpPr>
        <p:spPr>
          <a:xfrm>
            <a:off x="2784058" y="3225830"/>
            <a:ext cx="1559388" cy="103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</a:t>
            </a:r>
            <a:endParaRPr sz="500"/>
          </a:p>
        </p:txBody>
      </p:sp>
      <p:sp>
        <p:nvSpPr>
          <p:cNvPr id="117" name="Google Shape;117;p19"/>
          <p:cNvSpPr/>
          <p:nvPr/>
        </p:nvSpPr>
        <p:spPr>
          <a:xfrm>
            <a:off x="2868525" y="1144885"/>
            <a:ext cx="1390453" cy="1390454"/>
          </a:xfrm>
          <a:prstGeom prst="ellipse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8" name="Google Shape;118;p19"/>
          <p:cNvSpPr/>
          <p:nvPr/>
        </p:nvSpPr>
        <p:spPr>
          <a:xfrm>
            <a:off x="2828574" y="1104934"/>
            <a:ext cx="1470355" cy="1470355"/>
          </a:xfrm>
          <a:prstGeom prst="ellipse">
            <a:avLst/>
          </a:prstGeom>
          <a:noFill/>
          <a:ln w="9525" cap="flat" cmpd="sng">
            <a:solidFill>
              <a:schemeClr val="accent5">
                <a:alpha val="6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9" name="Google Shape;119;p19"/>
          <p:cNvSpPr/>
          <p:nvPr/>
        </p:nvSpPr>
        <p:spPr>
          <a:xfrm>
            <a:off x="2786958" y="1063319"/>
            <a:ext cx="1553586" cy="1553586"/>
          </a:xfrm>
          <a:prstGeom prst="ellipse">
            <a:avLst/>
          </a:prstGeom>
          <a:noFill/>
          <a:ln w="9525" cap="flat" cmpd="sng">
            <a:solidFill>
              <a:schemeClr val="accent5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0" name="Google Shape;120;p19"/>
          <p:cNvSpPr/>
          <p:nvPr/>
        </p:nvSpPr>
        <p:spPr>
          <a:xfrm>
            <a:off x="2747007" y="1023368"/>
            <a:ext cx="1633488" cy="1633488"/>
          </a:xfrm>
          <a:prstGeom prst="ellipse">
            <a:avLst/>
          </a:prstGeom>
          <a:noFill/>
          <a:ln w="9525" cap="flat" cmpd="sng">
            <a:solidFill>
              <a:schemeClr val="accent5">
                <a:alpha val="31764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1" name="Google Shape;121;p19"/>
          <p:cNvSpPr/>
          <p:nvPr/>
        </p:nvSpPr>
        <p:spPr>
          <a:xfrm>
            <a:off x="2707155" y="983516"/>
            <a:ext cx="1713192" cy="1713192"/>
          </a:xfrm>
          <a:prstGeom prst="ellipse">
            <a:avLst/>
          </a:prstGeom>
          <a:noFill/>
          <a:ln w="9525" cap="flat" cmpd="sng">
            <a:solidFill>
              <a:schemeClr val="accent5">
                <a:alpha val="1882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2" name="Google Shape;122;p19"/>
          <p:cNvSpPr/>
          <p:nvPr/>
        </p:nvSpPr>
        <p:spPr>
          <a:xfrm>
            <a:off x="2666456" y="942816"/>
            <a:ext cx="1794591" cy="1794591"/>
          </a:xfrm>
          <a:prstGeom prst="ellipse">
            <a:avLst/>
          </a:prstGeom>
          <a:noFill/>
          <a:ln w="9525" cap="flat" cmpd="sng">
            <a:solidFill>
              <a:schemeClr val="accent5">
                <a:alpha val="5882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3" name="Google Shape;123;p19"/>
          <p:cNvSpPr/>
          <p:nvPr/>
        </p:nvSpPr>
        <p:spPr>
          <a:xfrm>
            <a:off x="584442" y="1834521"/>
            <a:ext cx="1942128" cy="2642026"/>
          </a:xfrm>
          <a:prstGeom prst="roundRect">
            <a:avLst>
              <a:gd name="adj" fmla="val 2821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4" name="Google Shape;124;p19"/>
          <p:cNvSpPr txBox="1"/>
          <p:nvPr/>
        </p:nvSpPr>
        <p:spPr>
          <a:xfrm>
            <a:off x="775812" y="2721383"/>
            <a:ext cx="1559388" cy="20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 SemiBold"/>
              <a:buNone/>
            </a:pPr>
            <a:r>
              <a:rPr lang="en-GB" sz="11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125" name="Google Shape;125;p19"/>
          <p:cNvSpPr txBox="1"/>
          <p:nvPr/>
        </p:nvSpPr>
        <p:spPr>
          <a:xfrm>
            <a:off x="1112124" y="2930801"/>
            <a:ext cx="886764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126" name="Google Shape;126;p19"/>
          <p:cNvSpPr txBox="1"/>
          <p:nvPr/>
        </p:nvSpPr>
        <p:spPr>
          <a:xfrm>
            <a:off x="775812" y="3225830"/>
            <a:ext cx="1559388" cy="103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</a:t>
            </a:r>
            <a:endParaRPr sz="500"/>
          </a:p>
        </p:txBody>
      </p:sp>
      <p:sp>
        <p:nvSpPr>
          <p:cNvPr id="127" name="Google Shape;127;p19"/>
          <p:cNvSpPr/>
          <p:nvPr/>
        </p:nvSpPr>
        <p:spPr>
          <a:xfrm>
            <a:off x="860279" y="1144885"/>
            <a:ext cx="1390454" cy="1390454"/>
          </a:xfrm>
          <a:prstGeom prst="ellipse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8" name="Google Shape;128;p19"/>
          <p:cNvSpPr/>
          <p:nvPr/>
        </p:nvSpPr>
        <p:spPr>
          <a:xfrm>
            <a:off x="820328" y="1104934"/>
            <a:ext cx="1470355" cy="1470355"/>
          </a:xfrm>
          <a:prstGeom prst="ellipse">
            <a:avLst/>
          </a:prstGeom>
          <a:noFill/>
          <a:ln w="9525" cap="flat" cmpd="sng">
            <a:solidFill>
              <a:schemeClr val="accent5">
                <a:alpha val="6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29" name="Google Shape;129;p19"/>
          <p:cNvSpPr/>
          <p:nvPr/>
        </p:nvSpPr>
        <p:spPr>
          <a:xfrm>
            <a:off x="778712" y="1063319"/>
            <a:ext cx="1553586" cy="1553586"/>
          </a:xfrm>
          <a:prstGeom prst="ellipse">
            <a:avLst/>
          </a:prstGeom>
          <a:noFill/>
          <a:ln w="9525" cap="flat" cmpd="sng">
            <a:solidFill>
              <a:schemeClr val="accent5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0" name="Google Shape;130;p19"/>
          <p:cNvSpPr/>
          <p:nvPr/>
        </p:nvSpPr>
        <p:spPr>
          <a:xfrm>
            <a:off x="738761" y="1023368"/>
            <a:ext cx="1633488" cy="1633488"/>
          </a:xfrm>
          <a:prstGeom prst="ellipse">
            <a:avLst/>
          </a:prstGeom>
          <a:noFill/>
          <a:ln w="9525" cap="flat" cmpd="sng">
            <a:solidFill>
              <a:schemeClr val="accent5">
                <a:alpha val="31764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1" name="Google Shape;131;p19"/>
          <p:cNvSpPr/>
          <p:nvPr/>
        </p:nvSpPr>
        <p:spPr>
          <a:xfrm>
            <a:off x="698909" y="983516"/>
            <a:ext cx="1713192" cy="1713192"/>
          </a:xfrm>
          <a:prstGeom prst="ellipse">
            <a:avLst/>
          </a:prstGeom>
          <a:noFill/>
          <a:ln w="9525" cap="flat" cmpd="sng">
            <a:solidFill>
              <a:schemeClr val="accent5">
                <a:alpha val="1882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2" name="Google Shape;132;p19"/>
          <p:cNvSpPr/>
          <p:nvPr/>
        </p:nvSpPr>
        <p:spPr>
          <a:xfrm>
            <a:off x="658210" y="942816"/>
            <a:ext cx="1794591" cy="1794591"/>
          </a:xfrm>
          <a:prstGeom prst="ellipse">
            <a:avLst/>
          </a:prstGeom>
          <a:noFill/>
          <a:ln w="9525" cap="flat" cmpd="sng">
            <a:solidFill>
              <a:schemeClr val="accent5">
                <a:alpha val="5882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3" name="Google Shape;133;p19"/>
          <p:cNvSpPr/>
          <p:nvPr/>
        </p:nvSpPr>
        <p:spPr>
          <a:xfrm>
            <a:off x="6609180" y="1834521"/>
            <a:ext cx="1942128" cy="2642026"/>
          </a:xfrm>
          <a:prstGeom prst="roundRect">
            <a:avLst>
              <a:gd name="adj" fmla="val 2821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4" name="Google Shape;134;p19"/>
          <p:cNvSpPr txBox="1"/>
          <p:nvPr/>
        </p:nvSpPr>
        <p:spPr>
          <a:xfrm>
            <a:off x="6800550" y="2721383"/>
            <a:ext cx="1559387" cy="20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 SemiBold"/>
              <a:buNone/>
            </a:pPr>
            <a:r>
              <a:rPr lang="en-GB" sz="11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Sophia Anderson</a:t>
            </a:r>
            <a:endParaRPr sz="500"/>
          </a:p>
        </p:txBody>
      </p:sp>
      <p:sp>
        <p:nvSpPr>
          <p:cNvPr id="135" name="Google Shape;135;p19"/>
          <p:cNvSpPr txBox="1"/>
          <p:nvPr/>
        </p:nvSpPr>
        <p:spPr>
          <a:xfrm>
            <a:off x="7136861" y="2930801"/>
            <a:ext cx="886764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accent1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136" name="Google Shape;136;p19"/>
          <p:cNvSpPr txBox="1"/>
          <p:nvPr/>
        </p:nvSpPr>
        <p:spPr>
          <a:xfrm>
            <a:off x="6800550" y="3225830"/>
            <a:ext cx="1559387" cy="103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</a:t>
            </a:r>
            <a:endParaRPr sz="500"/>
          </a:p>
        </p:txBody>
      </p:sp>
      <p:sp>
        <p:nvSpPr>
          <p:cNvPr id="137" name="Google Shape;137;p19"/>
          <p:cNvSpPr/>
          <p:nvPr/>
        </p:nvSpPr>
        <p:spPr>
          <a:xfrm>
            <a:off x="6885017" y="1144885"/>
            <a:ext cx="1390454" cy="1390454"/>
          </a:xfrm>
          <a:prstGeom prst="ellipse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8" name="Google Shape;138;p19"/>
          <p:cNvSpPr/>
          <p:nvPr/>
        </p:nvSpPr>
        <p:spPr>
          <a:xfrm>
            <a:off x="6845066" y="1104934"/>
            <a:ext cx="1470355" cy="1470355"/>
          </a:xfrm>
          <a:prstGeom prst="ellipse">
            <a:avLst/>
          </a:prstGeom>
          <a:noFill/>
          <a:ln w="9525" cap="flat" cmpd="sng">
            <a:solidFill>
              <a:schemeClr val="accent5">
                <a:alpha val="6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39" name="Google Shape;139;p19"/>
          <p:cNvSpPr/>
          <p:nvPr/>
        </p:nvSpPr>
        <p:spPr>
          <a:xfrm>
            <a:off x="6803451" y="1063319"/>
            <a:ext cx="1553586" cy="1553586"/>
          </a:xfrm>
          <a:prstGeom prst="ellipse">
            <a:avLst/>
          </a:prstGeom>
          <a:noFill/>
          <a:ln w="9525" cap="flat" cmpd="sng">
            <a:solidFill>
              <a:schemeClr val="accent5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0" name="Google Shape;140;p19"/>
          <p:cNvSpPr/>
          <p:nvPr/>
        </p:nvSpPr>
        <p:spPr>
          <a:xfrm>
            <a:off x="6763500" y="1023368"/>
            <a:ext cx="1633488" cy="1633488"/>
          </a:xfrm>
          <a:prstGeom prst="ellipse">
            <a:avLst/>
          </a:prstGeom>
          <a:noFill/>
          <a:ln w="9525" cap="flat" cmpd="sng">
            <a:solidFill>
              <a:schemeClr val="accent5">
                <a:alpha val="31764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1" name="Google Shape;141;p19"/>
          <p:cNvSpPr/>
          <p:nvPr/>
        </p:nvSpPr>
        <p:spPr>
          <a:xfrm>
            <a:off x="6723648" y="983516"/>
            <a:ext cx="1713192" cy="1713192"/>
          </a:xfrm>
          <a:prstGeom prst="ellipse">
            <a:avLst/>
          </a:prstGeom>
          <a:noFill/>
          <a:ln w="9525" cap="flat" cmpd="sng">
            <a:solidFill>
              <a:schemeClr val="accent5">
                <a:alpha val="1882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2" name="Google Shape;142;p19"/>
          <p:cNvSpPr/>
          <p:nvPr/>
        </p:nvSpPr>
        <p:spPr>
          <a:xfrm>
            <a:off x="6682948" y="942816"/>
            <a:ext cx="1794591" cy="1794591"/>
          </a:xfrm>
          <a:prstGeom prst="ellipse">
            <a:avLst/>
          </a:prstGeom>
          <a:noFill/>
          <a:ln w="9525" cap="flat" cmpd="sng">
            <a:solidFill>
              <a:schemeClr val="accent5">
                <a:alpha val="5882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3" name="Google Shape;143;p19"/>
          <p:cNvSpPr/>
          <p:nvPr/>
        </p:nvSpPr>
        <p:spPr>
          <a:xfrm>
            <a:off x="4600933" y="1834521"/>
            <a:ext cx="1942128" cy="2642026"/>
          </a:xfrm>
          <a:prstGeom prst="roundRect">
            <a:avLst>
              <a:gd name="adj" fmla="val 2821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4" name="Google Shape;144;p19"/>
          <p:cNvSpPr txBox="1"/>
          <p:nvPr/>
        </p:nvSpPr>
        <p:spPr>
          <a:xfrm>
            <a:off x="4792304" y="2721383"/>
            <a:ext cx="1559388" cy="209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Barlow SemiBold"/>
              <a:buNone/>
            </a:pPr>
            <a:r>
              <a:rPr lang="en-GB" sz="11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Olivia Rodriguez</a:t>
            </a:r>
            <a:endParaRPr sz="500"/>
          </a:p>
        </p:txBody>
      </p:sp>
      <p:sp>
        <p:nvSpPr>
          <p:cNvPr id="145" name="Google Shape;145;p19"/>
          <p:cNvSpPr txBox="1"/>
          <p:nvPr/>
        </p:nvSpPr>
        <p:spPr>
          <a:xfrm>
            <a:off x="5128616" y="2930801"/>
            <a:ext cx="886764" cy="1809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accent3"/>
                </a:solidFill>
                <a:latin typeface="Barlow Medium"/>
                <a:ea typeface="Barlow Medium"/>
                <a:cs typeface="Barlow Medium"/>
                <a:sym typeface="Barlow Medium"/>
              </a:rPr>
              <a:t>Manager</a:t>
            </a:r>
            <a:endParaRPr sz="500"/>
          </a:p>
        </p:txBody>
      </p:sp>
      <p:sp>
        <p:nvSpPr>
          <p:cNvPr id="146" name="Google Shape;146;p19"/>
          <p:cNvSpPr txBox="1"/>
          <p:nvPr/>
        </p:nvSpPr>
        <p:spPr>
          <a:xfrm>
            <a:off x="4792304" y="3225830"/>
            <a:ext cx="1559388" cy="1038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</a:t>
            </a:r>
            <a:endParaRPr sz="500"/>
          </a:p>
        </p:txBody>
      </p:sp>
      <p:sp>
        <p:nvSpPr>
          <p:cNvPr id="147" name="Google Shape;147;p19"/>
          <p:cNvSpPr/>
          <p:nvPr/>
        </p:nvSpPr>
        <p:spPr>
          <a:xfrm>
            <a:off x="4876770" y="1144885"/>
            <a:ext cx="1390454" cy="1390454"/>
          </a:xfrm>
          <a:prstGeom prst="ellipse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8" name="Google Shape;148;p19"/>
          <p:cNvSpPr/>
          <p:nvPr/>
        </p:nvSpPr>
        <p:spPr>
          <a:xfrm>
            <a:off x="4836820" y="1104934"/>
            <a:ext cx="1470355" cy="1470355"/>
          </a:xfrm>
          <a:prstGeom prst="ellipse">
            <a:avLst/>
          </a:prstGeom>
          <a:noFill/>
          <a:ln w="9525" cap="flat" cmpd="sng">
            <a:solidFill>
              <a:schemeClr val="accent5">
                <a:alpha val="69411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9" name="Google Shape;149;p19"/>
          <p:cNvSpPr/>
          <p:nvPr/>
        </p:nvSpPr>
        <p:spPr>
          <a:xfrm>
            <a:off x="4795204" y="1063319"/>
            <a:ext cx="1553586" cy="1553586"/>
          </a:xfrm>
          <a:prstGeom prst="ellipse">
            <a:avLst/>
          </a:prstGeom>
          <a:noFill/>
          <a:ln w="9525" cap="flat" cmpd="sng">
            <a:solidFill>
              <a:schemeClr val="accent5">
                <a:alpha val="4980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0" name="Google Shape;150;p19"/>
          <p:cNvSpPr/>
          <p:nvPr/>
        </p:nvSpPr>
        <p:spPr>
          <a:xfrm>
            <a:off x="4755253" y="1023368"/>
            <a:ext cx="1633488" cy="1633488"/>
          </a:xfrm>
          <a:prstGeom prst="ellipse">
            <a:avLst/>
          </a:prstGeom>
          <a:noFill/>
          <a:ln w="9525" cap="flat" cmpd="sng">
            <a:solidFill>
              <a:schemeClr val="accent5">
                <a:alpha val="31764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1" name="Google Shape;151;p19"/>
          <p:cNvSpPr/>
          <p:nvPr/>
        </p:nvSpPr>
        <p:spPr>
          <a:xfrm>
            <a:off x="4715401" y="983516"/>
            <a:ext cx="1713192" cy="1713192"/>
          </a:xfrm>
          <a:prstGeom prst="ellipse">
            <a:avLst/>
          </a:prstGeom>
          <a:noFill/>
          <a:ln w="9525" cap="flat" cmpd="sng">
            <a:solidFill>
              <a:schemeClr val="accent5">
                <a:alpha val="18823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2" name="Google Shape;152;p19"/>
          <p:cNvSpPr/>
          <p:nvPr/>
        </p:nvSpPr>
        <p:spPr>
          <a:xfrm>
            <a:off x="4674702" y="942816"/>
            <a:ext cx="1794591" cy="1794591"/>
          </a:xfrm>
          <a:prstGeom prst="ellipse">
            <a:avLst/>
          </a:prstGeom>
          <a:noFill/>
          <a:ln w="9525" cap="flat" cmpd="sng">
            <a:solidFill>
              <a:schemeClr val="accent5">
                <a:alpha val="5882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3" name="Google Shape;153;p19"/>
          <p:cNvSpPr>
            <a:spLocks noGrp="1"/>
          </p:cNvSpPr>
          <p:nvPr>
            <p:ph type="pic" idx="2"/>
          </p:nvPr>
        </p:nvSpPr>
        <p:spPr>
          <a:xfrm>
            <a:off x="2906301" y="1182662"/>
            <a:ext cx="1314900" cy="1314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54" name="Google Shape;154;p19"/>
          <p:cNvSpPr>
            <a:spLocks noGrp="1"/>
          </p:cNvSpPr>
          <p:nvPr>
            <p:ph type="pic" idx="3"/>
          </p:nvPr>
        </p:nvSpPr>
        <p:spPr>
          <a:xfrm>
            <a:off x="4914547" y="1182662"/>
            <a:ext cx="1314900" cy="1314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55" name="Google Shape;155;p19"/>
          <p:cNvSpPr>
            <a:spLocks noGrp="1"/>
          </p:cNvSpPr>
          <p:nvPr>
            <p:ph type="pic" idx="4"/>
          </p:nvPr>
        </p:nvSpPr>
        <p:spPr>
          <a:xfrm>
            <a:off x="6922793" y="1182662"/>
            <a:ext cx="1314900" cy="1314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156" name="Google Shape;156;p19"/>
          <p:cNvSpPr>
            <a:spLocks noGrp="1"/>
          </p:cNvSpPr>
          <p:nvPr>
            <p:ph type="pic" idx="5"/>
          </p:nvPr>
        </p:nvSpPr>
        <p:spPr>
          <a:xfrm>
            <a:off x="898055" y="1182662"/>
            <a:ext cx="1314900" cy="1314900"/>
          </a:xfrm>
          <a:prstGeom prst="ellipse">
            <a:avLst/>
          </a:prstGeom>
          <a:noFill/>
          <a:ln>
            <a:noFill/>
          </a:ln>
        </p:spPr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5115DC07-4C94-AF42-2A18-0BA037CEAF5F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Microsoft Macintosh PowerPoint</Application>
  <PresentationFormat>On-screen Show (16:9)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Medium</vt:lpstr>
      <vt:lpstr>Arial</vt:lpstr>
      <vt:lpstr>Barlow SemiBold</vt:lpstr>
      <vt:lpstr>Barlow</vt:lpstr>
      <vt:lpstr>Helvetica Light</vt:lpstr>
      <vt:lpstr>Helvetica Neue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2023-06-14T17:52:27Z</dcterms:modified>
</cp:coreProperties>
</file>