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8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DD1D4"/>
          </a:solidFill>
        </a:fill>
      </a:tcStyle>
    </a:wholeTbl>
    <a:band2H>
      <a:tcTxStyle/>
      <a:tcStyle>
        <a:tcBdr/>
        <a:fill>
          <a:solidFill>
            <a:srgbClr val="E8E9EB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/>
      <a:tcStyle>
        <a:tcBdr/>
        <a:fill>
          <a:solidFill>
            <a:srgbClr val="F7F5F7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7F5F7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FCFD0"/>
          </a:solidFill>
        </a:fill>
      </a:tcStyle>
    </a:wholeTbl>
    <a:band2H>
      <a:tcTxStyle/>
      <a:tcStyle>
        <a:tcBdr/>
        <a:fill>
          <a:solidFill>
            <a:srgbClr val="E9E9E9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10"/>
    <p:restoredTop sz="94668"/>
  </p:normalViewPr>
  <p:slideViewPr>
    <p:cSldViewPr snapToGrid="0" snapToObjects="1">
      <p:cViewPr varScale="1">
        <p:scale>
          <a:sx n="52" d="100"/>
          <a:sy n="52" d="100"/>
        </p:scale>
        <p:origin x="1032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68F1A6-80C0-111C-EABC-F342FA4EFE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853729" y="251985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88566689-6DE1-E42E-E435-A6E1243BB09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936899" y="251985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D912B32F-31FE-D43F-5464-6FD675826E4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4020068" y="251985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485E0D8F-F1D1-8F48-8B3B-EE7515EF4E9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853729" y="5568156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11C267B-416F-94BD-BAED-6141B15CE64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936899" y="5568156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30813C5-745D-F6E2-503E-3811715E092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4020068" y="5568156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CC47CFEF-450B-C7D3-E22A-ED9EF8334D8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853729" y="861646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DBC9610-CBA4-E767-B18C-55F5F3CAD6F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936899" y="861646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72B6251-A598-7822-6217-5271F6D85C5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4020068" y="861646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274378000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88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52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515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79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hislide.io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Venn diagram"/>
          <p:cNvSpPr txBox="1"/>
          <p:nvPr/>
        </p:nvSpPr>
        <p:spPr>
          <a:xfrm>
            <a:off x="5539178" y="1553607"/>
            <a:ext cx="13305645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4600"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Team Slide Pitch Deck Template, Four Persons</a:t>
            </a:r>
          </a:p>
        </p:txBody>
      </p:sp>
      <p:sp>
        <p:nvSpPr>
          <p:cNvPr id="78" name="Rounded Rectangle"/>
          <p:cNvSpPr/>
          <p:nvPr/>
        </p:nvSpPr>
        <p:spPr>
          <a:xfrm>
            <a:off x="6913834" y="4892056"/>
            <a:ext cx="5179008" cy="7045403"/>
          </a:xfrm>
          <a:prstGeom prst="roundRect">
            <a:avLst>
              <a:gd name="adj" fmla="val 2821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79" name="Venn diagram"/>
          <p:cNvSpPr txBox="1"/>
          <p:nvPr/>
        </p:nvSpPr>
        <p:spPr>
          <a:xfrm>
            <a:off x="7424154" y="7257021"/>
            <a:ext cx="4158367" cy="558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William Miller</a:t>
            </a:r>
          </a:p>
        </p:txBody>
      </p:sp>
      <p:sp>
        <p:nvSpPr>
          <p:cNvPr id="80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8320986" y="7815470"/>
            <a:ext cx="2364704" cy="482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500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t>Manager</a:t>
            </a:r>
          </a:p>
        </p:txBody>
      </p:sp>
      <p:sp>
        <p:nvSpPr>
          <p:cNvPr id="81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7424154" y="8602213"/>
            <a:ext cx="4158367" cy="2768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Lorem Ipsum is simply dummy text of the printing and typesetting industry. Lorem Ipsum has been the industry's standard dummy text ever since the 1500s, when an unknown printer</a:t>
            </a:r>
          </a:p>
        </p:txBody>
      </p:sp>
      <p:sp>
        <p:nvSpPr>
          <p:cNvPr id="83" name="Circle"/>
          <p:cNvSpPr/>
          <p:nvPr/>
        </p:nvSpPr>
        <p:spPr>
          <a:xfrm>
            <a:off x="7649399" y="3053027"/>
            <a:ext cx="3707876" cy="3707877"/>
          </a:xfrm>
          <a:prstGeom prst="ellipse">
            <a:avLst/>
          </a:prstGeom>
          <a:noFill/>
          <a:ln w="25400" cap="flat">
            <a:solidFill>
              <a:schemeClr val="accent5"/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84" name="Circle"/>
          <p:cNvSpPr/>
          <p:nvPr/>
        </p:nvSpPr>
        <p:spPr>
          <a:xfrm>
            <a:off x="7542864" y="2946492"/>
            <a:ext cx="3920947" cy="3920947"/>
          </a:xfrm>
          <a:prstGeom prst="ellipse">
            <a:avLst/>
          </a:prstGeom>
          <a:noFill/>
          <a:ln w="25400" cap="flat">
            <a:solidFill>
              <a:schemeClr val="accent5">
                <a:alpha val="69770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85" name="Circle"/>
          <p:cNvSpPr/>
          <p:nvPr/>
        </p:nvSpPr>
        <p:spPr>
          <a:xfrm>
            <a:off x="7431889" y="2835518"/>
            <a:ext cx="4142896" cy="4142895"/>
          </a:xfrm>
          <a:prstGeom prst="ellipse">
            <a:avLst/>
          </a:prstGeom>
          <a:noFill/>
          <a:ln w="25400" cap="flat">
            <a:solidFill>
              <a:schemeClr val="accent5">
                <a:alpha val="49901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86" name="Circle"/>
          <p:cNvSpPr/>
          <p:nvPr/>
        </p:nvSpPr>
        <p:spPr>
          <a:xfrm>
            <a:off x="7325353" y="2728982"/>
            <a:ext cx="4355968" cy="4355967"/>
          </a:xfrm>
          <a:prstGeom prst="ellipse">
            <a:avLst/>
          </a:prstGeom>
          <a:noFill/>
          <a:ln w="25400" cap="flat">
            <a:solidFill>
              <a:schemeClr val="accent5">
                <a:alpha val="32021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87" name="Circle"/>
          <p:cNvSpPr/>
          <p:nvPr/>
        </p:nvSpPr>
        <p:spPr>
          <a:xfrm>
            <a:off x="7219081" y="2622710"/>
            <a:ext cx="4568512" cy="4568511"/>
          </a:xfrm>
          <a:prstGeom prst="ellipse">
            <a:avLst/>
          </a:prstGeom>
          <a:noFill/>
          <a:ln w="25400" cap="flat">
            <a:solidFill>
              <a:schemeClr val="accent5">
                <a:alpha val="18888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88" name="Circle"/>
          <p:cNvSpPr/>
          <p:nvPr/>
        </p:nvSpPr>
        <p:spPr>
          <a:xfrm>
            <a:off x="7110549" y="2514177"/>
            <a:ext cx="4785577" cy="4785576"/>
          </a:xfrm>
          <a:prstGeom prst="ellipse">
            <a:avLst/>
          </a:prstGeom>
          <a:noFill/>
          <a:ln w="25400" cap="flat">
            <a:solidFill>
              <a:schemeClr val="accent5">
                <a:alpha val="6096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91" name="Rounded Rectangle"/>
          <p:cNvSpPr/>
          <p:nvPr/>
        </p:nvSpPr>
        <p:spPr>
          <a:xfrm>
            <a:off x="1558511" y="4892056"/>
            <a:ext cx="5179008" cy="7045403"/>
          </a:xfrm>
          <a:prstGeom prst="roundRect">
            <a:avLst>
              <a:gd name="adj" fmla="val 2821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92" name="Venn diagram"/>
          <p:cNvSpPr txBox="1"/>
          <p:nvPr/>
        </p:nvSpPr>
        <p:spPr>
          <a:xfrm>
            <a:off x="2068831" y="7257021"/>
            <a:ext cx="4158367" cy="558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Liam Johnson</a:t>
            </a:r>
          </a:p>
        </p:txBody>
      </p:sp>
      <p:sp>
        <p:nvSpPr>
          <p:cNvPr id="93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2965663" y="7815470"/>
            <a:ext cx="2364704" cy="482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5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t>Manager</a:t>
            </a:r>
          </a:p>
        </p:txBody>
      </p:sp>
      <p:sp>
        <p:nvSpPr>
          <p:cNvPr id="94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2068831" y="8602213"/>
            <a:ext cx="4158367" cy="2768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Lorem Ipsum is simply dummy text of the printing and typesetting industry. Lorem Ipsum has been the industry's standard dummy text ever since the 1500s, when an unknown printer</a:t>
            </a:r>
          </a:p>
        </p:txBody>
      </p:sp>
      <p:sp>
        <p:nvSpPr>
          <p:cNvPr id="96" name="Circle"/>
          <p:cNvSpPr/>
          <p:nvPr/>
        </p:nvSpPr>
        <p:spPr>
          <a:xfrm>
            <a:off x="2294076" y="3053027"/>
            <a:ext cx="3707876" cy="3707877"/>
          </a:xfrm>
          <a:prstGeom prst="ellipse">
            <a:avLst/>
          </a:prstGeom>
          <a:noFill/>
          <a:ln w="25400" cap="flat">
            <a:solidFill>
              <a:schemeClr val="accent5"/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97" name="Circle"/>
          <p:cNvSpPr/>
          <p:nvPr/>
        </p:nvSpPr>
        <p:spPr>
          <a:xfrm>
            <a:off x="2187541" y="2946492"/>
            <a:ext cx="3920947" cy="3920947"/>
          </a:xfrm>
          <a:prstGeom prst="ellipse">
            <a:avLst/>
          </a:prstGeom>
          <a:noFill/>
          <a:ln w="25400" cap="flat">
            <a:solidFill>
              <a:schemeClr val="accent5">
                <a:alpha val="69770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98" name="Circle"/>
          <p:cNvSpPr/>
          <p:nvPr/>
        </p:nvSpPr>
        <p:spPr>
          <a:xfrm>
            <a:off x="2076566" y="2835518"/>
            <a:ext cx="4142896" cy="4142895"/>
          </a:xfrm>
          <a:prstGeom prst="ellipse">
            <a:avLst/>
          </a:prstGeom>
          <a:noFill/>
          <a:ln w="25400" cap="flat">
            <a:solidFill>
              <a:schemeClr val="accent5">
                <a:alpha val="49901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99" name="Circle"/>
          <p:cNvSpPr/>
          <p:nvPr/>
        </p:nvSpPr>
        <p:spPr>
          <a:xfrm>
            <a:off x="1970030" y="2728982"/>
            <a:ext cx="4355968" cy="4355967"/>
          </a:xfrm>
          <a:prstGeom prst="ellipse">
            <a:avLst/>
          </a:prstGeom>
          <a:noFill/>
          <a:ln w="25400" cap="flat">
            <a:solidFill>
              <a:schemeClr val="accent5">
                <a:alpha val="32021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00" name="Circle"/>
          <p:cNvSpPr/>
          <p:nvPr/>
        </p:nvSpPr>
        <p:spPr>
          <a:xfrm>
            <a:off x="1863758" y="2622709"/>
            <a:ext cx="4568512" cy="4568511"/>
          </a:xfrm>
          <a:prstGeom prst="ellipse">
            <a:avLst/>
          </a:prstGeom>
          <a:noFill/>
          <a:ln w="25400" cap="flat">
            <a:solidFill>
              <a:schemeClr val="accent5">
                <a:alpha val="18888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01" name="Circle"/>
          <p:cNvSpPr/>
          <p:nvPr/>
        </p:nvSpPr>
        <p:spPr>
          <a:xfrm>
            <a:off x="1755226" y="2514177"/>
            <a:ext cx="4785577" cy="4785576"/>
          </a:xfrm>
          <a:prstGeom prst="ellipse">
            <a:avLst/>
          </a:prstGeom>
          <a:noFill/>
          <a:ln w="25400" cap="flat">
            <a:solidFill>
              <a:schemeClr val="accent5">
                <a:alpha val="6096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04" name="Rounded Rectangle"/>
          <p:cNvSpPr/>
          <p:nvPr/>
        </p:nvSpPr>
        <p:spPr>
          <a:xfrm>
            <a:off x="17624479" y="4892056"/>
            <a:ext cx="5179007" cy="7045403"/>
          </a:xfrm>
          <a:prstGeom prst="roundRect">
            <a:avLst>
              <a:gd name="adj" fmla="val 2821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05" name="Venn diagram"/>
          <p:cNvSpPr txBox="1"/>
          <p:nvPr/>
        </p:nvSpPr>
        <p:spPr>
          <a:xfrm>
            <a:off x="18134799" y="7257021"/>
            <a:ext cx="4158366" cy="558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Sophia Anderson</a:t>
            </a:r>
          </a:p>
        </p:txBody>
      </p:sp>
      <p:sp>
        <p:nvSpPr>
          <p:cNvPr id="106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9031630" y="7815470"/>
            <a:ext cx="2364703" cy="482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500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t>Manager</a:t>
            </a:r>
          </a:p>
        </p:txBody>
      </p:sp>
      <p:sp>
        <p:nvSpPr>
          <p:cNvPr id="107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8134799" y="8602213"/>
            <a:ext cx="4158366" cy="2768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Lorem Ipsum is simply dummy text of the printing and typesetting industry. Lorem Ipsum has been the industry's standard dummy text ever since the 1500s, when an unknown printer</a:t>
            </a:r>
          </a:p>
        </p:txBody>
      </p:sp>
      <p:sp>
        <p:nvSpPr>
          <p:cNvPr id="109" name="Circle"/>
          <p:cNvSpPr/>
          <p:nvPr/>
        </p:nvSpPr>
        <p:spPr>
          <a:xfrm>
            <a:off x="18360044" y="3053027"/>
            <a:ext cx="3707876" cy="3707877"/>
          </a:xfrm>
          <a:prstGeom prst="ellipse">
            <a:avLst/>
          </a:prstGeom>
          <a:noFill/>
          <a:ln w="25400" cap="flat">
            <a:solidFill>
              <a:schemeClr val="accent5"/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10" name="Circle"/>
          <p:cNvSpPr/>
          <p:nvPr/>
        </p:nvSpPr>
        <p:spPr>
          <a:xfrm>
            <a:off x="18253509" y="2946492"/>
            <a:ext cx="3920947" cy="3920947"/>
          </a:xfrm>
          <a:prstGeom prst="ellipse">
            <a:avLst/>
          </a:prstGeom>
          <a:noFill/>
          <a:ln w="25400" cap="flat">
            <a:solidFill>
              <a:schemeClr val="accent5">
                <a:alpha val="69770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11" name="Circle"/>
          <p:cNvSpPr/>
          <p:nvPr/>
        </p:nvSpPr>
        <p:spPr>
          <a:xfrm>
            <a:off x="18142535" y="2835518"/>
            <a:ext cx="4142895" cy="4142895"/>
          </a:xfrm>
          <a:prstGeom prst="ellipse">
            <a:avLst/>
          </a:prstGeom>
          <a:noFill/>
          <a:ln w="25400" cap="flat">
            <a:solidFill>
              <a:schemeClr val="accent5">
                <a:alpha val="49901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12" name="Circle"/>
          <p:cNvSpPr/>
          <p:nvPr/>
        </p:nvSpPr>
        <p:spPr>
          <a:xfrm>
            <a:off x="18035999" y="2728982"/>
            <a:ext cx="4355967" cy="4355967"/>
          </a:xfrm>
          <a:prstGeom prst="ellipse">
            <a:avLst/>
          </a:prstGeom>
          <a:noFill/>
          <a:ln w="25400" cap="flat">
            <a:solidFill>
              <a:schemeClr val="accent5">
                <a:alpha val="32021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13" name="Circle"/>
          <p:cNvSpPr/>
          <p:nvPr/>
        </p:nvSpPr>
        <p:spPr>
          <a:xfrm>
            <a:off x="17929727" y="2622710"/>
            <a:ext cx="4568511" cy="4568511"/>
          </a:xfrm>
          <a:prstGeom prst="ellipse">
            <a:avLst/>
          </a:prstGeom>
          <a:noFill/>
          <a:ln w="25400" cap="flat">
            <a:solidFill>
              <a:schemeClr val="accent5">
                <a:alpha val="18888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14" name="Circle"/>
          <p:cNvSpPr/>
          <p:nvPr/>
        </p:nvSpPr>
        <p:spPr>
          <a:xfrm>
            <a:off x="17821194" y="2514177"/>
            <a:ext cx="4785576" cy="4785576"/>
          </a:xfrm>
          <a:prstGeom prst="ellipse">
            <a:avLst/>
          </a:prstGeom>
          <a:noFill/>
          <a:ln w="25400" cap="flat">
            <a:solidFill>
              <a:schemeClr val="accent5">
                <a:alpha val="6096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17" name="Rounded Rectangle"/>
          <p:cNvSpPr/>
          <p:nvPr/>
        </p:nvSpPr>
        <p:spPr>
          <a:xfrm>
            <a:off x="12269156" y="4892056"/>
            <a:ext cx="5179008" cy="7045403"/>
          </a:xfrm>
          <a:prstGeom prst="roundRect">
            <a:avLst>
              <a:gd name="adj" fmla="val 2821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18" name="Venn diagram"/>
          <p:cNvSpPr txBox="1"/>
          <p:nvPr/>
        </p:nvSpPr>
        <p:spPr>
          <a:xfrm>
            <a:off x="12779476" y="7257021"/>
            <a:ext cx="4158367" cy="5588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Olivia Rodriguez</a:t>
            </a:r>
          </a:p>
        </p:txBody>
      </p:sp>
      <p:sp>
        <p:nvSpPr>
          <p:cNvPr id="119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3676308" y="7815470"/>
            <a:ext cx="2364704" cy="482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500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t>Manager</a:t>
            </a:r>
          </a:p>
        </p:txBody>
      </p:sp>
      <p:sp>
        <p:nvSpPr>
          <p:cNvPr id="120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2779476" y="8602213"/>
            <a:ext cx="4158367" cy="27686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5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Lorem Ipsum is simply dummy text of the printing and typesetting industry. Lorem Ipsum has been the industry's standard dummy text ever since the 1500s, when an unknown printer</a:t>
            </a:r>
          </a:p>
        </p:txBody>
      </p:sp>
      <p:sp>
        <p:nvSpPr>
          <p:cNvPr id="122" name="Circle"/>
          <p:cNvSpPr/>
          <p:nvPr/>
        </p:nvSpPr>
        <p:spPr>
          <a:xfrm>
            <a:off x="13004721" y="3053027"/>
            <a:ext cx="3707876" cy="3707877"/>
          </a:xfrm>
          <a:prstGeom prst="ellipse">
            <a:avLst/>
          </a:prstGeom>
          <a:noFill/>
          <a:ln w="25400" cap="flat">
            <a:solidFill>
              <a:schemeClr val="accent5"/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23" name="Circle"/>
          <p:cNvSpPr/>
          <p:nvPr/>
        </p:nvSpPr>
        <p:spPr>
          <a:xfrm>
            <a:off x="12898186" y="2946492"/>
            <a:ext cx="3920947" cy="3920947"/>
          </a:xfrm>
          <a:prstGeom prst="ellipse">
            <a:avLst/>
          </a:prstGeom>
          <a:noFill/>
          <a:ln w="25400" cap="flat">
            <a:solidFill>
              <a:schemeClr val="accent5">
                <a:alpha val="69770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24" name="Circle"/>
          <p:cNvSpPr/>
          <p:nvPr/>
        </p:nvSpPr>
        <p:spPr>
          <a:xfrm>
            <a:off x="12787211" y="2835518"/>
            <a:ext cx="4142896" cy="4142895"/>
          </a:xfrm>
          <a:prstGeom prst="ellipse">
            <a:avLst/>
          </a:prstGeom>
          <a:noFill/>
          <a:ln w="25400" cap="flat">
            <a:solidFill>
              <a:schemeClr val="accent5">
                <a:alpha val="49901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25" name="Circle"/>
          <p:cNvSpPr/>
          <p:nvPr/>
        </p:nvSpPr>
        <p:spPr>
          <a:xfrm>
            <a:off x="12680675" y="2728982"/>
            <a:ext cx="4355968" cy="4355967"/>
          </a:xfrm>
          <a:prstGeom prst="ellipse">
            <a:avLst/>
          </a:prstGeom>
          <a:noFill/>
          <a:ln w="25400" cap="flat">
            <a:solidFill>
              <a:schemeClr val="accent5">
                <a:alpha val="32021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26" name="Circle"/>
          <p:cNvSpPr/>
          <p:nvPr/>
        </p:nvSpPr>
        <p:spPr>
          <a:xfrm>
            <a:off x="12574403" y="2622710"/>
            <a:ext cx="4568512" cy="4568511"/>
          </a:xfrm>
          <a:prstGeom prst="ellipse">
            <a:avLst/>
          </a:prstGeom>
          <a:noFill/>
          <a:ln w="25400" cap="flat">
            <a:solidFill>
              <a:schemeClr val="accent5">
                <a:alpha val="18888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27" name="Circle"/>
          <p:cNvSpPr/>
          <p:nvPr/>
        </p:nvSpPr>
        <p:spPr>
          <a:xfrm>
            <a:off x="12465871" y="2514177"/>
            <a:ext cx="4785577" cy="4785576"/>
          </a:xfrm>
          <a:prstGeom prst="ellipse">
            <a:avLst/>
          </a:prstGeom>
          <a:noFill/>
          <a:ln w="25400" cap="flat">
            <a:solidFill>
              <a:schemeClr val="accent5">
                <a:alpha val="6096"/>
              </a:schemeClr>
            </a:solidFill>
            <a:prstDash val="solid"/>
            <a:round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123F555-B4C8-5BCF-DE33-488E2F2ADF8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750137" y="3153765"/>
            <a:ext cx="3506400" cy="3506400"/>
          </a:xfrm>
          <a:prstGeom prst="ellipse">
            <a:avLst/>
          </a:prstGeom>
        </p:spPr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92B4CD7-6A9E-2BFF-9A19-1676794D1FF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105459" y="3153765"/>
            <a:ext cx="3506400" cy="3506400"/>
          </a:xfrm>
          <a:prstGeom prst="ellipse">
            <a:avLst/>
          </a:prstGeom>
        </p:spPr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3672A03-51D1-47A5-33CE-0AEB53019F2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8460782" y="3153765"/>
            <a:ext cx="3506400" cy="3506400"/>
          </a:xfrm>
          <a:prstGeom prst="ellipse">
            <a:avLst/>
          </a:prstGeom>
        </p:spPr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2D44C14-D694-F30F-BF38-3112B507724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394814" y="3153765"/>
            <a:ext cx="3506400" cy="3506400"/>
          </a:xfrm>
          <a:prstGeom prst="ellipse">
            <a:avLst/>
          </a:prstGeom>
        </p:spPr>
      </p:sp>
      <p:sp>
        <p:nvSpPr>
          <p:cNvPr id="6" name="Shape">
            <a:hlinkClick r:id="rId2"/>
            <a:extLst>
              <a:ext uri="{FF2B5EF4-FFF2-40B4-BE49-F238E27FC236}">
                <a16:creationId xmlns:a16="http://schemas.microsoft.com/office/drawing/2014/main" id="{9ED23D76-69B4-2A82-310F-96B0BECC5A0D}"/>
              </a:ext>
            </a:extLst>
          </p:cNvPr>
          <p:cNvSpPr/>
          <p:nvPr/>
        </p:nvSpPr>
        <p:spPr>
          <a:xfrm>
            <a:off x="21222216" y="12517040"/>
            <a:ext cx="2088733" cy="5603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864229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144</Words>
  <Application>Microsoft Macintosh PowerPoint</Application>
  <PresentationFormat>Custom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Light</vt:lpstr>
      <vt:lpstr>Helvetica Neue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7</cp:revision>
  <dcterms:modified xsi:type="dcterms:W3CDTF">2023-06-14T17:52:48Z</dcterms:modified>
</cp:coreProperties>
</file>