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0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68F1A6-80C0-111C-EABC-F342FA4EFE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5372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8566689-6DE1-E42E-E435-A6E1243BB0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3689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912B32F-31FE-D43F-5464-6FD675826E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020068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85E0D8F-F1D1-8F48-8B3B-EE7515EF4E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5372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11C267B-416F-94BD-BAED-6141B15CE6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3689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30813C5-745D-F6E2-503E-3811715E09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020068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C47CFEF-450B-C7D3-E22A-ED9EF8334D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5372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DBC9610-CBA4-E767-B18C-55F5F3CAD6F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3689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72B6251-A598-7822-6217-5271F6D85C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020068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7437800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Venn diagram"/>
          <p:cNvSpPr txBox="1"/>
          <p:nvPr/>
        </p:nvSpPr>
        <p:spPr>
          <a:xfrm>
            <a:off x="5539178" y="1553607"/>
            <a:ext cx="13305645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Team Slide Pitch Deck Template, Two Persons</a:t>
            </a:r>
          </a:p>
        </p:txBody>
      </p:sp>
      <p:sp>
        <p:nvSpPr>
          <p:cNvPr id="132" name="Rounded Rectangle"/>
          <p:cNvSpPr/>
          <p:nvPr/>
        </p:nvSpPr>
        <p:spPr>
          <a:xfrm>
            <a:off x="1636196" y="4573787"/>
            <a:ext cx="10465649" cy="7372775"/>
          </a:xfrm>
          <a:prstGeom prst="roundRect">
            <a:avLst>
              <a:gd name="adj" fmla="val 2584"/>
            </a:avLst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3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440555" y="8306638"/>
            <a:ext cx="8856930" cy="2768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dirty="0" err="1">
                <a:solidFill>
                  <a:schemeClr val="tx2"/>
                </a:solidFill>
              </a:rPr>
              <a:t>popularised</a:t>
            </a:r>
            <a:r>
              <a:rPr dirty="0">
                <a:solidFill>
                  <a:schemeClr val="tx2"/>
                </a:solidFill>
              </a:rPr>
              <a:t> in the 1960s with the release of</a:t>
            </a:r>
          </a:p>
        </p:txBody>
      </p:sp>
      <p:sp>
        <p:nvSpPr>
          <p:cNvPr id="134" name="Venn diagram"/>
          <p:cNvSpPr txBox="1"/>
          <p:nvPr/>
        </p:nvSpPr>
        <p:spPr>
          <a:xfrm>
            <a:off x="4789838" y="6762108"/>
            <a:ext cx="4158364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Liam Johnson</a:t>
            </a:r>
          </a:p>
        </p:txBody>
      </p:sp>
      <p:sp>
        <p:nvSpPr>
          <p:cNvPr id="135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5686668" y="7399095"/>
            <a:ext cx="2364703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6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Founder</a:t>
            </a:r>
          </a:p>
        </p:txBody>
      </p:sp>
      <p:sp>
        <p:nvSpPr>
          <p:cNvPr id="137" name="Circle"/>
          <p:cNvSpPr/>
          <p:nvPr/>
        </p:nvSpPr>
        <p:spPr>
          <a:xfrm>
            <a:off x="5394640" y="3083528"/>
            <a:ext cx="2948761" cy="2948760"/>
          </a:xfrm>
          <a:prstGeom prst="ellipse">
            <a:avLst/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38" name="Circle"/>
          <p:cNvSpPr/>
          <p:nvPr/>
        </p:nvSpPr>
        <p:spPr>
          <a:xfrm>
            <a:off x="5309916" y="2998804"/>
            <a:ext cx="3118209" cy="3118208"/>
          </a:xfrm>
          <a:prstGeom prst="ellipse">
            <a:avLst/>
          </a:prstGeom>
          <a:noFill/>
          <a:ln w="25400" cap="flat">
            <a:solidFill>
              <a:schemeClr val="accent5">
                <a:alpha val="69770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39" name="Circle"/>
          <p:cNvSpPr/>
          <p:nvPr/>
        </p:nvSpPr>
        <p:spPr>
          <a:xfrm>
            <a:off x="5221661" y="2910549"/>
            <a:ext cx="3294719" cy="3294718"/>
          </a:xfrm>
          <a:prstGeom prst="ellipse">
            <a:avLst/>
          </a:prstGeom>
          <a:noFill/>
          <a:ln w="25400" cap="flat">
            <a:solidFill>
              <a:schemeClr val="accent5">
                <a:alpha val="4990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40" name="Circle"/>
          <p:cNvSpPr/>
          <p:nvPr/>
        </p:nvSpPr>
        <p:spPr>
          <a:xfrm>
            <a:off x="5136937" y="2825825"/>
            <a:ext cx="3464167" cy="3464166"/>
          </a:xfrm>
          <a:prstGeom prst="ellipse">
            <a:avLst/>
          </a:prstGeom>
          <a:noFill/>
          <a:ln w="25400" cap="flat">
            <a:solidFill>
              <a:schemeClr val="accent5">
                <a:alpha val="3202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41" name="Circle"/>
          <p:cNvSpPr/>
          <p:nvPr/>
        </p:nvSpPr>
        <p:spPr>
          <a:xfrm>
            <a:off x="5052422" y="2741310"/>
            <a:ext cx="3633197" cy="3633196"/>
          </a:xfrm>
          <a:prstGeom prst="ellipse">
            <a:avLst/>
          </a:prstGeom>
          <a:noFill/>
          <a:ln w="25400" cap="flat">
            <a:solidFill>
              <a:schemeClr val="accent5">
                <a:alpha val="18888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42" name="Circle"/>
          <p:cNvSpPr/>
          <p:nvPr/>
        </p:nvSpPr>
        <p:spPr>
          <a:xfrm>
            <a:off x="4966109" y="2654998"/>
            <a:ext cx="3805822" cy="3805821"/>
          </a:xfrm>
          <a:prstGeom prst="ellipse">
            <a:avLst/>
          </a:prstGeom>
          <a:noFill/>
          <a:ln w="25400" cap="flat">
            <a:solidFill>
              <a:schemeClr val="accent5">
                <a:alpha val="6096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45" name="Rounded Rectangle"/>
          <p:cNvSpPr/>
          <p:nvPr/>
        </p:nvSpPr>
        <p:spPr>
          <a:xfrm>
            <a:off x="12259785" y="4573787"/>
            <a:ext cx="10465649" cy="7372775"/>
          </a:xfrm>
          <a:prstGeom prst="roundRect">
            <a:avLst>
              <a:gd name="adj" fmla="val 2584"/>
            </a:avLst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46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3064144" y="8306638"/>
            <a:ext cx="8856930" cy="2768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popularised in the 1960s with the release of</a:t>
            </a:r>
          </a:p>
        </p:txBody>
      </p:sp>
      <p:sp>
        <p:nvSpPr>
          <p:cNvPr id="147" name="Venn diagram"/>
          <p:cNvSpPr txBox="1"/>
          <p:nvPr/>
        </p:nvSpPr>
        <p:spPr>
          <a:xfrm>
            <a:off x="14704799" y="6762108"/>
            <a:ext cx="5575620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Charlotte Hernandez</a:t>
            </a:r>
          </a:p>
        </p:txBody>
      </p:sp>
      <p:sp>
        <p:nvSpPr>
          <p:cNvPr id="148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310257" y="7399095"/>
            <a:ext cx="2364703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6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Founder</a:t>
            </a:r>
          </a:p>
        </p:txBody>
      </p:sp>
      <p:sp>
        <p:nvSpPr>
          <p:cNvPr id="150" name="Circle"/>
          <p:cNvSpPr/>
          <p:nvPr/>
        </p:nvSpPr>
        <p:spPr>
          <a:xfrm>
            <a:off x="16018229" y="3083528"/>
            <a:ext cx="2948761" cy="2948760"/>
          </a:xfrm>
          <a:prstGeom prst="ellipse">
            <a:avLst/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51" name="Circle"/>
          <p:cNvSpPr/>
          <p:nvPr/>
        </p:nvSpPr>
        <p:spPr>
          <a:xfrm>
            <a:off x="15933505" y="2998804"/>
            <a:ext cx="3118209" cy="3118208"/>
          </a:xfrm>
          <a:prstGeom prst="ellipse">
            <a:avLst/>
          </a:prstGeom>
          <a:noFill/>
          <a:ln w="25400" cap="flat">
            <a:solidFill>
              <a:schemeClr val="accent5">
                <a:alpha val="69770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52" name="Circle"/>
          <p:cNvSpPr/>
          <p:nvPr/>
        </p:nvSpPr>
        <p:spPr>
          <a:xfrm>
            <a:off x="15845250" y="2910549"/>
            <a:ext cx="3294719" cy="3294718"/>
          </a:xfrm>
          <a:prstGeom prst="ellipse">
            <a:avLst/>
          </a:prstGeom>
          <a:noFill/>
          <a:ln w="25400" cap="flat">
            <a:solidFill>
              <a:schemeClr val="accent5">
                <a:alpha val="4990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53" name="Circle"/>
          <p:cNvSpPr/>
          <p:nvPr/>
        </p:nvSpPr>
        <p:spPr>
          <a:xfrm>
            <a:off x="15760526" y="2825825"/>
            <a:ext cx="3464167" cy="3464166"/>
          </a:xfrm>
          <a:prstGeom prst="ellipse">
            <a:avLst/>
          </a:prstGeom>
          <a:noFill/>
          <a:ln w="25400" cap="flat">
            <a:solidFill>
              <a:schemeClr val="accent5">
                <a:alpha val="3202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54" name="Circle"/>
          <p:cNvSpPr/>
          <p:nvPr/>
        </p:nvSpPr>
        <p:spPr>
          <a:xfrm>
            <a:off x="15676011" y="2741310"/>
            <a:ext cx="3633197" cy="3633196"/>
          </a:xfrm>
          <a:prstGeom prst="ellipse">
            <a:avLst/>
          </a:prstGeom>
          <a:noFill/>
          <a:ln w="25400" cap="flat">
            <a:solidFill>
              <a:schemeClr val="accent5">
                <a:alpha val="18888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55" name="Circle"/>
          <p:cNvSpPr/>
          <p:nvPr/>
        </p:nvSpPr>
        <p:spPr>
          <a:xfrm>
            <a:off x="15589698" y="2654998"/>
            <a:ext cx="3805822" cy="3805821"/>
          </a:xfrm>
          <a:prstGeom prst="ellipse">
            <a:avLst/>
          </a:prstGeom>
          <a:noFill/>
          <a:ln w="25400" cap="flat">
            <a:solidFill>
              <a:schemeClr val="accent5">
                <a:alpha val="6096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3B7A462-29FB-E1DE-B2B9-02D80C2BC55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75820" y="3164708"/>
            <a:ext cx="2786400" cy="2786400"/>
          </a:xfrm>
          <a:prstGeom prst="ellipse">
            <a:avLst/>
          </a:prstGeo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A9F1DA-EF2C-8959-D7D0-C3DE8BD89C7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99409" y="3164708"/>
            <a:ext cx="2786400" cy="2786400"/>
          </a:xfrm>
          <a:prstGeom prst="ellipse">
            <a:avLst/>
          </a:prstGeom>
        </p:spPr>
      </p:sp>
      <p:sp>
        <p:nvSpPr>
          <p:cNvPr id="4" name="Shape">
            <a:hlinkClick r:id="rId2"/>
            <a:extLst>
              <a:ext uri="{FF2B5EF4-FFF2-40B4-BE49-F238E27FC236}">
                <a16:creationId xmlns:a16="http://schemas.microsoft.com/office/drawing/2014/main" id="{DBD90E45-8A12-DE4C-0EA9-363FE4ABE378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166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2023-06-14T17:53:23Z</dcterms:modified>
</cp:coreProperties>
</file>