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Venn diagram"/>
          <p:cNvSpPr txBox="1"/>
          <p:nvPr/>
        </p:nvSpPr>
        <p:spPr>
          <a:xfrm>
            <a:off x="5539178" y="1553607"/>
            <a:ext cx="1330564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Team Slide Pitch Deck Template, Three Persons</a:t>
            </a:r>
          </a:p>
        </p:txBody>
      </p:sp>
      <p:sp>
        <p:nvSpPr>
          <p:cNvPr id="160" name="Rounded Rectangle"/>
          <p:cNvSpPr/>
          <p:nvPr/>
        </p:nvSpPr>
        <p:spPr>
          <a:xfrm>
            <a:off x="8708287" y="4573787"/>
            <a:ext cx="6937482" cy="7372775"/>
          </a:xfrm>
          <a:prstGeom prst="roundRect">
            <a:avLst>
              <a:gd name="adj" fmla="val 2746"/>
            </a:avLst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6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9418372" y="8306638"/>
            <a:ext cx="5517312" cy="2768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</a:p>
        </p:txBody>
      </p:sp>
      <p:sp>
        <p:nvSpPr>
          <p:cNvPr id="162" name="Venn diagram"/>
          <p:cNvSpPr txBox="1"/>
          <p:nvPr/>
        </p:nvSpPr>
        <p:spPr>
          <a:xfrm>
            <a:off x="10097844" y="6762108"/>
            <a:ext cx="415836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James Garcia</a:t>
            </a:r>
          </a:p>
        </p:txBody>
      </p:sp>
      <p:sp>
        <p:nvSpPr>
          <p:cNvPr id="16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0994676" y="7399095"/>
            <a:ext cx="2364704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sp>
        <p:nvSpPr>
          <p:cNvPr id="165" name="Circle"/>
          <p:cNvSpPr/>
          <p:nvPr/>
        </p:nvSpPr>
        <p:spPr>
          <a:xfrm>
            <a:off x="10702648" y="3083528"/>
            <a:ext cx="2948761" cy="2948760"/>
          </a:xfrm>
          <a:prstGeom prst="ellips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66" name="Circle"/>
          <p:cNvSpPr/>
          <p:nvPr/>
        </p:nvSpPr>
        <p:spPr>
          <a:xfrm>
            <a:off x="10617924" y="2998804"/>
            <a:ext cx="3118209" cy="3118208"/>
          </a:xfrm>
          <a:prstGeom prst="ellipse">
            <a:avLst/>
          </a:prstGeom>
          <a:noFill/>
          <a:ln w="25400" cap="flat">
            <a:solidFill>
              <a:schemeClr val="accent5">
                <a:alpha val="69770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67" name="Circle"/>
          <p:cNvSpPr/>
          <p:nvPr/>
        </p:nvSpPr>
        <p:spPr>
          <a:xfrm>
            <a:off x="10529669" y="2910549"/>
            <a:ext cx="3294719" cy="3294718"/>
          </a:xfrm>
          <a:prstGeom prst="ellipse">
            <a:avLst/>
          </a:prstGeom>
          <a:noFill/>
          <a:ln w="25400" cap="flat">
            <a:solidFill>
              <a:schemeClr val="accent5">
                <a:alpha val="4990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68" name="Circle"/>
          <p:cNvSpPr/>
          <p:nvPr/>
        </p:nvSpPr>
        <p:spPr>
          <a:xfrm>
            <a:off x="10444945" y="2825825"/>
            <a:ext cx="3464167" cy="3464166"/>
          </a:xfrm>
          <a:prstGeom prst="ellipse">
            <a:avLst/>
          </a:prstGeom>
          <a:noFill/>
          <a:ln w="25400" cap="flat">
            <a:solidFill>
              <a:schemeClr val="accent5">
                <a:alpha val="3202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69" name="Circle"/>
          <p:cNvSpPr/>
          <p:nvPr/>
        </p:nvSpPr>
        <p:spPr>
          <a:xfrm>
            <a:off x="10360430" y="2741310"/>
            <a:ext cx="3633197" cy="3633196"/>
          </a:xfrm>
          <a:prstGeom prst="ellipse">
            <a:avLst/>
          </a:prstGeom>
          <a:noFill/>
          <a:ln w="25400" cap="flat">
            <a:solidFill>
              <a:schemeClr val="accent5">
                <a:alpha val="18888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0" name="Circle"/>
          <p:cNvSpPr/>
          <p:nvPr/>
        </p:nvSpPr>
        <p:spPr>
          <a:xfrm>
            <a:off x="10274117" y="2654998"/>
            <a:ext cx="3805822" cy="3805821"/>
          </a:xfrm>
          <a:prstGeom prst="ellipse">
            <a:avLst/>
          </a:prstGeom>
          <a:noFill/>
          <a:ln w="25400" cap="flat">
            <a:solidFill>
              <a:schemeClr val="accent5">
                <a:alpha val="6096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3" name="Rounded Rectangle"/>
          <p:cNvSpPr/>
          <p:nvPr/>
        </p:nvSpPr>
        <p:spPr>
          <a:xfrm>
            <a:off x="15812885" y="4573787"/>
            <a:ext cx="6937482" cy="7372775"/>
          </a:xfrm>
          <a:prstGeom prst="roundRect">
            <a:avLst>
              <a:gd name="adj" fmla="val 2746"/>
            </a:avLst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522970" y="8306638"/>
            <a:ext cx="5517312" cy="2768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</a:p>
        </p:txBody>
      </p:sp>
      <p:sp>
        <p:nvSpPr>
          <p:cNvPr id="175" name="Venn diagram"/>
          <p:cNvSpPr txBox="1"/>
          <p:nvPr/>
        </p:nvSpPr>
        <p:spPr>
          <a:xfrm>
            <a:off x="17202442" y="6762108"/>
            <a:ext cx="415836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Ava Wilson</a:t>
            </a:r>
          </a:p>
        </p:txBody>
      </p:sp>
      <p:sp>
        <p:nvSpPr>
          <p:cNvPr id="17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8099274" y="7399095"/>
            <a:ext cx="2364704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sp>
        <p:nvSpPr>
          <p:cNvPr id="178" name="Circle"/>
          <p:cNvSpPr/>
          <p:nvPr/>
        </p:nvSpPr>
        <p:spPr>
          <a:xfrm>
            <a:off x="17807246" y="3083528"/>
            <a:ext cx="2948761" cy="2948760"/>
          </a:xfrm>
          <a:prstGeom prst="ellips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9" name="Circle"/>
          <p:cNvSpPr/>
          <p:nvPr/>
        </p:nvSpPr>
        <p:spPr>
          <a:xfrm>
            <a:off x="17722522" y="2998804"/>
            <a:ext cx="3118209" cy="3118208"/>
          </a:xfrm>
          <a:prstGeom prst="ellipse">
            <a:avLst/>
          </a:prstGeom>
          <a:noFill/>
          <a:ln w="25400" cap="flat">
            <a:solidFill>
              <a:schemeClr val="accent5">
                <a:alpha val="69770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0" name="Circle"/>
          <p:cNvSpPr/>
          <p:nvPr/>
        </p:nvSpPr>
        <p:spPr>
          <a:xfrm>
            <a:off x="17634267" y="2910549"/>
            <a:ext cx="3294719" cy="3294718"/>
          </a:xfrm>
          <a:prstGeom prst="ellipse">
            <a:avLst/>
          </a:prstGeom>
          <a:noFill/>
          <a:ln w="25400" cap="flat">
            <a:solidFill>
              <a:schemeClr val="accent5">
                <a:alpha val="4990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1" name="Circle"/>
          <p:cNvSpPr/>
          <p:nvPr/>
        </p:nvSpPr>
        <p:spPr>
          <a:xfrm>
            <a:off x="17549543" y="2825825"/>
            <a:ext cx="3464167" cy="3464166"/>
          </a:xfrm>
          <a:prstGeom prst="ellipse">
            <a:avLst/>
          </a:prstGeom>
          <a:noFill/>
          <a:ln w="25400" cap="flat">
            <a:solidFill>
              <a:schemeClr val="accent5">
                <a:alpha val="3202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2" name="Circle"/>
          <p:cNvSpPr/>
          <p:nvPr/>
        </p:nvSpPr>
        <p:spPr>
          <a:xfrm>
            <a:off x="17465028" y="2741310"/>
            <a:ext cx="3633197" cy="3633196"/>
          </a:xfrm>
          <a:prstGeom prst="ellipse">
            <a:avLst/>
          </a:prstGeom>
          <a:noFill/>
          <a:ln w="25400" cap="flat">
            <a:solidFill>
              <a:schemeClr val="accent5">
                <a:alpha val="18888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3" name="Circle"/>
          <p:cNvSpPr/>
          <p:nvPr/>
        </p:nvSpPr>
        <p:spPr>
          <a:xfrm>
            <a:off x="17378715" y="2654998"/>
            <a:ext cx="3805822" cy="3805821"/>
          </a:xfrm>
          <a:prstGeom prst="ellipse">
            <a:avLst/>
          </a:prstGeom>
          <a:noFill/>
          <a:ln w="25400" cap="flat">
            <a:solidFill>
              <a:schemeClr val="accent5">
                <a:alpha val="6096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6" name="Rounded Rectangle"/>
          <p:cNvSpPr/>
          <p:nvPr/>
        </p:nvSpPr>
        <p:spPr>
          <a:xfrm>
            <a:off x="1603689" y="4573787"/>
            <a:ext cx="6937482" cy="7372775"/>
          </a:xfrm>
          <a:prstGeom prst="roundRect">
            <a:avLst>
              <a:gd name="adj" fmla="val 2746"/>
            </a:avLst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313774" y="8306638"/>
            <a:ext cx="5517312" cy="2768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</a:p>
        </p:txBody>
      </p:sp>
      <p:sp>
        <p:nvSpPr>
          <p:cNvPr id="188" name="Venn diagram"/>
          <p:cNvSpPr txBox="1"/>
          <p:nvPr/>
        </p:nvSpPr>
        <p:spPr>
          <a:xfrm>
            <a:off x="2993246" y="6762108"/>
            <a:ext cx="4158366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36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18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890078" y="7399095"/>
            <a:ext cx="2364704" cy="4953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Founder</a:t>
            </a:r>
          </a:p>
        </p:txBody>
      </p:sp>
      <p:sp>
        <p:nvSpPr>
          <p:cNvPr id="191" name="Circle"/>
          <p:cNvSpPr/>
          <p:nvPr/>
        </p:nvSpPr>
        <p:spPr>
          <a:xfrm>
            <a:off x="3598050" y="3083528"/>
            <a:ext cx="2948761" cy="2948760"/>
          </a:xfrm>
          <a:prstGeom prst="ellips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92" name="Circle"/>
          <p:cNvSpPr/>
          <p:nvPr/>
        </p:nvSpPr>
        <p:spPr>
          <a:xfrm>
            <a:off x="3513326" y="2998804"/>
            <a:ext cx="3118209" cy="3118208"/>
          </a:xfrm>
          <a:prstGeom prst="ellipse">
            <a:avLst/>
          </a:prstGeom>
          <a:noFill/>
          <a:ln w="25400" cap="flat">
            <a:solidFill>
              <a:schemeClr val="accent5">
                <a:alpha val="69770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93" name="Circle"/>
          <p:cNvSpPr/>
          <p:nvPr/>
        </p:nvSpPr>
        <p:spPr>
          <a:xfrm>
            <a:off x="3425071" y="2910549"/>
            <a:ext cx="3294719" cy="3294718"/>
          </a:xfrm>
          <a:prstGeom prst="ellipse">
            <a:avLst/>
          </a:prstGeom>
          <a:noFill/>
          <a:ln w="25400" cap="flat">
            <a:solidFill>
              <a:schemeClr val="accent5">
                <a:alpha val="4990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94" name="Circle"/>
          <p:cNvSpPr/>
          <p:nvPr/>
        </p:nvSpPr>
        <p:spPr>
          <a:xfrm>
            <a:off x="3340347" y="2825825"/>
            <a:ext cx="3464167" cy="3464166"/>
          </a:xfrm>
          <a:prstGeom prst="ellipse">
            <a:avLst/>
          </a:prstGeom>
          <a:noFill/>
          <a:ln w="25400" cap="flat">
            <a:solidFill>
              <a:schemeClr val="accent5">
                <a:alpha val="3202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95" name="Circle"/>
          <p:cNvSpPr/>
          <p:nvPr/>
        </p:nvSpPr>
        <p:spPr>
          <a:xfrm>
            <a:off x="3255832" y="2741310"/>
            <a:ext cx="3633197" cy="3633196"/>
          </a:xfrm>
          <a:prstGeom prst="ellipse">
            <a:avLst/>
          </a:prstGeom>
          <a:noFill/>
          <a:ln w="25400" cap="flat">
            <a:solidFill>
              <a:schemeClr val="accent5">
                <a:alpha val="18888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96" name="Circle"/>
          <p:cNvSpPr/>
          <p:nvPr/>
        </p:nvSpPr>
        <p:spPr>
          <a:xfrm>
            <a:off x="3169519" y="2654998"/>
            <a:ext cx="3805822" cy="3805821"/>
          </a:xfrm>
          <a:prstGeom prst="ellipse">
            <a:avLst/>
          </a:prstGeom>
          <a:noFill/>
          <a:ln w="25400" cap="flat">
            <a:solidFill>
              <a:schemeClr val="accent5">
                <a:alpha val="6096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3F72AC2-7EF0-C4AB-FD2F-4DCB236D340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79230" y="3164708"/>
            <a:ext cx="2786400" cy="2786400"/>
          </a:xfrm>
          <a:prstGeom prst="ellipse">
            <a:avLst/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E58C74-8638-29CC-182C-6557CE7D688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783828" y="3164708"/>
            <a:ext cx="2786400" cy="2786400"/>
          </a:xfrm>
          <a:prstGeom prst="ellipse">
            <a:avLst/>
          </a:prstGeo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6804E74-83A5-2E04-63F1-16EC85DE25F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7888426" y="3164708"/>
            <a:ext cx="2786400" cy="2786400"/>
          </a:xfrm>
          <a:prstGeom prst="ellipse">
            <a:avLst/>
          </a:prstGeom>
        </p:spPr>
      </p:sp>
      <p:sp>
        <p:nvSpPr>
          <p:cNvPr id="5" name="Shape">
            <a:hlinkClick r:id="rId2"/>
            <a:extLst>
              <a:ext uri="{FF2B5EF4-FFF2-40B4-BE49-F238E27FC236}">
                <a16:creationId xmlns:a16="http://schemas.microsoft.com/office/drawing/2014/main" id="{D34C5D42-DA03-2D5A-08BB-B31C0F87773C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164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2023-06-14T17:54:03Z</dcterms:modified>
</cp:coreProperties>
</file>