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60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3ac22e89ba_2_13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g13ac22e89ba_2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1"/>
          <p:cNvSpPr txBox="1"/>
          <p:nvPr/>
        </p:nvSpPr>
        <p:spPr>
          <a:xfrm>
            <a:off x="2077192" y="582603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Team Slide Pitch Deck Template, Three Persons</a:t>
            </a:r>
            <a:endParaRPr sz="500"/>
          </a:p>
        </p:txBody>
      </p:sp>
      <p:sp>
        <p:nvSpPr>
          <p:cNvPr id="189" name="Google Shape;189;p21"/>
          <p:cNvSpPr/>
          <p:nvPr/>
        </p:nvSpPr>
        <p:spPr>
          <a:xfrm>
            <a:off x="3265608" y="1715170"/>
            <a:ext cx="2601556" cy="2764791"/>
          </a:xfrm>
          <a:prstGeom prst="roundRect">
            <a:avLst>
              <a:gd name="adj" fmla="val 2746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0" name="Google Shape;190;p21"/>
          <p:cNvSpPr txBox="1"/>
          <p:nvPr/>
        </p:nvSpPr>
        <p:spPr>
          <a:xfrm>
            <a:off x="3531890" y="3114989"/>
            <a:ext cx="2068992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  <a:endParaRPr sz="500"/>
          </a:p>
        </p:txBody>
      </p:sp>
      <p:sp>
        <p:nvSpPr>
          <p:cNvPr id="191" name="Google Shape;191;p21"/>
          <p:cNvSpPr txBox="1"/>
          <p:nvPr/>
        </p:nvSpPr>
        <p:spPr>
          <a:xfrm>
            <a:off x="3786692" y="2535791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James Garcia</a:t>
            </a:r>
            <a:endParaRPr sz="500"/>
          </a:p>
        </p:txBody>
      </p:sp>
      <p:sp>
        <p:nvSpPr>
          <p:cNvPr id="192" name="Google Shape;192;p21"/>
          <p:cNvSpPr txBox="1"/>
          <p:nvPr/>
        </p:nvSpPr>
        <p:spPr>
          <a:xfrm>
            <a:off x="4123004" y="2774661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193" name="Google Shape;193;p21"/>
          <p:cNvSpPr/>
          <p:nvPr/>
        </p:nvSpPr>
        <p:spPr>
          <a:xfrm>
            <a:off x="4013493" y="1156323"/>
            <a:ext cx="1105785" cy="1105785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4" name="Google Shape;194;p21"/>
          <p:cNvSpPr/>
          <p:nvPr/>
        </p:nvSpPr>
        <p:spPr>
          <a:xfrm>
            <a:off x="3981722" y="1124552"/>
            <a:ext cx="1169328" cy="1169328"/>
          </a:xfrm>
          <a:prstGeom prst="ellipse">
            <a:avLst/>
          </a:prstGeom>
          <a:noFill/>
          <a:ln w="9525" cap="flat" cmpd="sng">
            <a:solidFill>
              <a:schemeClr val="accent5">
                <a:alpha val="6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5" name="Google Shape;195;p21"/>
          <p:cNvSpPr/>
          <p:nvPr/>
        </p:nvSpPr>
        <p:spPr>
          <a:xfrm>
            <a:off x="3948626" y="1091456"/>
            <a:ext cx="1235520" cy="1235519"/>
          </a:xfrm>
          <a:prstGeom prst="ellipse">
            <a:avLst/>
          </a:prstGeom>
          <a:noFill/>
          <a:ln w="9525" cap="flat" cmpd="sng">
            <a:solidFill>
              <a:schemeClr val="accent5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6" name="Google Shape;196;p21"/>
          <p:cNvSpPr/>
          <p:nvPr/>
        </p:nvSpPr>
        <p:spPr>
          <a:xfrm>
            <a:off x="3916854" y="1059684"/>
            <a:ext cx="1299063" cy="1299062"/>
          </a:xfrm>
          <a:prstGeom prst="ellipse">
            <a:avLst/>
          </a:prstGeom>
          <a:noFill/>
          <a:ln w="9525" cap="flat" cmpd="sng">
            <a:solidFill>
              <a:schemeClr val="accent5">
                <a:alpha val="31764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7" name="Google Shape;197;p21"/>
          <p:cNvSpPr/>
          <p:nvPr/>
        </p:nvSpPr>
        <p:spPr>
          <a:xfrm>
            <a:off x="3885161" y="1027991"/>
            <a:ext cx="1362449" cy="1362449"/>
          </a:xfrm>
          <a:prstGeom prst="ellipse">
            <a:avLst/>
          </a:prstGeom>
          <a:noFill/>
          <a:ln w="9525" cap="flat" cmpd="sng">
            <a:solidFill>
              <a:schemeClr val="accent5">
                <a:alpha val="1882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8" name="Google Shape;198;p21"/>
          <p:cNvSpPr/>
          <p:nvPr/>
        </p:nvSpPr>
        <p:spPr>
          <a:xfrm>
            <a:off x="3852794" y="995624"/>
            <a:ext cx="1427183" cy="1427183"/>
          </a:xfrm>
          <a:prstGeom prst="ellipse">
            <a:avLst/>
          </a:prstGeom>
          <a:noFill/>
          <a:ln w="9525" cap="flat" cmpd="sng">
            <a:solidFill>
              <a:schemeClr val="accent5">
                <a:alpha val="5882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9" name="Google Shape;199;p21"/>
          <p:cNvSpPr/>
          <p:nvPr/>
        </p:nvSpPr>
        <p:spPr>
          <a:xfrm>
            <a:off x="5929832" y="1715170"/>
            <a:ext cx="2601556" cy="2764791"/>
          </a:xfrm>
          <a:prstGeom prst="roundRect">
            <a:avLst>
              <a:gd name="adj" fmla="val 2746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0" name="Google Shape;200;p21"/>
          <p:cNvSpPr txBox="1"/>
          <p:nvPr/>
        </p:nvSpPr>
        <p:spPr>
          <a:xfrm>
            <a:off x="6196114" y="3114989"/>
            <a:ext cx="2068992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  <a:endParaRPr sz="500"/>
          </a:p>
        </p:txBody>
      </p:sp>
      <p:sp>
        <p:nvSpPr>
          <p:cNvPr id="201" name="Google Shape;201;p21"/>
          <p:cNvSpPr txBox="1"/>
          <p:nvPr/>
        </p:nvSpPr>
        <p:spPr>
          <a:xfrm>
            <a:off x="6450916" y="2535791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Ava Wilson</a:t>
            </a:r>
            <a:endParaRPr sz="500"/>
          </a:p>
        </p:txBody>
      </p:sp>
      <p:sp>
        <p:nvSpPr>
          <p:cNvPr id="202" name="Google Shape;202;p21"/>
          <p:cNvSpPr txBox="1"/>
          <p:nvPr/>
        </p:nvSpPr>
        <p:spPr>
          <a:xfrm>
            <a:off x="6787228" y="2774661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03" name="Google Shape;203;p21"/>
          <p:cNvSpPr/>
          <p:nvPr/>
        </p:nvSpPr>
        <p:spPr>
          <a:xfrm>
            <a:off x="6677717" y="1156323"/>
            <a:ext cx="1105785" cy="1105785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4" name="Google Shape;204;p21"/>
          <p:cNvSpPr/>
          <p:nvPr/>
        </p:nvSpPr>
        <p:spPr>
          <a:xfrm>
            <a:off x="6645946" y="1124552"/>
            <a:ext cx="1169328" cy="1169328"/>
          </a:xfrm>
          <a:prstGeom prst="ellipse">
            <a:avLst/>
          </a:prstGeom>
          <a:noFill/>
          <a:ln w="9525" cap="flat" cmpd="sng">
            <a:solidFill>
              <a:schemeClr val="accent5">
                <a:alpha val="6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5" name="Google Shape;205;p21"/>
          <p:cNvSpPr/>
          <p:nvPr/>
        </p:nvSpPr>
        <p:spPr>
          <a:xfrm>
            <a:off x="6612850" y="1091456"/>
            <a:ext cx="1235520" cy="1235519"/>
          </a:xfrm>
          <a:prstGeom prst="ellipse">
            <a:avLst/>
          </a:prstGeom>
          <a:noFill/>
          <a:ln w="9525" cap="flat" cmpd="sng">
            <a:solidFill>
              <a:schemeClr val="accent5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6" name="Google Shape;206;p21"/>
          <p:cNvSpPr/>
          <p:nvPr/>
        </p:nvSpPr>
        <p:spPr>
          <a:xfrm>
            <a:off x="6581079" y="1059684"/>
            <a:ext cx="1299063" cy="1299062"/>
          </a:xfrm>
          <a:prstGeom prst="ellipse">
            <a:avLst/>
          </a:prstGeom>
          <a:noFill/>
          <a:ln w="9525" cap="flat" cmpd="sng">
            <a:solidFill>
              <a:schemeClr val="accent5">
                <a:alpha val="31764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7" name="Google Shape;207;p21"/>
          <p:cNvSpPr/>
          <p:nvPr/>
        </p:nvSpPr>
        <p:spPr>
          <a:xfrm>
            <a:off x="6549385" y="1027991"/>
            <a:ext cx="1362449" cy="1362449"/>
          </a:xfrm>
          <a:prstGeom prst="ellipse">
            <a:avLst/>
          </a:prstGeom>
          <a:noFill/>
          <a:ln w="9525" cap="flat" cmpd="sng">
            <a:solidFill>
              <a:schemeClr val="accent5">
                <a:alpha val="1882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8" name="Google Shape;208;p21"/>
          <p:cNvSpPr/>
          <p:nvPr/>
        </p:nvSpPr>
        <p:spPr>
          <a:xfrm>
            <a:off x="6517018" y="995624"/>
            <a:ext cx="1427183" cy="1427183"/>
          </a:xfrm>
          <a:prstGeom prst="ellipse">
            <a:avLst/>
          </a:prstGeom>
          <a:noFill/>
          <a:ln w="9525" cap="flat" cmpd="sng">
            <a:solidFill>
              <a:schemeClr val="accent5">
                <a:alpha val="5882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9" name="Google Shape;209;p21"/>
          <p:cNvSpPr/>
          <p:nvPr/>
        </p:nvSpPr>
        <p:spPr>
          <a:xfrm>
            <a:off x="601383" y="1715170"/>
            <a:ext cx="2601556" cy="2764791"/>
          </a:xfrm>
          <a:prstGeom prst="roundRect">
            <a:avLst>
              <a:gd name="adj" fmla="val 2746"/>
            </a:avLst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0" name="Google Shape;210;p21"/>
          <p:cNvSpPr txBox="1"/>
          <p:nvPr/>
        </p:nvSpPr>
        <p:spPr>
          <a:xfrm>
            <a:off x="867665" y="3114989"/>
            <a:ext cx="2068992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</a:t>
            </a:r>
            <a:endParaRPr sz="500"/>
          </a:p>
        </p:txBody>
      </p:sp>
      <p:sp>
        <p:nvSpPr>
          <p:cNvPr id="211" name="Google Shape;211;p21"/>
          <p:cNvSpPr txBox="1"/>
          <p:nvPr/>
        </p:nvSpPr>
        <p:spPr>
          <a:xfrm>
            <a:off x="1122467" y="2535791"/>
            <a:ext cx="1559387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 SemiBold"/>
              <a:buNone/>
            </a:pPr>
            <a:r>
              <a:rPr lang="en-GB" sz="14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212" name="Google Shape;212;p21"/>
          <p:cNvSpPr txBox="1"/>
          <p:nvPr/>
        </p:nvSpPr>
        <p:spPr>
          <a:xfrm>
            <a:off x="1458779" y="2774661"/>
            <a:ext cx="886764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00"/>
              <a:buFont typeface="Barlow Medium"/>
              <a:buNone/>
            </a:pPr>
            <a:r>
              <a:rPr lang="en-GB" sz="10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Founder</a:t>
            </a:r>
            <a:endParaRPr sz="500"/>
          </a:p>
        </p:txBody>
      </p:sp>
      <p:sp>
        <p:nvSpPr>
          <p:cNvPr id="213" name="Google Shape;213;p21"/>
          <p:cNvSpPr/>
          <p:nvPr/>
        </p:nvSpPr>
        <p:spPr>
          <a:xfrm>
            <a:off x="1349269" y="1156323"/>
            <a:ext cx="1105785" cy="1105785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4" name="Google Shape;214;p21"/>
          <p:cNvSpPr/>
          <p:nvPr/>
        </p:nvSpPr>
        <p:spPr>
          <a:xfrm>
            <a:off x="1317497" y="1124552"/>
            <a:ext cx="1169328" cy="1169328"/>
          </a:xfrm>
          <a:prstGeom prst="ellipse">
            <a:avLst/>
          </a:prstGeom>
          <a:noFill/>
          <a:ln w="9525" cap="flat" cmpd="sng">
            <a:solidFill>
              <a:schemeClr val="accent5">
                <a:alpha val="6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5" name="Google Shape;215;p21"/>
          <p:cNvSpPr/>
          <p:nvPr/>
        </p:nvSpPr>
        <p:spPr>
          <a:xfrm>
            <a:off x="1284402" y="1091456"/>
            <a:ext cx="1235520" cy="1235519"/>
          </a:xfrm>
          <a:prstGeom prst="ellipse">
            <a:avLst/>
          </a:prstGeom>
          <a:noFill/>
          <a:ln w="9525" cap="flat" cmpd="sng">
            <a:solidFill>
              <a:schemeClr val="accent5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6" name="Google Shape;216;p21"/>
          <p:cNvSpPr/>
          <p:nvPr/>
        </p:nvSpPr>
        <p:spPr>
          <a:xfrm>
            <a:off x="1252630" y="1059684"/>
            <a:ext cx="1299063" cy="1299062"/>
          </a:xfrm>
          <a:prstGeom prst="ellipse">
            <a:avLst/>
          </a:prstGeom>
          <a:noFill/>
          <a:ln w="9525" cap="flat" cmpd="sng">
            <a:solidFill>
              <a:schemeClr val="accent5">
                <a:alpha val="31764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7" name="Google Shape;217;p21"/>
          <p:cNvSpPr/>
          <p:nvPr/>
        </p:nvSpPr>
        <p:spPr>
          <a:xfrm>
            <a:off x="1220937" y="1027991"/>
            <a:ext cx="1362449" cy="1362449"/>
          </a:xfrm>
          <a:prstGeom prst="ellipse">
            <a:avLst/>
          </a:prstGeom>
          <a:noFill/>
          <a:ln w="9525" cap="flat" cmpd="sng">
            <a:solidFill>
              <a:schemeClr val="accent5">
                <a:alpha val="1882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8" name="Google Shape;218;p21"/>
          <p:cNvSpPr/>
          <p:nvPr/>
        </p:nvSpPr>
        <p:spPr>
          <a:xfrm>
            <a:off x="1188570" y="995624"/>
            <a:ext cx="1427183" cy="1427183"/>
          </a:xfrm>
          <a:prstGeom prst="ellipse">
            <a:avLst/>
          </a:prstGeom>
          <a:noFill/>
          <a:ln w="9525" cap="flat" cmpd="sng">
            <a:solidFill>
              <a:schemeClr val="accent5">
                <a:alpha val="5882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9" name="Google Shape;219;p21"/>
          <p:cNvSpPr>
            <a:spLocks noGrp="1"/>
          </p:cNvSpPr>
          <p:nvPr>
            <p:ph type="pic" idx="2"/>
          </p:nvPr>
        </p:nvSpPr>
        <p:spPr>
          <a:xfrm>
            <a:off x="1379711" y="1186765"/>
            <a:ext cx="1044900" cy="1044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20" name="Google Shape;220;p21"/>
          <p:cNvSpPr>
            <a:spLocks noGrp="1"/>
          </p:cNvSpPr>
          <p:nvPr>
            <p:ph type="pic" idx="3"/>
          </p:nvPr>
        </p:nvSpPr>
        <p:spPr>
          <a:xfrm>
            <a:off x="4043936" y="1186765"/>
            <a:ext cx="1044900" cy="1044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21" name="Google Shape;221;p21"/>
          <p:cNvSpPr>
            <a:spLocks noGrp="1"/>
          </p:cNvSpPr>
          <p:nvPr>
            <p:ph type="pic" idx="4"/>
          </p:nvPr>
        </p:nvSpPr>
        <p:spPr>
          <a:xfrm>
            <a:off x="6708160" y="1186765"/>
            <a:ext cx="1044900" cy="1044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E5E7994E-8A6C-1117-D8E8-E003F3ECDAED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Macintosh PowerPoint</Application>
  <PresentationFormat>On-screen Show (16:9)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Barlow</vt:lpstr>
      <vt:lpstr>Helvetica Light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2023-06-14T17:53:39Z</dcterms:modified>
</cp:coreProperties>
</file>