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61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3ac22e89ba_2_16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g13ac22e89ba_2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2"/>
          <p:cNvSpPr>
            <a:spLocks noGrp="1"/>
          </p:cNvSpPr>
          <p:nvPr>
            <p:ph type="pic" idx="2"/>
          </p:nvPr>
        </p:nvSpPr>
        <p:spPr>
          <a:xfrm>
            <a:off x="1450605" y="1417382"/>
            <a:ext cx="851850" cy="851850"/>
          </a:xfrm>
          <a:prstGeom prst="roundRect">
            <a:avLst>
              <a:gd name="adj" fmla="val 9300"/>
            </a:avLst>
          </a:prstGeom>
          <a:noFill/>
          <a:ln>
            <a:noFill/>
          </a:ln>
        </p:spPr>
      </p:sp>
      <p:sp>
        <p:nvSpPr>
          <p:cNvPr id="227" name="Google Shape;227;p22"/>
          <p:cNvSpPr>
            <a:spLocks noGrp="1"/>
          </p:cNvSpPr>
          <p:nvPr>
            <p:ph type="pic" idx="3"/>
          </p:nvPr>
        </p:nvSpPr>
        <p:spPr>
          <a:xfrm>
            <a:off x="4145474" y="1417382"/>
            <a:ext cx="851850" cy="851850"/>
          </a:xfrm>
          <a:prstGeom prst="roundRect">
            <a:avLst>
              <a:gd name="adj" fmla="val 8248"/>
            </a:avLst>
          </a:prstGeom>
          <a:noFill/>
          <a:ln>
            <a:noFill/>
          </a:ln>
        </p:spPr>
      </p:sp>
      <p:sp>
        <p:nvSpPr>
          <p:cNvPr id="228" name="Google Shape;228;p22"/>
          <p:cNvSpPr>
            <a:spLocks noGrp="1"/>
          </p:cNvSpPr>
          <p:nvPr>
            <p:ph type="pic" idx="4"/>
          </p:nvPr>
        </p:nvSpPr>
        <p:spPr>
          <a:xfrm>
            <a:off x="6833473" y="1417382"/>
            <a:ext cx="851850" cy="851850"/>
          </a:xfrm>
          <a:prstGeom prst="roundRect">
            <a:avLst>
              <a:gd name="adj" fmla="val 8511"/>
            </a:avLst>
          </a:prstGeom>
          <a:noFill/>
          <a:ln>
            <a:noFill/>
          </a:ln>
        </p:spPr>
      </p:sp>
      <p:sp>
        <p:nvSpPr>
          <p:cNvPr id="229" name="Google Shape;229;p22"/>
          <p:cNvSpPr txBox="1"/>
          <p:nvPr/>
        </p:nvSpPr>
        <p:spPr>
          <a:xfrm>
            <a:off x="2077192" y="657400"/>
            <a:ext cx="4989617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Pitch Deck Team Slide Template, Three Persons</a:t>
            </a:r>
            <a:endParaRPr sz="500"/>
          </a:p>
        </p:txBody>
      </p:sp>
      <p:sp>
        <p:nvSpPr>
          <p:cNvPr id="230" name="Google Shape;230;p22"/>
          <p:cNvSpPr txBox="1"/>
          <p:nvPr/>
        </p:nvSpPr>
        <p:spPr>
          <a:xfrm>
            <a:off x="953113" y="2958703"/>
            <a:ext cx="1862578" cy="1323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  <a:endParaRPr sz="500"/>
          </a:p>
        </p:txBody>
      </p:sp>
      <p:sp>
        <p:nvSpPr>
          <p:cNvPr id="231" name="Google Shape;231;p22"/>
          <p:cNvSpPr txBox="1"/>
          <p:nvPr/>
        </p:nvSpPr>
        <p:spPr>
          <a:xfrm>
            <a:off x="1104708" y="2432944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232" name="Google Shape;232;p22"/>
          <p:cNvSpPr txBox="1"/>
          <p:nvPr/>
        </p:nvSpPr>
        <p:spPr>
          <a:xfrm>
            <a:off x="1441020" y="2671814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233" name="Google Shape;233;p22"/>
          <p:cNvSpPr txBox="1"/>
          <p:nvPr/>
        </p:nvSpPr>
        <p:spPr>
          <a:xfrm>
            <a:off x="3640711" y="2958703"/>
            <a:ext cx="1862578" cy="1323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  <a:endParaRPr sz="500"/>
          </a:p>
        </p:txBody>
      </p:sp>
      <p:sp>
        <p:nvSpPr>
          <p:cNvPr id="234" name="Google Shape;234;p22"/>
          <p:cNvSpPr txBox="1"/>
          <p:nvPr/>
        </p:nvSpPr>
        <p:spPr>
          <a:xfrm>
            <a:off x="3792306" y="2432944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James Garcia</a:t>
            </a:r>
            <a:endParaRPr sz="500"/>
          </a:p>
        </p:txBody>
      </p:sp>
      <p:sp>
        <p:nvSpPr>
          <p:cNvPr id="235" name="Google Shape;235;p22"/>
          <p:cNvSpPr txBox="1"/>
          <p:nvPr/>
        </p:nvSpPr>
        <p:spPr>
          <a:xfrm>
            <a:off x="4128618" y="2671814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236" name="Google Shape;236;p22"/>
          <p:cNvSpPr txBox="1"/>
          <p:nvPr/>
        </p:nvSpPr>
        <p:spPr>
          <a:xfrm>
            <a:off x="6328310" y="2958703"/>
            <a:ext cx="1862578" cy="1323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  <a:endParaRPr sz="500"/>
          </a:p>
        </p:txBody>
      </p:sp>
      <p:sp>
        <p:nvSpPr>
          <p:cNvPr id="237" name="Google Shape;237;p22"/>
          <p:cNvSpPr txBox="1"/>
          <p:nvPr/>
        </p:nvSpPr>
        <p:spPr>
          <a:xfrm>
            <a:off x="6479905" y="2432944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Isabella Taylor</a:t>
            </a:r>
            <a:endParaRPr sz="500"/>
          </a:p>
        </p:txBody>
      </p:sp>
      <p:sp>
        <p:nvSpPr>
          <p:cNvPr id="238" name="Google Shape;238;p22"/>
          <p:cNvSpPr txBox="1"/>
          <p:nvPr/>
        </p:nvSpPr>
        <p:spPr>
          <a:xfrm>
            <a:off x="6816216" y="2671814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0D107FCC-1316-F8AB-F6C6-0D043D03ECCA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Microsoft Macintosh PowerPoint</Application>
  <PresentationFormat>On-screen Show (16:9)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Medium</vt:lpstr>
      <vt:lpstr>Arial</vt:lpstr>
      <vt:lpstr>Barlow SemiBold</vt:lpstr>
      <vt:lpstr>Barlow</vt:lpstr>
      <vt:lpstr>Helvetica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2023-06-14T17:54:22Z</dcterms:modified>
</cp:coreProperties>
</file>