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36E9417-204F-B570-68A1-A454AD3142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68280" y="3779686"/>
            <a:ext cx="2271600" cy="2271600"/>
          </a:xfrm>
          <a:prstGeom prst="roundRect">
            <a:avLst>
              <a:gd name="adj" fmla="val 9300"/>
            </a:avLst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DBEAB1-146E-2AE0-0C71-DF2C225509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54598" y="3779686"/>
            <a:ext cx="2271600" cy="2271600"/>
          </a:xfrm>
          <a:prstGeom prst="roundRect">
            <a:avLst>
              <a:gd name="adj" fmla="val 8248"/>
            </a:avLst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370ECD8-419F-879F-608B-94929ED4437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222595" y="3779686"/>
            <a:ext cx="2271600" cy="2271600"/>
          </a:xfrm>
          <a:prstGeom prst="roundRect">
            <a:avLst>
              <a:gd name="adj" fmla="val 8511"/>
            </a:avLst>
          </a:prstGeom>
        </p:spPr>
      </p:sp>
      <p:sp>
        <p:nvSpPr>
          <p:cNvPr id="200" name="Venn diagram"/>
          <p:cNvSpPr txBox="1"/>
          <p:nvPr/>
        </p:nvSpPr>
        <p:spPr>
          <a:xfrm>
            <a:off x="5539178" y="1753067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Pitch Deck Team Slide Template, Three Persons</a:t>
            </a:r>
          </a:p>
        </p:txBody>
      </p:sp>
      <p:sp>
        <p:nvSpPr>
          <p:cNvPr id="20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541634" y="7889876"/>
            <a:ext cx="4966875" cy="3530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202" name="Venn diagram"/>
          <p:cNvSpPr txBox="1"/>
          <p:nvPr/>
        </p:nvSpPr>
        <p:spPr>
          <a:xfrm>
            <a:off x="2945888" y="6487851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20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842719" y="7124837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20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708563" y="7889876"/>
            <a:ext cx="4966875" cy="3530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207" name="Venn diagram"/>
          <p:cNvSpPr txBox="1"/>
          <p:nvPr/>
        </p:nvSpPr>
        <p:spPr>
          <a:xfrm>
            <a:off x="10112817" y="6487851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James Garcia</a:t>
            </a:r>
          </a:p>
        </p:txBody>
      </p:sp>
      <p:sp>
        <p:nvSpPr>
          <p:cNvPr id="20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1009648" y="7124837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21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875492" y="7889876"/>
            <a:ext cx="4966875" cy="3530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212" name="Venn diagram"/>
          <p:cNvSpPr txBox="1"/>
          <p:nvPr/>
        </p:nvSpPr>
        <p:spPr>
          <a:xfrm>
            <a:off x="17279746" y="6487851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Isabella Taylor</a:t>
            </a:r>
          </a:p>
        </p:txBody>
      </p:sp>
      <p:sp>
        <p:nvSpPr>
          <p:cNvPr id="21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176577" y="7124837"/>
            <a:ext cx="2364703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5" name="Shape">
            <a:hlinkClick r:id="rId2"/>
            <a:extLst>
              <a:ext uri="{FF2B5EF4-FFF2-40B4-BE49-F238E27FC236}">
                <a16:creationId xmlns:a16="http://schemas.microsoft.com/office/drawing/2014/main" id="{2076038E-9C61-D680-708F-EEBB6ABCE2CC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2023-06-14T17:54:44Z</dcterms:modified>
</cp:coreProperties>
</file>