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E1FC4D7-F575-0128-A058-01FDE8970E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97250" y="3762663"/>
            <a:ext cx="2271600" cy="2271600"/>
          </a:xfrm>
          <a:prstGeom prst="roundRect">
            <a:avLst>
              <a:gd name="adj" fmla="val 8926"/>
            </a:avLst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6D5210-96D7-FDDD-F9FC-EE6A94F2B1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91981" y="3762663"/>
            <a:ext cx="2271600" cy="2271600"/>
          </a:xfrm>
          <a:prstGeom prst="roundRect">
            <a:avLst>
              <a:gd name="adj" fmla="val 8410"/>
            </a:avLst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5957E1-1724-71E4-89A9-1A9346EDA0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99367" y="3762663"/>
            <a:ext cx="2271600" cy="2271600"/>
          </a:xfrm>
          <a:prstGeom prst="roundRect">
            <a:avLst>
              <a:gd name="adj" fmla="val 7894"/>
            </a:avLst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2F426C3-3FD8-C963-F7E9-A854ED0A63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11963" y="3762663"/>
            <a:ext cx="2271600" cy="2271600"/>
          </a:xfrm>
          <a:prstGeom prst="roundRect">
            <a:avLst>
              <a:gd name="adj" fmla="val 8410"/>
            </a:avLst>
          </a:prstGeom>
        </p:spPr>
      </p:sp>
      <p:sp>
        <p:nvSpPr>
          <p:cNvPr id="217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Pitch Deck Team Slide Template, Four Persons</a:t>
            </a:r>
          </a:p>
        </p:txBody>
      </p:sp>
      <p:sp>
        <p:nvSpPr>
          <p:cNvPr id="21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1837736" y="7864944"/>
            <a:ext cx="4221124" cy="394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19" name="Venn diagram"/>
          <p:cNvSpPr/>
          <p:nvPr/>
        </p:nvSpPr>
        <p:spPr>
          <a:xfrm>
            <a:off x="1869115" y="6462919"/>
            <a:ext cx="4158365" cy="65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Noah Williams</a:t>
            </a:r>
          </a:p>
        </p:txBody>
      </p:sp>
      <p:sp>
        <p:nvSpPr>
          <p:cNvPr id="22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2765946" y="7099905"/>
            <a:ext cx="2364704" cy="502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/>
              <a:t>Founder</a:t>
            </a:r>
          </a:p>
        </p:txBody>
      </p:sp>
      <p:sp>
        <p:nvSpPr>
          <p:cNvPr id="22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7333538" y="7864944"/>
            <a:ext cx="4221124" cy="394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24" name="Venn diagram"/>
          <p:cNvSpPr/>
          <p:nvPr/>
        </p:nvSpPr>
        <p:spPr>
          <a:xfrm>
            <a:off x="7364917" y="6462919"/>
            <a:ext cx="4158365" cy="65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 err="1">
                <a:solidFill>
                  <a:schemeClr val="tx1"/>
                </a:solidFill>
              </a:rPr>
              <a:t>Beniamin</a:t>
            </a:r>
            <a:r>
              <a:rPr dirty="0">
                <a:solidFill>
                  <a:schemeClr val="tx1"/>
                </a:solidFill>
              </a:rPr>
              <a:t> Davis</a:t>
            </a:r>
          </a:p>
        </p:txBody>
      </p:sp>
      <p:sp>
        <p:nvSpPr>
          <p:cNvPr id="22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8261748" y="7099905"/>
            <a:ext cx="2364704" cy="502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/>
              <a:t>Founder</a:t>
            </a:r>
          </a:p>
        </p:txBody>
      </p:sp>
      <p:sp>
        <p:nvSpPr>
          <p:cNvPr id="22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12829339" y="7864944"/>
            <a:ext cx="4221125" cy="394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29" name="Venn diagram"/>
          <p:cNvSpPr/>
          <p:nvPr/>
        </p:nvSpPr>
        <p:spPr>
          <a:xfrm>
            <a:off x="12860718" y="6462919"/>
            <a:ext cx="4158366" cy="65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Emma Martinez</a:t>
            </a:r>
          </a:p>
        </p:txBody>
      </p:sp>
      <p:sp>
        <p:nvSpPr>
          <p:cNvPr id="23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13757549" y="7099905"/>
            <a:ext cx="2364704" cy="502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/>
              <a:t>Founder</a:t>
            </a:r>
          </a:p>
        </p:txBody>
      </p:sp>
      <p:sp>
        <p:nvSpPr>
          <p:cNvPr id="23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18325140" y="7864944"/>
            <a:ext cx="4221125" cy="394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34" name="Venn diagram"/>
          <p:cNvSpPr/>
          <p:nvPr/>
        </p:nvSpPr>
        <p:spPr>
          <a:xfrm>
            <a:off x="18356519" y="6462919"/>
            <a:ext cx="4158366" cy="65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23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/>
          <p:nvPr/>
        </p:nvSpPr>
        <p:spPr>
          <a:xfrm>
            <a:off x="19253350" y="7099905"/>
            <a:ext cx="2364704" cy="502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/>
              <a:t>Founder</a:t>
            </a:r>
          </a:p>
        </p:txBody>
      </p:sp>
      <p:sp>
        <p:nvSpPr>
          <p:cNvPr id="6" name="Shape">
            <a:hlinkClick r:id="rId2"/>
            <a:extLst>
              <a:ext uri="{FF2B5EF4-FFF2-40B4-BE49-F238E27FC236}">
                <a16:creationId xmlns:a16="http://schemas.microsoft.com/office/drawing/2014/main" id="{4B2169AE-EC83-4303-1C96-F19426DAB3AB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204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2023-06-14T17:55:21Z</dcterms:modified>
</cp:coreProperties>
</file>