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3ac22e89ba_2_18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13ac22e89ba_2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/>
          <p:cNvSpPr>
            <a:spLocks noGrp="1"/>
          </p:cNvSpPr>
          <p:nvPr>
            <p:ph type="pic" idx="2"/>
          </p:nvPr>
        </p:nvSpPr>
        <p:spPr>
          <a:xfrm>
            <a:off x="3111469" y="1410999"/>
            <a:ext cx="851850" cy="851850"/>
          </a:xfrm>
          <a:prstGeom prst="roundRect">
            <a:avLst>
              <a:gd name="adj" fmla="val 8926"/>
            </a:avLst>
          </a:prstGeom>
          <a:noFill/>
          <a:ln>
            <a:noFill/>
          </a:ln>
        </p:spPr>
      </p:sp>
      <p:sp>
        <p:nvSpPr>
          <p:cNvPr id="244" name="Google Shape;244;p23"/>
          <p:cNvSpPr>
            <a:spLocks noGrp="1"/>
          </p:cNvSpPr>
          <p:nvPr>
            <p:ph type="pic" idx="3"/>
          </p:nvPr>
        </p:nvSpPr>
        <p:spPr>
          <a:xfrm>
            <a:off x="5171993" y="1410999"/>
            <a:ext cx="851850" cy="851850"/>
          </a:xfrm>
          <a:prstGeom prst="roundRect">
            <a:avLst>
              <a:gd name="adj" fmla="val 8410"/>
            </a:avLst>
          </a:prstGeom>
          <a:noFill/>
          <a:ln>
            <a:noFill/>
          </a:ln>
        </p:spPr>
      </p:sp>
      <p:sp>
        <p:nvSpPr>
          <p:cNvPr id="245" name="Google Shape;245;p23"/>
          <p:cNvSpPr>
            <a:spLocks noGrp="1"/>
          </p:cNvSpPr>
          <p:nvPr>
            <p:ph type="pic" idx="4"/>
          </p:nvPr>
        </p:nvSpPr>
        <p:spPr>
          <a:xfrm>
            <a:off x="7237263" y="1410999"/>
            <a:ext cx="851850" cy="851850"/>
          </a:xfrm>
          <a:prstGeom prst="roundRect">
            <a:avLst>
              <a:gd name="adj" fmla="val 7894"/>
            </a:avLst>
          </a:prstGeom>
          <a:noFill/>
          <a:ln>
            <a:noFill/>
          </a:ln>
        </p:spPr>
      </p:sp>
      <p:sp>
        <p:nvSpPr>
          <p:cNvPr id="246" name="Google Shape;246;p23"/>
          <p:cNvSpPr>
            <a:spLocks noGrp="1"/>
          </p:cNvSpPr>
          <p:nvPr>
            <p:ph type="pic" idx="5"/>
          </p:nvPr>
        </p:nvSpPr>
        <p:spPr>
          <a:xfrm>
            <a:off x="1054486" y="1410999"/>
            <a:ext cx="851850" cy="851850"/>
          </a:xfrm>
          <a:prstGeom prst="roundRect">
            <a:avLst>
              <a:gd name="adj" fmla="val 8410"/>
            </a:avLst>
          </a:prstGeom>
          <a:noFill/>
          <a:ln>
            <a:noFill/>
          </a:ln>
        </p:spPr>
      </p:sp>
      <p:sp>
        <p:nvSpPr>
          <p:cNvPr id="247" name="Google Shape;247;p23"/>
          <p:cNvSpPr txBox="1"/>
          <p:nvPr/>
        </p:nvSpPr>
        <p:spPr>
          <a:xfrm>
            <a:off x="2077192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Pitch Deck Team Slide Template, Four Persons</a:t>
            </a:r>
            <a:endParaRPr sz="500"/>
          </a:p>
        </p:txBody>
      </p:sp>
      <p:sp>
        <p:nvSpPr>
          <p:cNvPr id="248" name="Google Shape;248;p23"/>
          <p:cNvSpPr/>
          <p:nvPr/>
        </p:nvSpPr>
        <p:spPr>
          <a:xfrm>
            <a:off x="689151" y="2949354"/>
            <a:ext cx="1582921" cy="1481175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sz="500"/>
          </a:p>
        </p:txBody>
      </p:sp>
      <p:sp>
        <p:nvSpPr>
          <p:cNvPr id="249" name="Google Shape;249;p23"/>
          <p:cNvSpPr/>
          <p:nvPr/>
        </p:nvSpPr>
        <p:spPr>
          <a:xfrm>
            <a:off x="700918" y="2423595"/>
            <a:ext cx="1559387" cy="246221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Noah Williams</a:t>
            </a:r>
            <a:endParaRPr sz="500"/>
          </a:p>
        </p:txBody>
      </p:sp>
      <p:sp>
        <p:nvSpPr>
          <p:cNvPr id="250" name="Google Shape;250;p23"/>
          <p:cNvSpPr/>
          <p:nvPr/>
        </p:nvSpPr>
        <p:spPr>
          <a:xfrm>
            <a:off x="1037230" y="2662464"/>
            <a:ext cx="886764" cy="188513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51" name="Google Shape;251;p23"/>
          <p:cNvSpPr/>
          <p:nvPr/>
        </p:nvSpPr>
        <p:spPr>
          <a:xfrm>
            <a:off x="2750077" y="2949354"/>
            <a:ext cx="1582921" cy="1481175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sz="500"/>
          </a:p>
        </p:txBody>
      </p:sp>
      <p:sp>
        <p:nvSpPr>
          <p:cNvPr id="252" name="Google Shape;252;p23"/>
          <p:cNvSpPr/>
          <p:nvPr/>
        </p:nvSpPr>
        <p:spPr>
          <a:xfrm>
            <a:off x="2761844" y="2423595"/>
            <a:ext cx="1559387" cy="246221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Beniamin Davis</a:t>
            </a:r>
            <a:endParaRPr sz="500"/>
          </a:p>
        </p:txBody>
      </p:sp>
      <p:sp>
        <p:nvSpPr>
          <p:cNvPr id="253" name="Google Shape;253;p23"/>
          <p:cNvSpPr/>
          <p:nvPr/>
        </p:nvSpPr>
        <p:spPr>
          <a:xfrm>
            <a:off x="3098156" y="2662464"/>
            <a:ext cx="886764" cy="188513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54" name="Google Shape;254;p23"/>
          <p:cNvSpPr/>
          <p:nvPr/>
        </p:nvSpPr>
        <p:spPr>
          <a:xfrm>
            <a:off x="4811002" y="2949354"/>
            <a:ext cx="1582922" cy="1481175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sz="500"/>
          </a:p>
        </p:txBody>
      </p:sp>
      <p:sp>
        <p:nvSpPr>
          <p:cNvPr id="255" name="Google Shape;255;p23"/>
          <p:cNvSpPr/>
          <p:nvPr/>
        </p:nvSpPr>
        <p:spPr>
          <a:xfrm>
            <a:off x="4822769" y="2423595"/>
            <a:ext cx="1559387" cy="246221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Emma Martinez</a:t>
            </a:r>
            <a:endParaRPr sz="500"/>
          </a:p>
        </p:txBody>
      </p:sp>
      <p:sp>
        <p:nvSpPr>
          <p:cNvPr id="256" name="Google Shape;256;p23"/>
          <p:cNvSpPr/>
          <p:nvPr/>
        </p:nvSpPr>
        <p:spPr>
          <a:xfrm>
            <a:off x="5159081" y="2662464"/>
            <a:ext cx="886764" cy="188513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57" name="Google Shape;257;p23"/>
          <p:cNvSpPr/>
          <p:nvPr/>
        </p:nvSpPr>
        <p:spPr>
          <a:xfrm>
            <a:off x="6871927" y="2949354"/>
            <a:ext cx="1582922" cy="1481175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sz="500"/>
          </a:p>
        </p:txBody>
      </p:sp>
      <p:sp>
        <p:nvSpPr>
          <p:cNvPr id="258" name="Google Shape;258;p23"/>
          <p:cNvSpPr/>
          <p:nvPr/>
        </p:nvSpPr>
        <p:spPr>
          <a:xfrm>
            <a:off x="6883695" y="2423595"/>
            <a:ext cx="1559387" cy="246221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259" name="Google Shape;259;p23"/>
          <p:cNvSpPr/>
          <p:nvPr/>
        </p:nvSpPr>
        <p:spPr>
          <a:xfrm>
            <a:off x="7220006" y="2662464"/>
            <a:ext cx="886764" cy="188513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A1FADEFF-A4F5-7A68-4752-6D58CDA8FECC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Macintosh PowerPoint</Application>
  <PresentationFormat>On-screen Show (16:9)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Medium</vt:lpstr>
      <vt:lpstr>Arial</vt:lpstr>
      <vt:lpstr>Barlow SemiBold</vt:lpstr>
      <vt:lpstr>Barlow</vt:lpstr>
      <vt:lpstr>Helvetica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2023-06-14T17:54:59Z</dcterms:modified>
</cp:coreProperties>
</file>