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68F1A6-80C0-111C-EABC-F342FA4EFE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5372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8566689-6DE1-E42E-E435-A6E1243BB0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3689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912B32F-31FE-D43F-5464-6FD675826E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020068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85E0D8F-F1D1-8F48-8B3B-EE7515EF4E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5372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11C267B-416F-94BD-BAED-6141B15CE6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3689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30813C5-745D-F6E2-503E-3811715E09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020068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C47CFEF-450B-C7D3-E22A-ED9EF8334D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5372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DBC9610-CBA4-E767-B18C-55F5F3CAD6F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3689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72B6251-A598-7822-6217-5271F6D85C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020068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437800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1B9A59C-53CD-5383-1D0F-2295D7A86E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84913" y="3714001"/>
            <a:ext cx="2271600" cy="2271600"/>
          </a:xfrm>
          <a:prstGeom prst="roundRect">
            <a:avLst>
              <a:gd name="adj" fmla="val 8825"/>
            </a:avLst>
          </a:prstGeo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4B54F7-09F2-6782-1BB9-1C088824A5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278532" y="3714001"/>
            <a:ext cx="2271600" cy="2271600"/>
          </a:xfrm>
          <a:prstGeom prst="roundRect">
            <a:avLst>
              <a:gd name="adj" fmla="val 8825"/>
            </a:avLst>
          </a:prstGeom>
        </p:spPr>
      </p:sp>
      <p:sp>
        <p:nvSpPr>
          <p:cNvPr id="239" name="Venn diagram"/>
          <p:cNvSpPr txBox="1"/>
          <p:nvPr/>
        </p:nvSpPr>
        <p:spPr>
          <a:xfrm>
            <a:off x="5539178" y="1778000"/>
            <a:ext cx="1330564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Pitch Deck Team Slide Template, Two Persons</a:t>
            </a:r>
          </a:p>
        </p:txBody>
      </p:sp>
      <p:sp>
        <p:nvSpPr>
          <p:cNvPr id="240" name="Line"/>
          <p:cNvSpPr/>
          <p:nvPr/>
        </p:nvSpPr>
        <p:spPr>
          <a:xfrm>
            <a:off x="12193857" y="6652854"/>
            <a:ext cx="0" cy="5272520"/>
          </a:xfrm>
          <a:prstGeom prst="line">
            <a:avLst/>
          </a:prstGeom>
          <a:ln w="25400">
            <a:solidFill>
              <a:schemeClr val="accent5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41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44531" y="6480383"/>
            <a:ext cx="9797500" cy="1625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</a:p>
        </p:txBody>
      </p:sp>
      <p:sp>
        <p:nvSpPr>
          <p:cNvPr id="242" name="Venn diagram"/>
          <p:cNvSpPr txBox="1"/>
          <p:nvPr/>
        </p:nvSpPr>
        <p:spPr>
          <a:xfrm>
            <a:off x="4787477" y="4242789"/>
            <a:ext cx="4158364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Liam Johnson</a:t>
            </a:r>
          </a:p>
        </p:txBody>
      </p:sp>
      <p:sp>
        <p:nvSpPr>
          <p:cNvPr id="24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4787477" y="4879776"/>
            <a:ext cx="2364704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chemeClr val="accen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t>Founder</a:t>
            </a:r>
          </a:p>
        </p:txBody>
      </p:sp>
      <p:grpSp>
        <p:nvGrpSpPr>
          <p:cNvPr id="250" name="Group"/>
          <p:cNvGrpSpPr/>
          <p:nvPr/>
        </p:nvGrpSpPr>
        <p:grpSpPr>
          <a:xfrm>
            <a:off x="1646400" y="8531862"/>
            <a:ext cx="9482399" cy="817053"/>
            <a:chOff x="0" y="0"/>
            <a:chExt cx="9482396" cy="817051"/>
          </a:xfrm>
        </p:grpSpPr>
        <p:grpSp>
          <p:nvGrpSpPr>
            <p:cNvPr id="247" name="Group"/>
            <p:cNvGrpSpPr/>
            <p:nvPr/>
          </p:nvGrpSpPr>
          <p:grpSpPr>
            <a:xfrm>
              <a:off x="39660" y="690051"/>
              <a:ext cx="9399679" cy="127001"/>
              <a:chOff x="0" y="0"/>
              <a:chExt cx="9399678" cy="127000"/>
            </a:xfrm>
          </p:grpSpPr>
          <p:sp>
            <p:nvSpPr>
              <p:cNvPr id="245" name="Rounded Rectangle"/>
              <p:cNvSpPr/>
              <p:nvPr/>
            </p:nvSpPr>
            <p:spPr>
              <a:xfrm>
                <a:off x="0" y="0"/>
                <a:ext cx="9399679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46" name="Rounded Rectangle"/>
              <p:cNvSpPr/>
              <p:nvPr/>
            </p:nvSpPr>
            <p:spPr>
              <a:xfrm>
                <a:off x="0" y="0"/>
                <a:ext cx="3810000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48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0" y="0"/>
              <a:ext cx="2169757" cy="482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#01</a:t>
              </a:r>
            </a:p>
          </p:txBody>
        </p:sp>
        <p:sp>
          <p:nvSpPr>
            <p:cNvPr id="249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8330165" y="17786"/>
              <a:ext cx="1152232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39%</a:t>
              </a:r>
            </a:p>
          </p:txBody>
        </p:sp>
      </p:grpSp>
      <p:grpSp>
        <p:nvGrpSpPr>
          <p:cNvPr id="256" name="Group"/>
          <p:cNvGrpSpPr/>
          <p:nvPr/>
        </p:nvGrpSpPr>
        <p:grpSpPr>
          <a:xfrm>
            <a:off x="1646400" y="9827673"/>
            <a:ext cx="9482399" cy="817053"/>
            <a:chOff x="0" y="0"/>
            <a:chExt cx="9482396" cy="817051"/>
          </a:xfrm>
        </p:grpSpPr>
        <p:grpSp>
          <p:nvGrpSpPr>
            <p:cNvPr id="253" name="Group"/>
            <p:cNvGrpSpPr/>
            <p:nvPr/>
          </p:nvGrpSpPr>
          <p:grpSpPr>
            <a:xfrm>
              <a:off x="39660" y="690051"/>
              <a:ext cx="9399679" cy="127001"/>
              <a:chOff x="0" y="0"/>
              <a:chExt cx="9399678" cy="127000"/>
            </a:xfrm>
          </p:grpSpPr>
          <p:sp>
            <p:nvSpPr>
              <p:cNvPr id="251" name="Rounded Rectangle"/>
              <p:cNvSpPr/>
              <p:nvPr/>
            </p:nvSpPr>
            <p:spPr>
              <a:xfrm>
                <a:off x="0" y="0"/>
                <a:ext cx="9399679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52" name="Rounded Rectangle"/>
              <p:cNvSpPr/>
              <p:nvPr/>
            </p:nvSpPr>
            <p:spPr>
              <a:xfrm>
                <a:off x="0" y="0"/>
                <a:ext cx="7620000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4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0" y="0"/>
              <a:ext cx="2169757" cy="482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#02</a:t>
              </a:r>
            </a:p>
          </p:txBody>
        </p:sp>
        <p:sp>
          <p:nvSpPr>
            <p:cNvPr id="255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8330165" y="17786"/>
              <a:ext cx="1152232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82%</a:t>
              </a:r>
            </a:p>
          </p:txBody>
        </p:sp>
      </p:grpSp>
      <p:grpSp>
        <p:nvGrpSpPr>
          <p:cNvPr id="262" name="Group"/>
          <p:cNvGrpSpPr/>
          <p:nvPr/>
        </p:nvGrpSpPr>
        <p:grpSpPr>
          <a:xfrm>
            <a:off x="1646400" y="11123486"/>
            <a:ext cx="9482399" cy="817052"/>
            <a:chOff x="0" y="0"/>
            <a:chExt cx="9482396" cy="817051"/>
          </a:xfrm>
        </p:grpSpPr>
        <p:grpSp>
          <p:nvGrpSpPr>
            <p:cNvPr id="259" name="Group"/>
            <p:cNvGrpSpPr/>
            <p:nvPr/>
          </p:nvGrpSpPr>
          <p:grpSpPr>
            <a:xfrm>
              <a:off x="39660" y="690051"/>
              <a:ext cx="9399679" cy="127001"/>
              <a:chOff x="0" y="0"/>
              <a:chExt cx="9399678" cy="127000"/>
            </a:xfrm>
          </p:grpSpPr>
          <p:sp>
            <p:nvSpPr>
              <p:cNvPr id="257" name="Rounded Rectangle"/>
              <p:cNvSpPr/>
              <p:nvPr/>
            </p:nvSpPr>
            <p:spPr>
              <a:xfrm>
                <a:off x="0" y="0"/>
                <a:ext cx="9399679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58" name="Rounded Rectangle"/>
              <p:cNvSpPr/>
              <p:nvPr/>
            </p:nvSpPr>
            <p:spPr>
              <a:xfrm>
                <a:off x="0" y="0"/>
                <a:ext cx="6985000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60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0" y="0"/>
              <a:ext cx="2169757" cy="482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#03</a:t>
              </a:r>
            </a:p>
          </p:txBody>
        </p:sp>
        <p:sp>
          <p:nvSpPr>
            <p:cNvPr id="261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8330165" y="17786"/>
              <a:ext cx="1152232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76%</a:t>
              </a:r>
            </a:p>
          </p:txBody>
        </p:sp>
      </p:grpSp>
      <p:sp>
        <p:nvSpPr>
          <p:cNvPr id="264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3238150" y="6480384"/>
            <a:ext cx="9797500" cy="1625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</a:p>
        </p:txBody>
      </p:sp>
      <p:sp>
        <p:nvSpPr>
          <p:cNvPr id="265" name="Venn diagram"/>
          <p:cNvSpPr txBox="1"/>
          <p:nvPr/>
        </p:nvSpPr>
        <p:spPr>
          <a:xfrm>
            <a:off x="16381096" y="4242790"/>
            <a:ext cx="4158364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Liam Johnson</a:t>
            </a:r>
          </a:p>
        </p:txBody>
      </p:sp>
      <p:sp>
        <p:nvSpPr>
          <p:cNvPr id="266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381096" y="4879777"/>
            <a:ext cx="2364704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600">
                <a:solidFill>
                  <a:schemeClr val="accen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t>Founder</a:t>
            </a:r>
          </a:p>
        </p:txBody>
      </p:sp>
      <p:grpSp>
        <p:nvGrpSpPr>
          <p:cNvPr id="273" name="Group"/>
          <p:cNvGrpSpPr/>
          <p:nvPr/>
        </p:nvGrpSpPr>
        <p:grpSpPr>
          <a:xfrm>
            <a:off x="13240019" y="8531863"/>
            <a:ext cx="9482399" cy="817053"/>
            <a:chOff x="0" y="0"/>
            <a:chExt cx="9482396" cy="817051"/>
          </a:xfrm>
        </p:grpSpPr>
        <p:grpSp>
          <p:nvGrpSpPr>
            <p:cNvPr id="270" name="Group"/>
            <p:cNvGrpSpPr/>
            <p:nvPr/>
          </p:nvGrpSpPr>
          <p:grpSpPr>
            <a:xfrm>
              <a:off x="39660" y="690051"/>
              <a:ext cx="9399679" cy="127001"/>
              <a:chOff x="0" y="0"/>
              <a:chExt cx="9399678" cy="127000"/>
            </a:xfrm>
          </p:grpSpPr>
          <p:sp>
            <p:nvSpPr>
              <p:cNvPr id="268" name="Rounded Rectangle"/>
              <p:cNvSpPr/>
              <p:nvPr/>
            </p:nvSpPr>
            <p:spPr>
              <a:xfrm>
                <a:off x="0" y="0"/>
                <a:ext cx="9399679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69" name="Rounded Rectangle"/>
              <p:cNvSpPr/>
              <p:nvPr/>
            </p:nvSpPr>
            <p:spPr>
              <a:xfrm>
                <a:off x="0" y="0"/>
                <a:ext cx="3810000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71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0" y="0"/>
              <a:ext cx="2169757" cy="482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#01</a:t>
              </a:r>
            </a:p>
          </p:txBody>
        </p:sp>
        <p:sp>
          <p:nvSpPr>
            <p:cNvPr id="272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8330165" y="17786"/>
              <a:ext cx="1152232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39%</a:t>
              </a:r>
            </a:p>
          </p:txBody>
        </p:sp>
      </p:grpSp>
      <p:grpSp>
        <p:nvGrpSpPr>
          <p:cNvPr id="279" name="Group"/>
          <p:cNvGrpSpPr/>
          <p:nvPr/>
        </p:nvGrpSpPr>
        <p:grpSpPr>
          <a:xfrm>
            <a:off x="13240019" y="9827674"/>
            <a:ext cx="9482399" cy="817053"/>
            <a:chOff x="0" y="0"/>
            <a:chExt cx="9482396" cy="817051"/>
          </a:xfrm>
        </p:grpSpPr>
        <p:grpSp>
          <p:nvGrpSpPr>
            <p:cNvPr id="276" name="Group"/>
            <p:cNvGrpSpPr/>
            <p:nvPr/>
          </p:nvGrpSpPr>
          <p:grpSpPr>
            <a:xfrm>
              <a:off x="39660" y="690051"/>
              <a:ext cx="9399679" cy="127001"/>
              <a:chOff x="0" y="0"/>
              <a:chExt cx="9399678" cy="127000"/>
            </a:xfrm>
          </p:grpSpPr>
          <p:sp>
            <p:nvSpPr>
              <p:cNvPr id="274" name="Rounded Rectangle"/>
              <p:cNvSpPr/>
              <p:nvPr/>
            </p:nvSpPr>
            <p:spPr>
              <a:xfrm>
                <a:off x="0" y="0"/>
                <a:ext cx="9399679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75" name="Rounded Rectangle"/>
              <p:cNvSpPr/>
              <p:nvPr/>
            </p:nvSpPr>
            <p:spPr>
              <a:xfrm>
                <a:off x="0" y="0"/>
                <a:ext cx="7620000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77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0" y="0"/>
              <a:ext cx="2169757" cy="482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#02</a:t>
              </a:r>
            </a:p>
          </p:txBody>
        </p:sp>
        <p:sp>
          <p:nvSpPr>
            <p:cNvPr id="278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8330165" y="17786"/>
              <a:ext cx="1152232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82%</a:t>
              </a:r>
            </a:p>
          </p:txBody>
        </p:sp>
      </p:grpSp>
      <p:grpSp>
        <p:nvGrpSpPr>
          <p:cNvPr id="285" name="Group"/>
          <p:cNvGrpSpPr/>
          <p:nvPr/>
        </p:nvGrpSpPr>
        <p:grpSpPr>
          <a:xfrm>
            <a:off x="13240019" y="11123487"/>
            <a:ext cx="9482399" cy="817052"/>
            <a:chOff x="0" y="0"/>
            <a:chExt cx="9482396" cy="817051"/>
          </a:xfrm>
        </p:grpSpPr>
        <p:grpSp>
          <p:nvGrpSpPr>
            <p:cNvPr id="282" name="Group"/>
            <p:cNvGrpSpPr/>
            <p:nvPr/>
          </p:nvGrpSpPr>
          <p:grpSpPr>
            <a:xfrm>
              <a:off x="39660" y="690051"/>
              <a:ext cx="9399679" cy="127001"/>
              <a:chOff x="0" y="0"/>
              <a:chExt cx="9399678" cy="127000"/>
            </a:xfrm>
          </p:grpSpPr>
          <p:sp>
            <p:nvSpPr>
              <p:cNvPr id="280" name="Rounded Rectangle"/>
              <p:cNvSpPr/>
              <p:nvPr/>
            </p:nvSpPr>
            <p:spPr>
              <a:xfrm>
                <a:off x="0" y="0"/>
                <a:ext cx="9399679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81" name="Rounded Rectangle"/>
              <p:cNvSpPr/>
              <p:nvPr/>
            </p:nvSpPr>
            <p:spPr>
              <a:xfrm>
                <a:off x="0" y="0"/>
                <a:ext cx="6985000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3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0" y="0"/>
              <a:ext cx="2169757" cy="482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Skill #03</a:t>
              </a:r>
            </a:p>
          </p:txBody>
        </p:sp>
        <p:sp>
          <p:nvSpPr>
            <p:cNvPr id="284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8330165" y="17786"/>
              <a:ext cx="1152232" cy="482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76%</a:t>
              </a:r>
            </a:p>
          </p:txBody>
        </p:sp>
      </p:grpSp>
      <p:sp>
        <p:nvSpPr>
          <p:cNvPr id="4" name="Shape">
            <a:hlinkClick r:id="rId2"/>
            <a:extLst>
              <a:ext uri="{FF2B5EF4-FFF2-40B4-BE49-F238E27FC236}">
                <a16:creationId xmlns:a16="http://schemas.microsoft.com/office/drawing/2014/main" id="{886DA0A7-3675-C80C-257C-35D000108D7A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142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2023-06-14T17:56:01Z</dcterms:modified>
</cp:coreProperties>
</file>