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</p:sldMasterIdLst>
  <p:notesMasterIdLst>
    <p:notesMasterId r:id="rId3"/>
  </p:notesMasterIdLst>
  <p:sldIdLst>
    <p:sldId id="263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  <p:embeddedFont>
      <p:font typeface="Helvetica Neue" panose="02000503000000020004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12"/>
    <p:restoredTop sz="94668"/>
  </p:normalViewPr>
  <p:slideViewPr>
    <p:cSldViewPr snapToGrid="0">
      <p:cViewPr varScale="1">
        <p:scale>
          <a:sx n="141" d="100"/>
          <a:sy n="141" d="100"/>
        </p:scale>
        <p:origin x="1016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3" Type="http://schemas.openxmlformats.org/officeDocument/2006/relationships/notesMaster" Target="notesMasters/notesMaster1.xml"/><Relationship Id="rId21" Type="http://schemas.openxmlformats.org/officeDocument/2006/relationships/viewProps" Target="viewProps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tableStyles" Target="tableStyles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13ac22e89ba_2_20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g13ac22e89ba_2_2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Photo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5"/>
          <p:cNvSpPr>
            <a:spLocks noGrp="1"/>
          </p:cNvSpPr>
          <p:nvPr>
            <p:ph type="pic" idx="2"/>
          </p:nvPr>
        </p:nvSpPr>
        <p:spPr>
          <a:xfrm>
            <a:off x="2945148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15"/>
          <p:cNvSpPr>
            <a:spLocks noGrp="1"/>
          </p:cNvSpPr>
          <p:nvPr>
            <p:ph type="pic" idx="3"/>
          </p:nvPr>
        </p:nvSpPr>
        <p:spPr>
          <a:xfrm>
            <a:off x="4101337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5" name="Google Shape;55;p15"/>
          <p:cNvSpPr>
            <a:spLocks noGrp="1"/>
          </p:cNvSpPr>
          <p:nvPr>
            <p:ph type="pic" idx="4"/>
          </p:nvPr>
        </p:nvSpPr>
        <p:spPr>
          <a:xfrm>
            <a:off x="5257526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15"/>
          <p:cNvSpPr>
            <a:spLocks noGrp="1"/>
          </p:cNvSpPr>
          <p:nvPr>
            <p:ph type="pic" idx="5"/>
          </p:nvPr>
        </p:nvSpPr>
        <p:spPr>
          <a:xfrm>
            <a:off x="2945148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7" name="Google Shape;57;p15"/>
          <p:cNvSpPr>
            <a:spLocks noGrp="1"/>
          </p:cNvSpPr>
          <p:nvPr>
            <p:ph type="pic" idx="6"/>
          </p:nvPr>
        </p:nvSpPr>
        <p:spPr>
          <a:xfrm>
            <a:off x="4101337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5"/>
          <p:cNvSpPr>
            <a:spLocks noGrp="1"/>
          </p:cNvSpPr>
          <p:nvPr>
            <p:ph type="pic" idx="7"/>
          </p:nvPr>
        </p:nvSpPr>
        <p:spPr>
          <a:xfrm>
            <a:off x="5257526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15"/>
          <p:cNvSpPr>
            <a:spLocks noGrp="1"/>
          </p:cNvSpPr>
          <p:nvPr>
            <p:ph type="pic" idx="8"/>
          </p:nvPr>
        </p:nvSpPr>
        <p:spPr>
          <a:xfrm>
            <a:off x="2945148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>
            <a:spLocks noGrp="1"/>
          </p:cNvSpPr>
          <p:nvPr>
            <p:ph type="pic" idx="9"/>
          </p:nvPr>
        </p:nvSpPr>
        <p:spPr>
          <a:xfrm>
            <a:off x="4101337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15"/>
          <p:cNvSpPr>
            <a:spLocks noGrp="1"/>
          </p:cNvSpPr>
          <p:nvPr>
            <p:ph type="pic" idx="13"/>
          </p:nvPr>
        </p:nvSpPr>
        <p:spPr>
          <a:xfrm>
            <a:off x="5257526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">
  <p:cSld name="Mai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4"/>
          <p:cNvSpPr>
            <a:spLocks noGrp="1"/>
          </p:cNvSpPr>
          <p:nvPr>
            <p:ph type="pic" idx="2"/>
          </p:nvPr>
        </p:nvSpPr>
        <p:spPr>
          <a:xfrm>
            <a:off x="631842" y="1392750"/>
            <a:ext cx="851850" cy="851850"/>
          </a:xfrm>
          <a:prstGeom prst="roundRect">
            <a:avLst>
              <a:gd name="adj" fmla="val 8825"/>
            </a:avLst>
          </a:prstGeom>
          <a:noFill/>
          <a:ln>
            <a:noFill/>
          </a:ln>
        </p:spPr>
      </p:sp>
      <p:sp>
        <p:nvSpPr>
          <p:cNvPr id="265" name="Google Shape;265;p24"/>
          <p:cNvSpPr>
            <a:spLocks noGrp="1"/>
          </p:cNvSpPr>
          <p:nvPr>
            <p:ph type="pic" idx="3"/>
          </p:nvPr>
        </p:nvSpPr>
        <p:spPr>
          <a:xfrm>
            <a:off x="4979450" y="1392750"/>
            <a:ext cx="851850" cy="851850"/>
          </a:xfrm>
          <a:prstGeom prst="roundRect">
            <a:avLst>
              <a:gd name="adj" fmla="val 8825"/>
            </a:avLst>
          </a:prstGeom>
          <a:noFill/>
          <a:ln>
            <a:noFill/>
          </a:ln>
        </p:spPr>
      </p:sp>
      <p:sp>
        <p:nvSpPr>
          <p:cNvPr id="266" name="Google Shape;266;p24"/>
          <p:cNvSpPr txBox="1"/>
          <p:nvPr/>
        </p:nvSpPr>
        <p:spPr>
          <a:xfrm>
            <a:off x="2077192" y="666750"/>
            <a:ext cx="4989617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Pitch Deck Team Slide Template, Two Persons</a:t>
            </a:r>
            <a:endParaRPr sz="500"/>
          </a:p>
        </p:txBody>
      </p:sp>
      <p:cxnSp>
        <p:nvCxnSpPr>
          <p:cNvPr id="267" name="Google Shape;267;p24"/>
          <p:cNvCxnSpPr/>
          <p:nvPr/>
        </p:nvCxnSpPr>
        <p:spPr>
          <a:xfrm>
            <a:off x="4572696" y="2494820"/>
            <a:ext cx="0" cy="1977195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dash"/>
            <a:miter lim="400000"/>
            <a:headEnd type="none" w="sm" len="sm"/>
            <a:tailEnd type="none" w="sm" len="sm"/>
          </a:ln>
        </p:spPr>
      </p:cxnSp>
      <p:sp>
        <p:nvSpPr>
          <p:cNvPr id="268" name="Google Shape;268;p24"/>
          <p:cNvSpPr txBox="1"/>
          <p:nvPr/>
        </p:nvSpPr>
        <p:spPr>
          <a:xfrm>
            <a:off x="616699" y="2430144"/>
            <a:ext cx="3674063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</a:t>
            </a:r>
            <a:endParaRPr sz="500"/>
          </a:p>
        </p:txBody>
      </p:sp>
      <p:sp>
        <p:nvSpPr>
          <p:cNvPr id="269" name="Google Shape;269;p24"/>
          <p:cNvSpPr txBox="1"/>
          <p:nvPr/>
        </p:nvSpPr>
        <p:spPr>
          <a:xfrm>
            <a:off x="1795304" y="1591046"/>
            <a:ext cx="1559386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Liam Johnson</a:t>
            </a:r>
            <a:endParaRPr sz="500"/>
          </a:p>
        </p:txBody>
      </p:sp>
      <p:sp>
        <p:nvSpPr>
          <p:cNvPr id="270" name="Google Shape;270;p24"/>
          <p:cNvSpPr txBox="1"/>
          <p:nvPr/>
        </p:nvSpPr>
        <p:spPr>
          <a:xfrm>
            <a:off x="1795304" y="1829916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Barlow SemiBold"/>
              <a:buNone/>
            </a:pPr>
            <a:r>
              <a:rPr lang="en-GB" sz="1000" b="0" i="0" u="none" strike="noStrike" cap="none">
                <a:solidFill>
                  <a:schemeClr val="accen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Founder</a:t>
            </a:r>
            <a:endParaRPr sz="500"/>
          </a:p>
        </p:txBody>
      </p:sp>
      <p:grpSp>
        <p:nvGrpSpPr>
          <p:cNvPr id="271" name="Google Shape;271;p24"/>
          <p:cNvGrpSpPr/>
          <p:nvPr/>
        </p:nvGrpSpPr>
        <p:grpSpPr>
          <a:xfrm>
            <a:off x="617400" y="3199448"/>
            <a:ext cx="3555900" cy="306395"/>
            <a:chOff x="0" y="0"/>
            <a:chExt cx="9482397" cy="817052"/>
          </a:xfrm>
        </p:grpSpPr>
        <p:grpSp>
          <p:nvGrpSpPr>
            <p:cNvPr id="272" name="Google Shape;272;p24"/>
            <p:cNvGrpSpPr/>
            <p:nvPr/>
          </p:nvGrpSpPr>
          <p:grpSpPr>
            <a:xfrm>
              <a:off x="39660" y="690051"/>
              <a:ext cx="9399680" cy="127001"/>
              <a:chOff x="0" y="0"/>
              <a:chExt cx="9399679" cy="127000"/>
            </a:xfrm>
          </p:grpSpPr>
          <p:sp>
            <p:nvSpPr>
              <p:cNvPr id="273" name="Google Shape;273;p24"/>
              <p:cNvSpPr/>
              <p:nvPr/>
            </p:nvSpPr>
            <p:spPr>
              <a:xfrm>
                <a:off x="0" y="0"/>
                <a:ext cx="9399679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274" name="Google Shape;274;p24"/>
              <p:cNvSpPr/>
              <p:nvPr/>
            </p:nvSpPr>
            <p:spPr>
              <a:xfrm>
                <a:off x="0" y="0"/>
                <a:ext cx="3810000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sp>
          <p:nvSpPr>
            <p:cNvPr id="275" name="Google Shape;275;p24"/>
            <p:cNvSpPr txBox="1"/>
            <p:nvPr/>
          </p:nvSpPr>
          <p:spPr>
            <a:xfrm>
              <a:off x="0" y="0"/>
              <a:ext cx="2169757" cy="48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Skill #01</a:t>
              </a:r>
              <a:endParaRPr sz="500"/>
            </a:p>
          </p:txBody>
        </p:sp>
        <p:sp>
          <p:nvSpPr>
            <p:cNvPr id="276" name="Google Shape;276;p24"/>
            <p:cNvSpPr txBox="1"/>
            <p:nvPr/>
          </p:nvSpPr>
          <p:spPr>
            <a:xfrm>
              <a:off x="8330165" y="17786"/>
              <a:ext cx="1152232" cy="4826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39%</a:t>
              </a:r>
              <a:endParaRPr sz="500"/>
            </a:p>
          </p:txBody>
        </p:sp>
      </p:grpSp>
      <p:grpSp>
        <p:nvGrpSpPr>
          <p:cNvPr id="277" name="Google Shape;277;p24"/>
          <p:cNvGrpSpPr/>
          <p:nvPr/>
        </p:nvGrpSpPr>
        <p:grpSpPr>
          <a:xfrm>
            <a:off x="617400" y="3685377"/>
            <a:ext cx="3555900" cy="306395"/>
            <a:chOff x="0" y="0"/>
            <a:chExt cx="9482397" cy="817052"/>
          </a:xfrm>
        </p:grpSpPr>
        <p:grpSp>
          <p:nvGrpSpPr>
            <p:cNvPr id="278" name="Google Shape;278;p24"/>
            <p:cNvGrpSpPr/>
            <p:nvPr/>
          </p:nvGrpSpPr>
          <p:grpSpPr>
            <a:xfrm>
              <a:off x="39660" y="690051"/>
              <a:ext cx="9399680" cy="127001"/>
              <a:chOff x="0" y="0"/>
              <a:chExt cx="9399679" cy="127000"/>
            </a:xfrm>
          </p:grpSpPr>
          <p:sp>
            <p:nvSpPr>
              <p:cNvPr id="279" name="Google Shape;279;p24"/>
              <p:cNvSpPr/>
              <p:nvPr/>
            </p:nvSpPr>
            <p:spPr>
              <a:xfrm>
                <a:off x="0" y="0"/>
                <a:ext cx="9399679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280" name="Google Shape;280;p24"/>
              <p:cNvSpPr/>
              <p:nvPr/>
            </p:nvSpPr>
            <p:spPr>
              <a:xfrm>
                <a:off x="0" y="0"/>
                <a:ext cx="7620000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sp>
          <p:nvSpPr>
            <p:cNvPr id="281" name="Google Shape;281;p24"/>
            <p:cNvSpPr txBox="1"/>
            <p:nvPr/>
          </p:nvSpPr>
          <p:spPr>
            <a:xfrm>
              <a:off x="0" y="0"/>
              <a:ext cx="2169757" cy="48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Skill #02</a:t>
              </a:r>
              <a:endParaRPr sz="500"/>
            </a:p>
          </p:txBody>
        </p:sp>
        <p:sp>
          <p:nvSpPr>
            <p:cNvPr id="282" name="Google Shape;282;p24"/>
            <p:cNvSpPr txBox="1"/>
            <p:nvPr/>
          </p:nvSpPr>
          <p:spPr>
            <a:xfrm>
              <a:off x="8330165" y="17786"/>
              <a:ext cx="1152232" cy="4826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82%</a:t>
              </a:r>
              <a:endParaRPr sz="500"/>
            </a:p>
          </p:txBody>
        </p:sp>
      </p:grpSp>
      <p:grpSp>
        <p:nvGrpSpPr>
          <p:cNvPr id="283" name="Google Shape;283;p24"/>
          <p:cNvGrpSpPr/>
          <p:nvPr/>
        </p:nvGrpSpPr>
        <p:grpSpPr>
          <a:xfrm>
            <a:off x="617400" y="4171307"/>
            <a:ext cx="3555900" cy="306395"/>
            <a:chOff x="0" y="0"/>
            <a:chExt cx="9482397" cy="817052"/>
          </a:xfrm>
        </p:grpSpPr>
        <p:grpSp>
          <p:nvGrpSpPr>
            <p:cNvPr id="284" name="Google Shape;284;p24"/>
            <p:cNvGrpSpPr/>
            <p:nvPr/>
          </p:nvGrpSpPr>
          <p:grpSpPr>
            <a:xfrm>
              <a:off x="39660" y="690051"/>
              <a:ext cx="9399680" cy="127001"/>
              <a:chOff x="0" y="0"/>
              <a:chExt cx="9399679" cy="127000"/>
            </a:xfrm>
          </p:grpSpPr>
          <p:sp>
            <p:nvSpPr>
              <p:cNvPr id="285" name="Google Shape;285;p24"/>
              <p:cNvSpPr/>
              <p:nvPr/>
            </p:nvSpPr>
            <p:spPr>
              <a:xfrm>
                <a:off x="0" y="0"/>
                <a:ext cx="9399679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286" name="Google Shape;286;p24"/>
              <p:cNvSpPr/>
              <p:nvPr/>
            </p:nvSpPr>
            <p:spPr>
              <a:xfrm>
                <a:off x="0" y="0"/>
                <a:ext cx="6985000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sp>
          <p:nvSpPr>
            <p:cNvPr id="287" name="Google Shape;287;p24"/>
            <p:cNvSpPr txBox="1"/>
            <p:nvPr/>
          </p:nvSpPr>
          <p:spPr>
            <a:xfrm>
              <a:off x="0" y="0"/>
              <a:ext cx="2169757" cy="48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Skill #03</a:t>
              </a:r>
              <a:endParaRPr sz="500"/>
            </a:p>
          </p:txBody>
        </p:sp>
        <p:sp>
          <p:nvSpPr>
            <p:cNvPr id="288" name="Google Shape;288;p24"/>
            <p:cNvSpPr txBox="1"/>
            <p:nvPr/>
          </p:nvSpPr>
          <p:spPr>
            <a:xfrm>
              <a:off x="8330165" y="17786"/>
              <a:ext cx="1152232" cy="4826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76%</a:t>
              </a:r>
              <a:endParaRPr sz="500"/>
            </a:p>
          </p:txBody>
        </p:sp>
      </p:grpSp>
      <p:sp>
        <p:nvSpPr>
          <p:cNvPr id="289" name="Google Shape;289;p24"/>
          <p:cNvSpPr txBox="1"/>
          <p:nvPr/>
        </p:nvSpPr>
        <p:spPr>
          <a:xfrm>
            <a:off x="4964306" y="2430144"/>
            <a:ext cx="3674063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</a:t>
            </a:r>
            <a:endParaRPr sz="500"/>
          </a:p>
        </p:txBody>
      </p:sp>
      <p:sp>
        <p:nvSpPr>
          <p:cNvPr id="290" name="Google Shape;290;p24"/>
          <p:cNvSpPr txBox="1"/>
          <p:nvPr/>
        </p:nvSpPr>
        <p:spPr>
          <a:xfrm>
            <a:off x="6142911" y="1591046"/>
            <a:ext cx="155938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Liam Johnson</a:t>
            </a:r>
            <a:endParaRPr sz="500"/>
          </a:p>
        </p:txBody>
      </p:sp>
      <p:sp>
        <p:nvSpPr>
          <p:cNvPr id="291" name="Google Shape;291;p24"/>
          <p:cNvSpPr txBox="1"/>
          <p:nvPr/>
        </p:nvSpPr>
        <p:spPr>
          <a:xfrm>
            <a:off x="6142911" y="1829916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Barlow SemiBold"/>
              <a:buNone/>
            </a:pPr>
            <a:r>
              <a:rPr lang="en-GB" sz="1000" b="0" i="0" u="none" strike="noStrike" cap="none">
                <a:solidFill>
                  <a:schemeClr val="accen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Founder</a:t>
            </a:r>
            <a:endParaRPr sz="500"/>
          </a:p>
        </p:txBody>
      </p:sp>
      <p:grpSp>
        <p:nvGrpSpPr>
          <p:cNvPr id="292" name="Google Shape;292;p24"/>
          <p:cNvGrpSpPr/>
          <p:nvPr/>
        </p:nvGrpSpPr>
        <p:grpSpPr>
          <a:xfrm>
            <a:off x="4965007" y="3199449"/>
            <a:ext cx="3555900" cy="306395"/>
            <a:chOff x="0" y="0"/>
            <a:chExt cx="9482397" cy="817052"/>
          </a:xfrm>
        </p:grpSpPr>
        <p:grpSp>
          <p:nvGrpSpPr>
            <p:cNvPr id="293" name="Google Shape;293;p24"/>
            <p:cNvGrpSpPr/>
            <p:nvPr/>
          </p:nvGrpSpPr>
          <p:grpSpPr>
            <a:xfrm>
              <a:off x="39660" y="690051"/>
              <a:ext cx="9399680" cy="127001"/>
              <a:chOff x="0" y="0"/>
              <a:chExt cx="9399679" cy="127000"/>
            </a:xfrm>
          </p:grpSpPr>
          <p:sp>
            <p:nvSpPr>
              <p:cNvPr id="294" name="Google Shape;294;p24"/>
              <p:cNvSpPr/>
              <p:nvPr/>
            </p:nvSpPr>
            <p:spPr>
              <a:xfrm>
                <a:off x="0" y="0"/>
                <a:ext cx="9399679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295" name="Google Shape;295;p24"/>
              <p:cNvSpPr/>
              <p:nvPr/>
            </p:nvSpPr>
            <p:spPr>
              <a:xfrm>
                <a:off x="0" y="0"/>
                <a:ext cx="3810000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sp>
          <p:nvSpPr>
            <p:cNvPr id="296" name="Google Shape;296;p24"/>
            <p:cNvSpPr txBox="1"/>
            <p:nvPr/>
          </p:nvSpPr>
          <p:spPr>
            <a:xfrm>
              <a:off x="0" y="0"/>
              <a:ext cx="2169757" cy="48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Skill #01</a:t>
              </a:r>
              <a:endParaRPr sz="500"/>
            </a:p>
          </p:txBody>
        </p:sp>
        <p:sp>
          <p:nvSpPr>
            <p:cNvPr id="297" name="Google Shape;297;p24"/>
            <p:cNvSpPr txBox="1"/>
            <p:nvPr/>
          </p:nvSpPr>
          <p:spPr>
            <a:xfrm>
              <a:off x="8330165" y="17786"/>
              <a:ext cx="1152232" cy="4826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39%</a:t>
              </a:r>
              <a:endParaRPr sz="500"/>
            </a:p>
          </p:txBody>
        </p:sp>
      </p:grpSp>
      <p:grpSp>
        <p:nvGrpSpPr>
          <p:cNvPr id="298" name="Google Shape;298;p24"/>
          <p:cNvGrpSpPr/>
          <p:nvPr/>
        </p:nvGrpSpPr>
        <p:grpSpPr>
          <a:xfrm>
            <a:off x="4965007" y="3685378"/>
            <a:ext cx="3555900" cy="306395"/>
            <a:chOff x="0" y="0"/>
            <a:chExt cx="9482397" cy="817052"/>
          </a:xfrm>
        </p:grpSpPr>
        <p:grpSp>
          <p:nvGrpSpPr>
            <p:cNvPr id="299" name="Google Shape;299;p24"/>
            <p:cNvGrpSpPr/>
            <p:nvPr/>
          </p:nvGrpSpPr>
          <p:grpSpPr>
            <a:xfrm>
              <a:off x="39660" y="690051"/>
              <a:ext cx="9399680" cy="127001"/>
              <a:chOff x="0" y="0"/>
              <a:chExt cx="9399679" cy="127000"/>
            </a:xfrm>
          </p:grpSpPr>
          <p:sp>
            <p:nvSpPr>
              <p:cNvPr id="300" name="Google Shape;300;p24"/>
              <p:cNvSpPr/>
              <p:nvPr/>
            </p:nvSpPr>
            <p:spPr>
              <a:xfrm>
                <a:off x="0" y="0"/>
                <a:ext cx="9399679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01" name="Google Shape;301;p24"/>
              <p:cNvSpPr/>
              <p:nvPr/>
            </p:nvSpPr>
            <p:spPr>
              <a:xfrm>
                <a:off x="0" y="0"/>
                <a:ext cx="7620000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sp>
          <p:nvSpPr>
            <p:cNvPr id="302" name="Google Shape;302;p24"/>
            <p:cNvSpPr txBox="1"/>
            <p:nvPr/>
          </p:nvSpPr>
          <p:spPr>
            <a:xfrm>
              <a:off x="0" y="0"/>
              <a:ext cx="2169757" cy="48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Skill #02</a:t>
              </a:r>
              <a:endParaRPr sz="500"/>
            </a:p>
          </p:txBody>
        </p:sp>
        <p:sp>
          <p:nvSpPr>
            <p:cNvPr id="303" name="Google Shape;303;p24"/>
            <p:cNvSpPr txBox="1"/>
            <p:nvPr/>
          </p:nvSpPr>
          <p:spPr>
            <a:xfrm>
              <a:off x="8330165" y="17786"/>
              <a:ext cx="1152232" cy="4826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82%</a:t>
              </a:r>
              <a:endParaRPr sz="500"/>
            </a:p>
          </p:txBody>
        </p:sp>
      </p:grpSp>
      <p:grpSp>
        <p:nvGrpSpPr>
          <p:cNvPr id="304" name="Google Shape;304;p24"/>
          <p:cNvGrpSpPr/>
          <p:nvPr/>
        </p:nvGrpSpPr>
        <p:grpSpPr>
          <a:xfrm>
            <a:off x="4965007" y="4171308"/>
            <a:ext cx="3555900" cy="306395"/>
            <a:chOff x="0" y="0"/>
            <a:chExt cx="9482397" cy="817052"/>
          </a:xfrm>
        </p:grpSpPr>
        <p:grpSp>
          <p:nvGrpSpPr>
            <p:cNvPr id="305" name="Google Shape;305;p24"/>
            <p:cNvGrpSpPr/>
            <p:nvPr/>
          </p:nvGrpSpPr>
          <p:grpSpPr>
            <a:xfrm>
              <a:off x="39660" y="690051"/>
              <a:ext cx="9399680" cy="127001"/>
              <a:chOff x="0" y="0"/>
              <a:chExt cx="9399679" cy="127000"/>
            </a:xfrm>
          </p:grpSpPr>
          <p:sp>
            <p:nvSpPr>
              <p:cNvPr id="306" name="Google Shape;306;p24"/>
              <p:cNvSpPr/>
              <p:nvPr/>
            </p:nvSpPr>
            <p:spPr>
              <a:xfrm>
                <a:off x="0" y="0"/>
                <a:ext cx="9399679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307" name="Google Shape;307;p24"/>
              <p:cNvSpPr/>
              <p:nvPr/>
            </p:nvSpPr>
            <p:spPr>
              <a:xfrm>
                <a:off x="0" y="0"/>
                <a:ext cx="6985000" cy="127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25455"/>
                  </a:buClr>
                  <a:buSzPts val="1100"/>
                  <a:buFont typeface="Helvetica Neue"/>
                  <a:buNone/>
                </a:pPr>
                <a:endParaRPr sz="1100" b="0" i="0" u="none" strike="noStrike" cap="none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sp>
          <p:nvSpPr>
            <p:cNvPr id="308" name="Google Shape;308;p24"/>
            <p:cNvSpPr txBox="1"/>
            <p:nvPr/>
          </p:nvSpPr>
          <p:spPr>
            <a:xfrm>
              <a:off x="0" y="0"/>
              <a:ext cx="2169757" cy="48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Skill #03</a:t>
              </a:r>
              <a:endParaRPr sz="500"/>
            </a:p>
          </p:txBody>
        </p:sp>
        <p:sp>
          <p:nvSpPr>
            <p:cNvPr id="309" name="Google Shape;309;p24"/>
            <p:cNvSpPr txBox="1"/>
            <p:nvPr/>
          </p:nvSpPr>
          <p:spPr>
            <a:xfrm>
              <a:off x="8330165" y="17786"/>
              <a:ext cx="1152232" cy="4826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Barlow SemiBold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76%</a:t>
              </a:r>
              <a:endParaRPr sz="500"/>
            </a:p>
          </p:txBody>
        </p:sp>
      </p:grp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692DBFF9-C45C-44FD-06B8-2CE6C98FCD39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</Words>
  <Application>Microsoft Macintosh PowerPoint</Application>
  <PresentationFormat>On-screen Show (16:9)</PresentationFormat>
  <Paragraphs>19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Medium</vt:lpstr>
      <vt:lpstr>Arial</vt:lpstr>
      <vt:lpstr>Barlow SemiBold</vt:lpstr>
      <vt:lpstr>Barlow</vt:lpstr>
      <vt:lpstr>Helvetica Light</vt:lpstr>
      <vt:lpstr>Helvetica Neue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2023-06-14T17:55:36Z</dcterms:modified>
</cp:coreProperties>
</file>