
<file path=[Content_Types].xml><?xml version="1.0" encoding="utf-8"?>
<Types xmlns="http://schemas.openxmlformats.org/package/2006/content-types">
  <Default Extension="fntdata" ContentType="application/x-fontdata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slideLayouts/slideLayout2.xml" ContentType="application/vnd.openxmlformats-officedocument.presentationml.slideLayout+xml"/>
  <Override PartName="/ppt/theme/theme2.xml" ContentType="application/vnd.openxmlformats-officedocument.theme+xml"/>
  <Override PartName="/ppt/notesSlides/notesSlide1.xml" ContentType="application/vnd.openxmlformats-officedocument.presentationml.notesSlide+xml"/>
  <Override PartName="/docProps/core.xml" ContentType="application/vnd.openxmlformats-package.core-properties+xml"/>
  <Override PartName="/docProps/app.xml" ContentType="application/vnd.openxmlformats-officedocument.extended-properties+xml"/>
</Types>
</file>

<file path=_rels/.rels><?xml version="1.0" encoding="UTF-8" standalone="yes"?>
<Relationships xmlns="http://schemas.openxmlformats.org/package/2006/relationships"><Relationship Id="rId3" Type="http://schemas.openxmlformats.org/officeDocument/2006/relationships/extended-properties" Target="docProps/app.xml"/><Relationship Id="rId2" Type="http://schemas.openxmlformats.org/package/2006/relationships/metadata/core-properties" Target="docProps/core.xml"/><Relationship Id="rId1" Type="http://schemas.openxmlformats.org/officeDocument/2006/relationships/officeDocument" Target="ppt/presentation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 strictFirstAndLastChars="0" embedTrueTypeFonts="1" saveSubsetFonts="1" autoCompressPictures="0">
  <p:sldMasterIdLst>
    <p:sldMasterId id="2147483663" r:id="rId1"/>
  </p:sldMasterIdLst>
  <p:notesMasterIdLst>
    <p:notesMasterId r:id="rId3"/>
  </p:notesMasterIdLst>
  <p:sldIdLst>
    <p:sldId id="264" r:id="rId2"/>
  </p:sldIdLst>
  <p:sldSz cx="9144000" cy="5143500" type="screen16x9"/>
  <p:notesSz cx="6858000" cy="9144000"/>
  <p:embeddedFontLst>
    <p:embeddedFont>
      <p:font typeface="Barlow" pitchFamily="2" charset="77"/>
      <p:regular r:id="rId4"/>
      <p:bold r:id="rId5"/>
      <p:italic r:id="rId6"/>
      <p:boldItalic r:id="rId7"/>
    </p:embeddedFont>
    <p:embeddedFont>
      <p:font typeface="Barlow Medium" pitchFamily="2" charset="77"/>
      <p:regular r:id="rId8"/>
      <p:bold r:id="rId9"/>
      <p:italic r:id="rId10"/>
      <p:boldItalic r:id="rId11"/>
    </p:embeddedFont>
    <p:embeddedFont>
      <p:font typeface="Barlow SemiBold" pitchFamily="2" charset="77"/>
      <p:regular r:id="rId12"/>
      <p:bold r:id="rId13"/>
      <p:italic r:id="rId14"/>
      <p:boldItalic r:id="rId15"/>
    </p:embeddedFont>
  </p:embeddedFontLst>
  <p:defaultText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defaultTextStyle>
  <p:extLst>
    <p:ext uri="{EFAFB233-063F-42B5-8137-9DF3F51BA10A}">
      <p15:sldGuideLst xmlns:p15="http://schemas.microsoft.com/office/powerpoint/2012/main">
        <p15:guide id="1" orient="horz" pos="1620">
          <p15:clr>
            <a:srgbClr val="A4A3A4"/>
          </p15:clr>
        </p15:guide>
        <p15:guide id="2" pos="2880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 lastView="sldThumbnailView">
  <p:normalViewPr>
    <p:restoredLeft sz="11812"/>
    <p:restoredTop sz="94668"/>
  </p:normalViewPr>
  <p:slideViewPr>
    <p:cSldViewPr snapToGrid="0">
      <p:cViewPr varScale="1">
        <p:scale>
          <a:sx n="141" d="100"/>
          <a:sy n="141" d="100"/>
        </p:scale>
        <p:origin x="1016" y="176"/>
      </p:cViewPr>
      <p:guideLst>
        <p:guide orient="horz" pos="1620"/>
        <p:guide pos="2880"/>
      </p:guideLst>
    </p:cSldViewPr>
  </p:slideViewPr>
  <p:notesTextViewPr>
    <p:cViewPr>
      <p:scale>
        <a:sx n="1" d="1"/>
        <a:sy n="1" d="1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8" Type="http://schemas.openxmlformats.org/officeDocument/2006/relationships/font" Target="fonts/font5.fntdata"/><Relationship Id="rId13" Type="http://schemas.openxmlformats.org/officeDocument/2006/relationships/font" Target="fonts/font10.fntdata"/><Relationship Id="rId18" Type="http://schemas.openxmlformats.org/officeDocument/2006/relationships/theme" Target="theme/theme1.xml"/><Relationship Id="rId3" Type="http://schemas.openxmlformats.org/officeDocument/2006/relationships/notesMaster" Target="notesMasters/notesMaster1.xml"/><Relationship Id="rId7" Type="http://schemas.openxmlformats.org/officeDocument/2006/relationships/font" Target="fonts/font4.fntdata"/><Relationship Id="rId12" Type="http://schemas.openxmlformats.org/officeDocument/2006/relationships/font" Target="fonts/font9.fntdata"/><Relationship Id="rId17" Type="http://schemas.openxmlformats.org/officeDocument/2006/relationships/viewProps" Target="viewProps.xml"/><Relationship Id="rId2" Type="http://schemas.openxmlformats.org/officeDocument/2006/relationships/slide" Target="slides/slide1.xml"/><Relationship Id="rId16" Type="http://schemas.openxmlformats.org/officeDocument/2006/relationships/presProps" Target="presProps.xml"/><Relationship Id="rId1" Type="http://schemas.openxmlformats.org/officeDocument/2006/relationships/slideMaster" Target="slideMasters/slideMaster1.xml"/><Relationship Id="rId6" Type="http://schemas.openxmlformats.org/officeDocument/2006/relationships/font" Target="fonts/font3.fntdata"/><Relationship Id="rId11" Type="http://schemas.openxmlformats.org/officeDocument/2006/relationships/font" Target="fonts/font8.fntdata"/><Relationship Id="rId5" Type="http://schemas.openxmlformats.org/officeDocument/2006/relationships/font" Target="fonts/font2.fntdata"/><Relationship Id="rId15" Type="http://schemas.openxmlformats.org/officeDocument/2006/relationships/font" Target="fonts/font12.fntdata"/><Relationship Id="rId10" Type="http://schemas.openxmlformats.org/officeDocument/2006/relationships/font" Target="fonts/font7.fntdata"/><Relationship Id="rId19" Type="http://schemas.openxmlformats.org/officeDocument/2006/relationships/tableStyles" Target="tableStyles.xml"/><Relationship Id="rId4" Type="http://schemas.openxmlformats.org/officeDocument/2006/relationships/font" Target="fonts/font1.fntdata"/><Relationship Id="rId9" Type="http://schemas.openxmlformats.org/officeDocument/2006/relationships/font" Target="fonts/font6.fntdata"/><Relationship Id="rId14" Type="http://schemas.openxmlformats.org/officeDocument/2006/relationships/font" Target="fonts/font11.fntdata"/></Relationships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Shape 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" name="Google Shape;3;n"/>
          <p:cNvSpPr>
            <a:spLocks noGrp="1" noRot="1" noChangeAspect="1"/>
          </p:cNvSpPr>
          <p:nvPr>
            <p:ph type="sldImg" idx="2"/>
          </p:nvPr>
        </p:nvSpPr>
        <p:spPr>
          <a:xfrm>
            <a:off x="381300" y="685800"/>
            <a:ext cx="6096075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  <a:noFill/>
          <a:ln w="9525" cap="flat" cmpd="sng">
            <a:solidFill>
              <a:srgbClr val="000000"/>
            </a:solidFill>
            <a:prstDash val="solid"/>
            <a:round/>
            <a:headEnd type="none" w="sm" len="sm"/>
            <a:tailEnd type="none" w="sm" len="sm"/>
          </a:ln>
        </p:spPr>
      </p:sp>
      <p:sp>
        <p:nvSpPr>
          <p:cNvPr id="4" name="Google Shape;4;n"/>
          <p:cNvSpPr txBox="1">
            <a:spLocks noGrp="1"/>
          </p:cNvSpPr>
          <p:nvPr>
            <p:ph type="body" idx="1"/>
          </p:nvPr>
        </p:nvSpPr>
        <p:spPr>
          <a:xfrm>
            <a:off x="685800" y="4343400"/>
            <a:ext cx="5486400" cy="4114800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91425" tIns="91425" rIns="91425" bIns="91425" anchor="t" anchorCtr="0">
            <a:noAutofit/>
          </a:bodyPr>
          <a:lstStyle>
            <a:lvl1pPr marL="457200" lvl="0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1pPr>
            <a:lvl2pPr marL="914400" lvl="1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2pPr>
            <a:lvl3pPr marL="1371600" lvl="2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3pPr>
            <a:lvl4pPr marL="1828800" lvl="3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4pPr>
            <a:lvl5pPr marL="2286000" lvl="4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5pPr>
            <a:lvl6pPr marL="2743200" lvl="5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6pPr>
            <a:lvl7pPr marL="3200400" lvl="6" indent="-298450">
              <a:spcBef>
                <a:spcPts val="0"/>
              </a:spcBef>
              <a:spcAft>
                <a:spcPts val="0"/>
              </a:spcAft>
              <a:buSzPts val="1100"/>
              <a:buChar char="●"/>
              <a:defRPr sz="1100"/>
            </a:lvl7pPr>
            <a:lvl8pPr marL="3657600" lvl="7" indent="-298450">
              <a:spcBef>
                <a:spcPts val="0"/>
              </a:spcBef>
              <a:spcAft>
                <a:spcPts val="0"/>
              </a:spcAft>
              <a:buSzPts val="1100"/>
              <a:buChar char="○"/>
              <a:defRPr sz="1100"/>
            </a:lvl8pPr>
            <a:lvl9pPr marL="4114800" lvl="8" indent="-298450">
              <a:spcBef>
                <a:spcPts val="0"/>
              </a:spcBef>
              <a:spcAft>
                <a:spcPts val="0"/>
              </a:spcAft>
              <a:buSzPts val="1100"/>
              <a:buChar char="■"/>
              <a:defRPr sz="1100"/>
            </a:lvl9pPr>
          </a:lstStyle>
          <a:p>
            <a:endParaRPr/>
          </a:p>
        </p:txBody>
      </p:sp>
    </p:spTree>
  </p:cSld>
  <p:clrMap bg1="lt1" tx1="dk1" bg2="dk2" tx2="lt2" accent1="accent1" accent2="accent2" accent3="accent3" accent4="accent4" accent5="accent5" accent6="accent6" hlink="hlink" folHlink="folHlink"/>
  <p:notesStyle>
    <a:defPPr marR="0" lvl="0" algn="l" rtl="0">
      <a:lnSpc>
        <a:spcPct val="100000"/>
      </a:lnSpc>
      <a:spcBef>
        <a:spcPts val="0"/>
      </a:spcBef>
      <a:spcAft>
        <a:spcPts val="0"/>
      </a:spcAft>
    </a:defPPr>
    <a:lvl1pPr marR="0" lvl="0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1pPr>
    <a:lvl2pPr marR="0" lvl="1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2pPr>
    <a:lvl3pPr marR="0" lvl="2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3pPr>
    <a:lvl4pPr marR="0" lvl="3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4pPr>
    <a:lvl5pPr marR="0" lvl="4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5pPr>
    <a:lvl6pPr marR="0" lvl="5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6pPr>
    <a:lvl7pPr marR="0" lvl="6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7pPr>
    <a:lvl8pPr marR="0" lvl="7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8pPr>
    <a:lvl9pPr marR="0" lvl="8" algn="l" rtl="0">
      <a:lnSpc>
        <a:spcPct val="100000"/>
      </a:lnSpc>
      <a:spcBef>
        <a:spcPts val="0"/>
      </a:spcBef>
      <a:spcAft>
        <a:spcPts val="0"/>
      </a:spcAft>
      <a:buClr>
        <a:srgbClr val="000000"/>
      </a:buClr>
      <a:buFont typeface="Arial"/>
      <a:defRPr sz="1400" b="0" i="0" u="none" strike="noStrike" cap="none">
        <a:solidFill>
          <a:srgbClr val="000000"/>
        </a:solidFill>
        <a:latin typeface="Arial"/>
        <a:ea typeface="Arial"/>
        <a:cs typeface="Arial"/>
        <a:sym typeface="Arial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slide" Target="../slides/slide1.xml"/><Relationship Id="rId1" Type="http://schemas.openxmlformats.org/officeDocument/2006/relationships/notesMaster" Target="../notesMasters/notesMaster1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 showMasterSp="0" showMasterPhAnim="0">
  <p:cSld>
    <p:spTree>
      <p:nvGrpSpPr>
        <p:cNvPr id="1" name="Shape 310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1" name="Google Shape;311;g13ac22e89ba_2_253:notes"/>
          <p:cNvSpPr txBox="1">
            <a:spLocks noGrp="1"/>
          </p:cNvSpPr>
          <p:nvPr>
            <p:ph type="body" idx="1"/>
          </p:nvPr>
        </p:nvSpPr>
        <p:spPr>
          <a:xfrm>
            <a:off x="914400" y="4343400"/>
            <a:ext cx="5029200" cy="4114800"/>
          </a:xfrm>
          <a:prstGeom prst="rect">
            <a:avLst/>
          </a:prstGeom>
        </p:spPr>
        <p:txBody>
          <a:bodyPr spcFirstLastPara="1" wrap="square" lIns="91425" tIns="91425" rIns="91425" bIns="91425" anchor="t" anchorCtr="0">
            <a:noAutofit/>
          </a:bodyPr>
          <a:lstStyle/>
          <a:p>
            <a:pPr marL="0" lvl="0" indent="0" algn="l" rtl="0">
              <a:spcBef>
                <a:spcPts val="0"/>
              </a:spcBef>
              <a:spcAft>
                <a:spcPts val="0"/>
              </a:spcAft>
              <a:buNone/>
            </a:pPr>
            <a:endParaRPr/>
          </a:p>
        </p:txBody>
      </p:sp>
      <p:sp>
        <p:nvSpPr>
          <p:cNvPr id="312" name="Google Shape;312;g13ac22e89ba_2_253:notes"/>
          <p:cNvSpPr>
            <a:spLocks noGrp="1" noRot="1" noChangeAspect="1"/>
          </p:cNvSpPr>
          <p:nvPr>
            <p:ph type="sldImg" idx="2"/>
          </p:nvPr>
        </p:nvSpPr>
        <p:spPr>
          <a:xfrm>
            <a:off x="381000" y="685800"/>
            <a:ext cx="6096000" cy="3429000"/>
          </a:xfrm>
          <a:custGeom>
            <a:avLst/>
            <a:gdLst/>
            <a:ahLst/>
            <a:cxnLst/>
            <a:rect l="l" t="t" r="r" b="b"/>
            <a:pathLst>
              <a:path w="120000" h="120000" extrusionOk="0">
                <a:moveTo>
                  <a:pt x="0" y="0"/>
                </a:moveTo>
                <a:lnTo>
                  <a:pt x="120000" y="0"/>
                </a:lnTo>
                <a:lnTo>
                  <a:pt x="120000" y="120000"/>
                </a:lnTo>
                <a:lnTo>
                  <a:pt x="0" y="120000"/>
                </a:lnTo>
                <a:close/>
              </a:path>
            </a:pathLst>
          </a:custGeom>
        </p:spPr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_rels/slideLayout2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Photo">
  <p:cSld name="Photo">
    <p:spTree>
      <p:nvGrpSpPr>
        <p:cNvPr id="1" name="Shape 52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53" name="Google Shape;53;p15"/>
          <p:cNvSpPr>
            <a:spLocks noGrp="1"/>
          </p:cNvSpPr>
          <p:nvPr>
            <p:ph type="pic" idx="2"/>
          </p:nvPr>
        </p:nvSpPr>
        <p:spPr>
          <a:xfrm>
            <a:off x="2945148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4" name="Google Shape;54;p15"/>
          <p:cNvSpPr>
            <a:spLocks noGrp="1"/>
          </p:cNvSpPr>
          <p:nvPr>
            <p:ph type="pic" idx="3"/>
          </p:nvPr>
        </p:nvSpPr>
        <p:spPr>
          <a:xfrm>
            <a:off x="4101337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5" name="Google Shape;55;p15"/>
          <p:cNvSpPr>
            <a:spLocks noGrp="1"/>
          </p:cNvSpPr>
          <p:nvPr>
            <p:ph type="pic" idx="4"/>
          </p:nvPr>
        </p:nvSpPr>
        <p:spPr>
          <a:xfrm>
            <a:off x="5257526" y="944944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6" name="Google Shape;56;p15"/>
          <p:cNvSpPr>
            <a:spLocks noGrp="1"/>
          </p:cNvSpPr>
          <p:nvPr>
            <p:ph type="pic" idx="5"/>
          </p:nvPr>
        </p:nvSpPr>
        <p:spPr>
          <a:xfrm>
            <a:off x="2945148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7" name="Google Shape;57;p15"/>
          <p:cNvSpPr>
            <a:spLocks noGrp="1"/>
          </p:cNvSpPr>
          <p:nvPr>
            <p:ph type="pic" idx="6"/>
          </p:nvPr>
        </p:nvSpPr>
        <p:spPr>
          <a:xfrm>
            <a:off x="4101337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8" name="Google Shape;58;p15"/>
          <p:cNvSpPr>
            <a:spLocks noGrp="1"/>
          </p:cNvSpPr>
          <p:nvPr>
            <p:ph type="pic" idx="7"/>
          </p:nvPr>
        </p:nvSpPr>
        <p:spPr>
          <a:xfrm>
            <a:off x="5257526" y="2088059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59" name="Google Shape;59;p15"/>
          <p:cNvSpPr>
            <a:spLocks noGrp="1"/>
          </p:cNvSpPr>
          <p:nvPr>
            <p:ph type="pic" idx="8"/>
          </p:nvPr>
        </p:nvSpPr>
        <p:spPr>
          <a:xfrm>
            <a:off x="2945148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0" name="Google Shape;60;p15"/>
          <p:cNvSpPr>
            <a:spLocks noGrp="1"/>
          </p:cNvSpPr>
          <p:nvPr>
            <p:ph type="pic" idx="9"/>
          </p:nvPr>
        </p:nvSpPr>
        <p:spPr>
          <a:xfrm>
            <a:off x="4101337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  <p:sp>
        <p:nvSpPr>
          <p:cNvPr id="61" name="Google Shape;61;p15"/>
          <p:cNvSpPr>
            <a:spLocks noGrp="1"/>
          </p:cNvSpPr>
          <p:nvPr>
            <p:ph type="pic" idx="13"/>
          </p:nvPr>
        </p:nvSpPr>
        <p:spPr>
          <a:xfrm>
            <a:off x="5257526" y="3231173"/>
            <a:ext cx="967383" cy="967383"/>
          </a:xfrm>
          <a:prstGeom prst="rect">
            <a:avLst/>
          </a:prstGeom>
          <a:noFill/>
          <a:ln>
            <a:noFill/>
          </a:ln>
        </p:spPr>
      </p:sp>
    </p:spTree>
  </p:cSld>
  <p:clrMapOvr>
    <a:masterClrMapping/>
  </p:clrMapOvr>
</p:sldLayout>
</file>

<file path=ppt/slideLayouts/slideLayout2.xml><?xml version="1.0" encoding="utf-8"?>
<p:sldLayout xmlns:a="http://schemas.openxmlformats.org/drawingml/2006/main" xmlns:r="http://schemas.openxmlformats.org/officeDocument/2006/relationships" xmlns:p="http://schemas.openxmlformats.org/presentationml/2006/main" matchingName="Main">
  <p:cSld name="Main">
    <p:spTree>
      <p:nvGrpSpPr>
        <p:cNvPr id="1" name="Shape 62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theme" Target="../theme/theme1.xml"/><Relationship Id="rId2" Type="http://schemas.openxmlformats.org/officeDocument/2006/relationships/slideLayout" Target="../slideLayouts/slideLayout2.xml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FFFFF"/>
        </a:solidFill>
        <a:effectLst/>
      </p:bgPr>
    </p:bg>
    <p:spTree>
      <p:nvGrpSpPr>
        <p:cNvPr id="1" name="Shape 50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 bg1="lt1" tx1="dk1" bg2="dk2" tx2="lt2" accent1="accent1" accent2="accent2" accent3="accent3" accent4="accent4" accent5="accent5" accent6="accent6" hlink="hlink" folHlink="folHlink"/>
  <p:sldLayoutIdLst>
    <p:sldLayoutId id="2147483660" r:id="rId1"/>
    <p:sldLayoutId id="2147483661" r:id="rId2"/>
  </p:sldLayoutIdLst>
  <p:hf sldNum="0" hdr="0" ftr="0" dt="0"/>
  <p:txStyles>
    <p:title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titleStyle>
    <p:body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bodyStyle>
    <p:otherStyle>
      <a:defPPr marR="0" lvl="0" algn="l" rtl="0">
        <a:lnSpc>
          <a:spcPct val="100000"/>
        </a:lnSpc>
        <a:spcBef>
          <a:spcPts val="0"/>
        </a:spcBef>
        <a:spcAft>
          <a:spcPts val="0"/>
        </a:spcAft>
      </a:defPPr>
      <a:lvl1pPr marR="0" lvl="0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1pPr>
      <a:lvl2pPr marR="0" lvl="1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2pPr>
      <a:lvl3pPr marR="0" lvl="2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3pPr>
      <a:lvl4pPr marR="0" lvl="3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4pPr>
      <a:lvl5pPr marR="0" lvl="4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5pPr>
      <a:lvl6pPr marR="0" lvl="5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6pPr>
      <a:lvl7pPr marR="0" lvl="6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7pPr>
      <a:lvl8pPr marR="0" lvl="7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8pPr>
      <a:lvl9pPr marR="0" lvl="8" algn="l" rtl="0">
        <a:lnSpc>
          <a:spcPct val="100000"/>
        </a:lnSpc>
        <a:spcBef>
          <a:spcPts val="0"/>
        </a:spcBef>
        <a:spcAft>
          <a:spcPts val="0"/>
        </a:spcAft>
        <a:buClr>
          <a:srgbClr val="000000"/>
        </a:buClr>
        <a:buFont typeface="Arial"/>
        <a:defRPr sz="1400" b="0" i="0" u="none" strike="noStrike" cap="none">
          <a:solidFill>
            <a:srgbClr val="000000"/>
          </a:solidFill>
          <a:latin typeface="Arial"/>
          <a:ea typeface="Arial"/>
          <a:cs typeface="Arial"/>
          <a:sym typeface="Arial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3" Type="http://schemas.openxmlformats.org/officeDocument/2006/relationships/hyperlink" Target="https://hislide.io/" TargetMode="External"/><Relationship Id="rId2" Type="http://schemas.openxmlformats.org/officeDocument/2006/relationships/notesSlide" Target="../notesSlides/notesSlide1.xml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bg>
      <p:bgPr>
        <a:solidFill>
          <a:srgbClr val="F7F5F6"/>
        </a:solidFill>
        <a:effectLst/>
      </p:bgPr>
    </p:bg>
    <p:spTree>
      <p:nvGrpSpPr>
        <p:cNvPr id="1" name="Shape 313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314" name="Google Shape;314;p25"/>
          <p:cNvSpPr>
            <a:spLocks noGrp="1"/>
          </p:cNvSpPr>
          <p:nvPr>
            <p:ph type="pic" idx="2"/>
          </p:nvPr>
        </p:nvSpPr>
        <p:spPr>
          <a:xfrm>
            <a:off x="806130" y="1474528"/>
            <a:ext cx="526500" cy="526500"/>
          </a:xfrm>
          <a:prstGeom prst="roundRect">
            <a:avLst>
              <a:gd name="adj" fmla="val 8896"/>
            </a:avLst>
          </a:prstGeom>
          <a:noFill/>
          <a:ln>
            <a:noFill/>
          </a:ln>
        </p:spPr>
      </p:sp>
      <p:sp>
        <p:nvSpPr>
          <p:cNvPr id="315" name="Google Shape;315;p25"/>
          <p:cNvSpPr>
            <a:spLocks noGrp="1"/>
          </p:cNvSpPr>
          <p:nvPr>
            <p:ph type="pic" idx="3"/>
          </p:nvPr>
        </p:nvSpPr>
        <p:spPr>
          <a:xfrm>
            <a:off x="3461395" y="1474528"/>
            <a:ext cx="526500" cy="526500"/>
          </a:xfrm>
          <a:prstGeom prst="roundRect">
            <a:avLst>
              <a:gd name="adj" fmla="val 8526"/>
            </a:avLst>
          </a:prstGeom>
          <a:noFill/>
          <a:ln>
            <a:noFill/>
          </a:ln>
        </p:spPr>
      </p:sp>
      <p:sp>
        <p:nvSpPr>
          <p:cNvPr id="316" name="Google Shape;316;p25"/>
          <p:cNvSpPr>
            <a:spLocks noGrp="1"/>
          </p:cNvSpPr>
          <p:nvPr>
            <p:ph type="pic" idx="4"/>
          </p:nvPr>
        </p:nvSpPr>
        <p:spPr>
          <a:xfrm>
            <a:off x="6102117" y="1474528"/>
            <a:ext cx="526500" cy="526500"/>
          </a:xfrm>
          <a:prstGeom prst="roundRect">
            <a:avLst>
              <a:gd name="adj" fmla="val 8896"/>
            </a:avLst>
          </a:prstGeom>
          <a:noFill/>
          <a:ln>
            <a:noFill/>
          </a:ln>
        </p:spPr>
      </p:sp>
      <p:sp>
        <p:nvSpPr>
          <p:cNvPr id="317" name="Google Shape;317;p25"/>
          <p:cNvSpPr>
            <a:spLocks noGrp="1"/>
          </p:cNvSpPr>
          <p:nvPr>
            <p:ph type="pic" idx="5"/>
          </p:nvPr>
        </p:nvSpPr>
        <p:spPr>
          <a:xfrm>
            <a:off x="806130" y="3056914"/>
            <a:ext cx="526500" cy="526500"/>
          </a:xfrm>
          <a:prstGeom prst="roundRect">
            <a:avLst>
              <a:gd name="adj" fmla="val 8896"/>
            </a:avLst>
          </a:prstGeom>
          <a:noFill/>
          <a:ln>
            <a:noFill/>
          </a:ln>
        </p:spPr>
      </p:sp>
      <p:sp>
        <p:nvSpPr>
          <p:cNvPr id="318" name="Google Shape;318;p25"/>
          <p:cNvSpPr>
            <a:spLocks noGrp="1"/>
          </p:cNvSpPr>
          <p:nvPr>
            <p:ph type="pic" idx="6"/>
          </p:nvPr>
        </p:nvSpPr>
        <p:spPr>
          <a:xfrm>
            <a:off x="3461395" y="3056914"/>
            <a:ext cx="526500" cy="526500"/>
          </a:xfrm>
          <a:prstGeom prst="roundRect">
            <a:avLst>
              <a:gd name="adj" fmla="val 7786"/>
            </a:avLst>
          </a:prstGeom>
          <a:noFill/>
          <a:ln>
            <a:noFill/>
          </a:ln>
        </p:spPr>
      </p:sp>
      <p:sp>
        <p:nvSpPr>
          <p:cNvPr id="319" name="Google Shape;319;p25"/>
          <p:cNvSpPr>
            <a:spLocks noGrp="1"/>
          </p:cNvSpPr>
          <p:nvPr>
            <p:ph type="pic" idx="7"/>
          </p:nvPr>
        </p:nvSpPr>
        <p:spPr>
          <a:xfrm>
            <a:off x="6102117" y="3056914"/>
            <a:ext cx="526500" cy="526500"/>
          </a:xfrm>
          <a:prstGeom prst="roundRect">
            <a:avLst>
              <a:gd name="adj" fmla="val 8526"/>
            </a:avLst>
          </a:prstGeom>
          <a:noFill/>
          <a:ln>
            <a:noFill/>
          </a:ln>
        </p:spPr>
      </p:sp>
      <p:sp>
        <p:nvSpPr>
          <p:cNvPr id="320" name="Google Shape;320;p25"/>
          <p:cNvSpPr txBox="1"/>
          <p:nvPr/>
        </p:nvSpPr>
        <p:spPr>
          <a:xfrm>
            <a:off x="2080681" y="666750"/>
            <a:ext cx="4989617" cy="303929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ctr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700"/>
              <a:buFont typeface="Barlow"/>
              <a:buNone/>
            </a:pPr>
            <a:r>
              <a:rPr lang="en-GB" sz="1700" b="1" i="0" u="none" strike="noStrike" cap="none">
                <a:solidFill>
                  <a:schemeClr val="dk1"/>
                </a:solidFill>
                <a:latin typeface="Barlow"/>
                <a:ea typeface="Barlow"/>
                <a:cs typeface="Barlow"/>
                <a:sym typeface="Barlow"/>
              </a:rPr>
              <a:t>Pitch Deck Team Slide Template, Six Persons</a:t>
            </a:r>
            <a:endParaRPr sz="500"/>
          </a:p>
        </p:txBody>
      </p:sp>
      <p:cxnSp>
        <p:nvCxnSpPr>
          <p:cNvPr id="321" name="Google Shape;321;p25"/>
          <p:cNvCxnSpPr/>
          <p:nvPr/>
        </p:nvCxnSpPr>
        <p:spPr>
          <a:xfrm>
            <a:off x="626323" y="2872859"/>
            <a:ext cx="7898332" cy="0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322" name="Google Shape;322;p25"/>
          <p:cNvCxnSpPr/>
          <p:nvPr/>
        </p:nvCxnSpPr>
        <p:spPr>
          <a:xfrm>
            <a:off x="3258418" y="1272519"/>
            <a:ext cx="0" cy="3201655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cxnSp>
        <p:nvCxnSpPr>
          <p:cNvPr id="323" name="Google Shape;323;p25"/>
          <p:cNvCxnSpPr/>
          <p:nvPr/>
        </p:nvCxnSpPr>
        <p:spPr>
          <a:xfrm>
            <a:off x="5895908" y="1272519"/>
            <a:ext cx="0" cy="3201655"/>
          </a:xfrm>
          <a:prstGeom prst="straightConnector1">
            <a:avLst/>
          </a:prstGeom>
          <a:noFill/>
          <a:ln w="9525" cap="flat" cmpd="sng">
            <a:solidFill>
              <a:schemeClr val="accent5"/>
            </a:solidFill>
            <a:prstDash val="dash"/>
            <a:miter lim="400000"/>
            <a:headEnd type="none" w="sm" len="sm"/>
            <a:tailEnd type="none" w="sm" len="sm"/>
          </a:ln>
        </p:spPr>
      </p:cxnSp>
      <p:sp>
        <p:nvSpPr>
          <p:cNvPr id="324" name="Google Shape;324;p25"/>
          <p:cNvSpPr txBox="1"/>
          <p:nvPr/>
        </p:nvSpPr>
        <p:spPr>
          <a:xfrm>
            <a:off x="4146096" y="3115922"/>
            <a:ext cx="1559387" cy="23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SemiBold"/>
              <a:buNone/>
            </a:pPr>
            <a:r>
              <a:rPr lang="en-GB" sz="13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Isabella Taylor</a:t>
            </a:r>
            <a:endParaRPr sz="500"/>
          </a:p>
        </p:txBody>
      </p:sp>
      <p:sp>
        <p:nvSpPr>
          <p:cNvPr id="325" name="Google Shape;325;p25"/>
          <p:cNvSpPr txBox="1"/>
          <p:nvPr/>
        </p:nvSpPr>
        <p:spPr>
          <a:xfrm>
            <a:off x="4146096" y="3354793"/>
            <a:ext cx="886764" cy="161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 SemiBold"/>
              <a:buNone/>
            </a:pPr>
            <a:r>
              <a:rPr lang="en-GB" sz="800" b="0" i="0" u="none" strike="noStrike" cap="none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sp>
        <p:nvSpPr>
          <p:cNvPr id="326" name="Google Shape;326;p25"/>
          <p:cNvSpPr txBox="1"/>
          <p:nvPr/>
        </p:nvSpPr>
        <p:spPr>
          <a:xfrm>
            <a:off x="3466755" y="3737533"/>
            <a:ext cx="2270325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327" name="Google Shape;327;p25"/>
          <p:cNvSpPr txBox="1"/>
          <p:nvPr/>
        </p:nvSpPr>
        <p:spPr>
          <a:xfrm>
            <a:off x="4146096" y="1533537"/>
            <a:ext cx="1559387" cy="23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SemiBold"/>
              <a:buNone/>
            </a:pPr>
            <a:r>
              <a:rPr lang="en-GB" sz="13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Emma Martinez</a:t>
            </a:r>
            <a:endParaRPr sz="500"/>
          </a:p>
        </p:txBody>
      </p:sp>
      <p:sp>
        <p:nvSpPr>
          <p:cNvPr id="328" name="Google Shape;328;p25"/>
          <p:cNvSpPr txBox="1"/>
          <p:nvPr/>
        </p:nvSpPr>
        <p:spPr>
          <a:xfrm>
            <a:off x="4146096" y="1772407"/>
            <a:ext cx="886764" cy="161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2"/>
              </a:buClr>
              <a:buSzPts val="800"/>
              <a:buFont typeface="Barlow SemiBold"/>
              <a:buNone/>
            </a:pPr>
            <a:r>
              <a:rPr lang="en-GB" sz="800" b="0" i="0" u="none" strike="noStrike" cap="none">
                <a:solidFill>
                  <a:schemeClr val="accent2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sp>
        <p:nvSpPr>
          <p:cNvPr id="329" name="Google Shape;329;p25"/>
          <p:cNvSpPr txBox="1"/>
          <p:nvPr/>
        </p:nvSpPr>
        <p:spPr>
          <a:xfrm>
            <a:off x="3466755" y="2155147"/>
            <a:ext cx="2270325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grpSp>
        <p:nvGrpSpPr>
          <p:cNvPr id="330" name="Google Shape;330;p25"/>
          <p:cNvGrpSpPr/>
          <p:nvPr/>
        </p:nvGrpSpPr>
        <p:grpSpPr>
          <a:xfrm>
            <a:off x="6786946" y="3115922"/>
            <a:ext cx="1559388" cy="404300"/>
            <a:chOff x="0" y="0"/>
            <a:chExt cx="4158364" cy="1078131"/>
          </a:xfrm>
        </p:grpSpPr>
        <p:sp>
          <p:nvSpPr>
            <p:cNvPr id="331" name="Google Shape;331;p25"/>
            <p:cNvSpPr txBox="1"/>
            <p:nvPr/>
          </p:nvSpPr>
          <p:spPr>
            <a:xfrm>
              <a:off x="0" y="0"/>
              <a:ext cx="4158364" cy="622300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dk1"/>
                </a:buClr>
                <a:buSzPts val="1300"/>
                <a:buFont typeface="Barlow SemiBold"/>
                <a:buNone/>
              </a:pPr>
              <a:r>
                <a:rPr lang="en-GB" sz="1300" b="0" i="0" u="none" strike="noStrike" cap="none">
                  <a:solidFill>
                    <a:schemeClr val="dk1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Eliah Jones</a:t>
              </a:r>
              <a:endParaRPr sz="500"/>
            </a:p>
          </p:txBody>
        </p:sp>
        <p:sp>
          <p:nvSpPr>
            <p:cNvPr id="332" name="Google Shape;332;p25"/>
            <p:cNvSpPr txBox="1"/>
            <p:nvPr/>
          </p:nvSpPr>
          <p:spPr>
            <a:xfrm>
              <a:off x="0" y="636986"/>
              <a:ext cx="2364703" cy="441145"/>
            </a:xfrm>
            <a:prstGeom prst="rect">
              <a:avLst/>
            </a:prstGeom>
            <a:noFill/>
            <a:ln>
              <a:noFill/>
            </a:ln>
          </p:spPr>
          <p:txBody>
            <a:bodyPr spcFirstLastPara="1" wrap="square" lIns="19050" tIns="19050" rIns="19050" bIns="19050" anchor="t" anchorCtr="0">
              <a:spAutoFit/>
            </a:bodyPr>
            <a:lstStyle/>
            <a:p>
              <a:pPr marL="0" marR="0" lvl="0" indent="0" algn="l" rtl="0">
                <a:lnSpc>
                  <a:spcPct val="100000"/>
                </a:lnSpc>
                <a:spcBef>
                  <a:spcPts val="0"/>
                </a:spcBef>
                <a:spcAft>
                  <a:spcPts val="0"/>
                </a:spcAft>
                <a:buClr>
                  <a:schemeClr val="accent3"/>
                </a:buClr>
                <a:buSzPts val="800"/>
                <a:buFont typeface="Barlow SemiBold"/>
                <a:buNone/>
              </a:pPr>
              <a:r>
                <a:rPr lang="en-GB" sz="800" b="0" i="0" u="none" strike="noStrike" cap="none">
                  <a:solidFill>
                    <a:schemeClr val="accent3"/>
                  </a:solidFill>
                  <a:latin typeface="Barlow SemiBold"/>
                  <a:ea typeface="Barlow SemiBold"/>
                  <a:cs typeface="Barlow SemiBold"/>
                  <a:sym typeface="Barlow SemiBold"/>
                </a:rPr>
                <a:t>Founder</a:t>
              </a:r>
              <a:endParaRPr sz="500"/>
            </a:p>
          </p:txBody>
        </p:sp>
      </p:grpSp>
      <p:sp>
        <p:nvSpPr>
          <p:cNvPr id="333" name="Google Shape;333;p25"/>
          <p:cNvSpPr txBox="1"/>
          <p:nvPr/>
        </p:nvSpPr>
        <p:spPr>
          <a:xfrm>
            <a:off x="6107605" y="3737533"/>
            <a:ext cx="2270326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334" name="Google Shape;334;p25"/>
          <p:cNvSpPr txBox="1"/>
          <p:nvPr/>
        </p:nvSpPr>
        <p:spPr>
          <a:xfrm>
            <a:off x="6786946" y="1533537"/>
            <a:ext cx="1559388" cy="23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SemiBold"/>
              <a:buNone/>
            </a:pPr>
            <a:r>
              <a:rPr lang="en-GB" sz="13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Olivia Rodriguez</a:t>
            </a:r>
            <a:endParaRPr sz="500"/>
          </a:p>
        </p:txBody>
      </p:sp>
      <p:sp>
        <p:nvSpPr>
          <p:cNvPr id="335" name="Google Shape;335;p25"/>
          <p:cNvSpPr txBox="1"/>
          <p:nvPr/>
        </p:nvSpPr>
        <p:spPr>
          <a:xfrm>
            <a:off x="6786946" y="1772407"/>
            <a:ext cx="886764" cy="161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3"/>
              </a:buClr>
              <a:buSzPts val="800"/>
              <a:buFont typeface="Barlow SemiBold"/>
              <a:buNone/>
            </a:pPr>
            <a:r>
              <a:rPr lang="en-GB" sz="800" b="0" i="0" u="none" strike="noStrike" cap="none">
                <a:solidFill>
                  <a:schemeClr val="accent3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sp>
        <p:nvSpPr>
          <p:cNvPr id="336" name="Google Shape;336;p25"/>
          <p:cNvSpPr txBox="1"/>
          <p:nvPr/>
        </p:nvSpPr>
        <p:spPr>
          <a:xfrm>
            <a:off x="6107605" y="2155147"/>
            <a:ext cx="2270326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337" name="Google Shape;337;p25"/>
          <p:cNvSpPr txBox="1"/>
          <p:nvPr/>
        </p:nvSpPr>
        <p:spPr>
          <a:xfrm>
            <a:off x="1490958" y="3115922"/>
            <a:ext cx="1559388" cy="23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SemiBold"/>
              <a:buNone/>
            </a:pPr>
            <a:r>
              <a:rPr lang="en-GB" sz="13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Amelia Lopez</a:t>
            </a:r>
            <a:endParaRPr sz="500"/>
          </a:p>
        </p:txBody>
      </p:sp>
      <p:sp>
        <p:nvSpPr>
          <p:cNvPr id="338" name="Google Shape;338;p25"/>
          <p:cNvSpPr txBox="1"/>
          <p:nvPr/>
        </p:nvSpPr>
        <p:spPr>
          <a:xfrm>
            <a:off x="1490958" y="3354793"/>
            <a:ext cx="886764" cy="161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Barlow SemiBold"/>
              <a:buNone/>
            </a:pPr>
            <a:r>
              <a:rPr lang="en-GB" sz="8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sp>
        <p:nvSpPr>
          <p:cNvPr id="339" name="Google Shape;339;p25"/>
          <p:cNvSpPr txBox="1"/>
          <p:nvPr/>
        </p:nvSpPr>
        <p:spPr>
          <a:xfrm>
            <a:off x="811617" y="3737533"/>
            <a:ext cx="2270326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340" name="Google Shape;340;p25"/>
          <p:cNvSpPr txBox="1"/>
          <p:nvPr/>
        </p:nvSpPr>
        <p:spPr>
          <a:xfrm>
            <a:off x="1490958" y="1533537"/>
            <a:ext cx="1559388" cy="23336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1"/>
              </a:buClr>
              <a:buSzPts val="1300"/>
              <a:buFont typeface="Barlow SemiBold"/>
              <a:buNone/>
            </a:pPr>
            <a:r>
              <a:rPr lang="en-GB" sz="1300" b="0" i="0" u="none" strike="noStrike" cap="none">
                <a:solidFill>
                  <a:schemeClr val="dk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Liam Johnson</a:t>
            </a:r>
            <a:endParaRPr sz="500"/>
          </a:p>
        </p:txBody>
      </p:sp>
      <p:sp>
        <p:nvSpPr>
          <p:cNvPr id="341" name="Google Shape;341;p25"/>
          <p:cNvSpPr txBox="1"/>
          <p:nvPr/>
        </p:nvSpPr>
        <p:spPr>
          <a:xfrm>
            <a:off x="1490958" y="1772407"/>
            <a:ext cx="886764" cy="161926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accent1"/>
              </a:buClr>
              <a:buSzPts val="800"/>
              <a:buFont typeface="Barlow SemiBold"/>
              <a:buNone/>
            </a:pPr>
            <a:r>
              <a:rPr lang="en-GB" sz="800" b="0" i="0" u="none" strike="noStrike" cap="none">
                <a:solidFill>
                  <a:schemeClr val="accent1"/>
                </a:solidFill>
                <a:latin typeface="Barlow SemiBold"/>
                <a:ea typeface="Barlow SemiBold"/>
                <a:cs typeface="Barlow SemiBold"/>
                <a:sym typeface="Barlow SemiBold"/>
              </a:rPr>
              <a:t>Founder</a:t>
            </a:r>
            <a:endParaRPr sz="500"/>
          </a:p>
        </p:txBody>
      </p:sp>
      <p:sp>
        <p:nvSpPr>
          <p:cNvPr id="342" name="Google Shape;342;p25"/>
          <p:cNvSpPr txBox="1"/>
          <p:nvPr/>
        </p:nvSpPr>
        <p:spPr>
          <a:xfrm>
            <a:off x="811617" y="2155147"/>
            <a:ext cx="2270326" cy="546303"/>
          </a:xfrm>
          <a:prstGeom prst="rect">
            <a:avLst/>
          </a:prstGeom>
          <a:noFill/>
          <a:ln>
            <a:noFill/>
          </a:ln>
        </p:spPr>
        <p:txBody>
          <a:bodyPr spcFirstLastPara="1" wrap="square" lIns="19050" tIns="19050" rIns="19050" bIns="19050" anchor="t" anchorCtr="0">
            <a:spAutoFit/>
          </a:bodyPr>
          <a:lstStyle/>
          <a:p>
            <a:pPr marL="0" marR="0" lvl="0" indent="0" algn="l" rtl="0">
              <a:lnSpc>
                <a:spcPct val="100000"/>
              </a:lnSpc>
              <a:spcBef>
                <a:spcPts val="0"/>
              </a:spcBef>
              <a:spcAft>
                <a:spcPts val="0"/>
              </a:spcAft>
              <a:buClr>
                <a:schemeClr val="dk2"/>
              </a:buClr>
              <a:buSzPts val="800"/>
              <a:buFont typeface="Barlow Medium"/>
              <a:buNone/>
            </a:pPr>
            <a:r>
              <a:rPr lang="en-GB" sz="800" b="0" i="0" u="none" strike="noStrike" cap="none">
                <a:solidFill>
                  <a:schemeClr val="dk2"/>
                </a:solidFill>
                <a:latin typeface="Barlow Medium"/>
                <a:ea typeface="Barlow Medium"/>
                <a:cs typeface="Barlow Medium"/>
                <a:sym typeface="Barlow Medium"/>
              </a:rPr>
              <a:t>Lorem Ipsum is simply dummy text of the printing and typesetting industry. Lorem Ipsum has been the industry's standard dummy text ever since the 1500s, when an unknown printer</a:t>
            </a:r>
            <a:endParaRPr sz="500"/>
          </a:p>
        </p:txBody>
      </p:sp>
      <p:sp>
        <p:nvSpPr>
          <p:cNvPr id="2" name="Shape">
            <a:hlinkClick r:id="rId3"/>
            <a:extLst>
              <a:ext uri="{FF2B5EF4-FFF2-40B4-BE49-F238E27FC236}">
                <a16:creationId xmlns:a16="http://schemas.microsoft.com/office/drawing/2014/main" id="{C49E886E-F25B-1F13-D0C4-393C59DF6107}"/>
              </a:ext>
            </a:extLst>
          </p:cNvPr>
          <p:cNvSpPr/>
          <p:nvPr/>
        </p:nvSpPr>
        <p:spPr>
          <a:xfrm>
            <a:off x="7912009" y="4634156"/>
            <a:ext cx="869980" cy="233408"/>
          </a:xfrm>
          <a:custGeom>
            <a:avLst/>
            <a:gdLst/>
            <a:ahLst/>
            <a:cxnLst>
              <a:cxn ang="0">
                <a:pos x="wd2" y="hd2"/>
              </a:cxn>
              <a:cxn ang="5400000">
                <a:pos x="wd2" y="hd2"/>
              </a:cxn>
              <a:cxn ang="10800000">
                <a:pos x="wd2" y="hd2"/>
              </a:cxn>
              <a:cxn ang="16200000">
                <a:pos x="wd2" y="hd2"/>
              </a:cxn>
            </a:cxnLst>
            <a:rect l="0" t="0" r="r" b="b"/>
            <a:pathLst>
              <a:path w="21315" h="21600" extrusionOk="0">
                <a:moveTo>
                  <a:pt x="2858" y="0"/>
                </a:moveTo>
                <a:cubicBezTo>
                  <a:pt x="2127" y="0"/>
                  <a:pt x="1395" y="1043"/>
                  <a:pt x="837" y="3151"/>
                </a:cubicBezTo>
                <a:cubicBezTo>
                  <a:pt x="-279" y="7367"/>
                  <a:pt x="-279" y="14202"/>
                  <a:pt x="837" y="18418"/>
                </a:cubicBezTo>
                <a:cubicBezTo>
                  <a:pt x="1399" y="20541"/>
                  <a:pt x="2137" y="21600"/>
                  <a:pt x="2874" y="21584"/>
                </a:cubicBezTo>
                <a:lnTo>
                  <a:pt x="5405" y="21600"/>
                </a:lnTo>
                <a:cubicBezTo>
                  <a:pt x="5467" y="21596"/>
                  <a:pt x="5522" y="21442"/>
                  <a:pt x="5539" y="21217"/>
                </a:cubicBezTo>
                <a:cubicBezTo>
                  <a:pt x="5554" y="21027"/>
                  <a:pt x="5537" y="20816"/>
                  <a:pt x="5499" y="20682"/>
                </a:cubicBezTo>
                <a:lnTo>
                  <a:pt x="5033" y="18923"/>
                </a:lnTo>
                <a:cubicBezTo>
                  <a:pt x="4992" y="18739"/>
                  <a:pt x="4975" y="18503"/>
                  <a:pt x="4980" y="18265"/>
                </a:cubicBezTo>
                <a:cubicBezTo>
                  <a:pt x="4984" y="18102"/>
                  <a:pt x="5000" y="17952"/>
                  <a:pt x="5025" y="17821"/>
                </a:cubicBezTo>
                <a:cubicBezTo>
                  <a:pt x="5027" y="17811"/>
                  <a:pt x="5031" y="17801"/>
                  <a:pt x="5033" y="17791"/>
                </a:cubicBezTo>
                <a:cubicBezTo>
                  <a:pt x="5035" y="17781"/>
                  <a:pt x="5035" y="17770"/>
                  <a:pt x="5037" y="17760"/>
                </a:cubicBezTo>
                <a:cubicBezTo>
                  <a:pt x="5040" y="17748"/>
                  <a:pt x="5042" y="17727"/>
                  <a:pt x="5045" y="17714"/>
                </a:cubicBezTo>
                <a:cubicBezTo>
                  <a:pt x="5047" y="17707"/>
                  <a:pt x="5051" y="17706"/>
                  <a:pt x="5053" y="17699"/>
                </a:cubicBezTo>
                <a:lnTo>
                  <a:pt x="5053" y="17684"/>
                </a:lnTo>
                <a:cubicBezTo>
                  <a:pt x="5988" y="13442"/>
                  <a:pt x="5932" y="7130"/>
                  <a:pt x="4879" y="3151"/>
                </a:cubicBezTo>
                <a:cubicBezTo>
                  <a:pt x="4321" y="1043"/>
                  <a:pt x="3590" y="0"/>
                  <a:pt x="2858" y="0"/>
                </a:cubicBezTo>
                <a:close/>
                <a:moveTo>
                  <a:pt x="10018" y="6517"/>
                </a:moveTo>
                <a:cubicBezTo>
                  <a:pt x="9956" y="6517"/>
                  <a:pt x="9896" y="6612"/>
                  <a:pt x="9848" y="6792"/>
                </a:cubicBezTo>
                <a:cubicBezTo>
                  <a:pt x="9753" y="7152"/>
                  <a:pt x="9753" y="7733"/>
                  <a:pt x="9848" y="8092"/>
                </a:cubicBezTo>
                <a:cubicBezTo>
                  <a:pt x="9943" y="8452"/>
                  <a:pt x="10097" y="8452"/>
                  <a:pt x="10193" y="8092"/>
                </a:cubicBezTo>
                <a:cubicBezTo>
                  <a:pt x="10288" y="7733"/>
                  <a:pt x="10288" y="7152"/>
                  <a:pt x="10193" y="6792"/>
                </a:cubicBezTo>
                <a:cubicBezTo>
                  <a:pt x="10145" y="6612"/>
                  <a:pt x="10081" y="6517"/>
                  <a:pt x="10018" y="6517"/>
                </a:cubicBezTo>
                <a:close/>
                <a:moveTo>
                  <a:pt x="13700" y="6517"/>
                </a:moveTo>
                <a:cubicBezTo>
                  <a:pt x="13637" y="6517"/>
                  <a:pt x="13573" y="6612"/>
                  <a:pt x="13526" y="6792"/>
                </a:cubicBezTo>
                <a:cubicBezTo>
                  <a:pt x="13430" y="7152"/>
                  <a:pt x="13430" y="7733"/>
                  <a:pt x="13526" y="8092"/>
                </a:cubicBezTo>
                <a:cubicBezTo>
                  <a:pt x="13621" y="8452"/>
                  <a:pt x="13779" y="8452"/>
                  <a:pt x="13874" y="8092"/>
                </a:cubicBezTo>
                <a:cubicBezTo>
                  <a:pt x="13969" y="7733"/>
                  <a:pt x="13969" y="7152"/>
                  <a:pt x="13874" y="6792"/>
                </a:cubicBezTo>
                <a:cubicBezTo>
                  <a:pt x="13826" y="6612"/>
                  <a:pt x="13762" y="6517"/>
                  <a:pt x="13700" y="6517"/>
                </a:cubicBezTo>
                <a:close/>
                <a:moveTo>
                  <a:pt x="19151" y="6517"/>
                </a:moveTo>
                <a:cubicBezTo>
                  <a:pt x="19089" y="6517"/>
                  <a:pt x="19024" y="6612"/>
                  <a:pt x="18977" y="6792"/>
                </a:cubicBezTo>
                <a:cubicBezTo>
                  <a:pt x="18882" y="7152"/>
                  <a:pt x="18882" y="7733"/>
                  <a:pt x="18977" y="8092"/>
                </a:cubicBezTo>
                <a:cubicBezTo>
                  <a:pt x="19072" y="8452"/>
                  <a:pt x="19226" y="8452"/>
                  <a:pt x="19321" y="8092"/>
                </a:cubicBezTo>
                <a:cubicBezTo>
                  <a:pt x="19416" y="7733"/>
                  <a:pt x="19416" y="7152"/>
                  <a:pt x="19321" y="6792"/>
                </a:cubicBezTo>
                <a:cubicBezTo>
                  <a:pt x="19273" y="6612"/>
                  <a:pt x="19213" y="6517"/>
                  <a:pt x="19151" y="6517"/>
                </a:cubicBezTo>
                <a:close/>
                <a:moveTo>
                  <a:pt x="11428" y="6700"/>
                </a:moveTo>
                <a:cubicBezTo>
                  <a:pt x="11327" y="6705"/>
                  <a:pt x="11225" y="6760"/>
                  <a:pt x="11128" y="6869"/>
                </a:cubicBezTo>
                <a:cubicBezTo>
                  <a:pt x="11046" y="6962"/>
                  <a:pt x="10965" y="7089"/>
                  <a:pt x="10893" y="7266"/>
                </a:cubicBezTo>
                <a:cubicBezTo>
                  <a:pt x="10736" y="7683"/>
                  <a:pt x="10641" y="8360"/>
                  <a:pt x="10638" y="9087"/>
                </a:cubicBezTo>
                <a:cubicBezTo>
                  <a:pt x="10634" y="10011"/>
                  <a:pt x="10779" y="10852"/>
                  <a:pt x="11003" y="11228"/>
                </a:cubicBezTo>
                <a:lnTo>
                  <a:pt x="11727" y="12376"/>
                </a:lnTo>
                <a:cubicBezTo>
                  <a:pt x="11779" y="12472"/>
                  <a:pt x="11821" y="12612"/>
                  <a:pt x="11857" y="12773"/>
                </a:cubicBezTo>
                <a:cubicBezTo>
                  <a:pt x="11885" y="12899"/>
                  <a:pt x="11911" y="13038"/>
                  <a:pt x="11922" y="13202"/>
                </a:cubicBezTo>
                <a:cubicBezTo>
                  <a:pt x="11949" y="13598"/>
                  <a:pt x="11902" y="14014"/>
                  <a:pt x="11817" y="14272"/>
                </a:cubicBezTo>
                <a:cubicBezTo>
                  <a:pt x="11731" y="14533"/>
                  <a:pt x="11619" y="14600"/>
                  <a:pt x="11509" y="14609"/>
                </a:cubicBezTo>
                <a:cubicBezTo>
                  <a:pt x="11344" y="14622"/>
                  <a:pt x="11173" y="14498"/>
                  <a:pt x="11067" y="14028"/>
                </a:cubicBezTo>
                <a:cubicBezTo>
                  <a:pt x="11019" y="13814"/>
                  <a:pt x="10991" y="13542"/>
                  <a:pt x="10986" y="13263"/>
                </a:cubicBezTo>
                <a:lnTo>
                  <a:pt x="10982" y="13018"/>
                </a:lnTo>
                <a:cubicBezTo>
                  <a:pt x="10981" y="12970"/>
                  <a:pt x="10976" y="12912"/>
                  <a:pt x="10966" y="12880"/>
                </a:cubicBezTo>
                <a:cubicBezTo>
                  <a:pt x="10957" y="12848"/>
                  <a:pt x="10946" y="12833"/>
                  <a:pt x="10934" y="12834"/>
                </a:cubicBezTo>
                <a:lnTo>
                  <a:pt x="10646" y="12850"/>
                </a:lnTo>
                <a:cubicBezTo>
                  <a:pt x="10633" y="12850"/>
                  <a:pt x="10622" y="12873"/>
                  <a:pt x="10614" y="12911"/>
                </a:cubicBezTo>
                <a:cubicBezTo>
                  <a:pt x="10607" y="12943"/>
                  <a:pt x="10605" y="12977"/>
                  <a:pt x="10606" y="13018"/>
                </a:cubicBezTo>
                <a:lnTo>
                  <a:pt x="10606" y="13431"/>
                </a:lnTo>
                <a:cubicBezTo>
                  <a:pt x="10604" y="13841"/>
                  <a:pt x="10639" y="14251"/>
                  <a:pt x="10699" y="14594"/>
                </a:cubicBezTo>
                <a:cubicBezTo>
                  <a:pt x="10766" y="14977"/>
                  <a:pt x="10861" y="15262"/>
                  <a:pt x="10970" y="15466"/>
                </a:cubicBezTo>
                <a:cubicBezTo>
                  <a:pt x="11157" y="15815"/>
                  <a:pt x="11369" y="15910"/>
                  <a:pt x="11578" y="15863"/>
                </a:cubicBezTo>
                <a:cubicBezTo>
                  <a:pt x="11756" y="15823"/>
                  <a:pt x="11935" y="15668"/>
                  <a:pt x="12076" y="15251"/>
                </a:cubicBezTo>
                <a:cubicBezTo>
                  <a:pt x="12157" y="15010"/>
                  <a:pt x="12220" y="14690"/>
                  <a:pt x="12262" y="14334"/>
                </a:cubicBezTo>
                <a:cubicBezTo>
                  <a:pt x="12308" y="13945"/>
                  <a:pt x="12328" y="13517"/>
                  <a:pt x="12315" y="13094"/>
                </a:cubicBezTo>
                <a:cubicBezTo>
                  <a:pt x="12304" y="12760"/>
                  <a:pt x="12272" y="12440"/>
                  <a:pt x="12222" y="12161"/>
                </a:cubicBezTo>
                <a:cubicBezTo>
                  <a:pt x="12167" y="11857"/>
                  <a:pt x="12091" y="11615"/>
                  <a:pt x="12007" y="11427"/>
                </a:cubicBezTo>
                <a:cubicBezTo>
                  <a:pt x="11946" y="11291"/>
                  <a:pt x="11881" y="11194"/>
                  <a:pt x="11817" y="11091"/>
                </a:cubicBezTo>
                <a:cubicBezTo>
                  <a:pt x="11746" y="10979"/>
                  <a:pt x="11676" y="10865"/>
                  <a:pt x="11606" y="10754"/>
                </a:cubicBezTo>
                <a:cubicBezTo>
                  <a:pt x="11465" y="10533"/>
                  <a:pt x="11325" y="10317"/>
                  <a:pt x="11185" y="10096"/>
                </a:cubicBezTo>
                <a:cubicBezTo>
                  <a:pt x="11077" y="9908"/>
                  <a:pt x="11014" y="9472"/>
                  <a:pt x="11027" y="9025"/>
                </a:cubicBezTo>
                <a:cubicBezTo>
                  <a:pt x="11035" y="8732"/>
                  <a:pt x="11073" y="8485"/>
                  <a:pt x="11132" y="8306"/>
                </a:cubicBezTo>
                <a:cubicBezTo>
                  <a:pt x="11195" y="8116"/>
                  <a:pt x="11278" y="8013"/>
                  <a:pt x="11363" y="7985"/>
                </a:cubicBezTo>
                <a:cubicBezTo>
                  <a:pt x="11457" y="7955"/>
                  <a:pt x="11551" y="8009"/>
                  <a:pt x="11638" y="8123"/>
                </a:cubicBezTo>
                <a:cubicBezTo>
                  <a:pt x="11716" y="8223"/>
                  <a:pt x="11792" y="8373"/>
                  <a:pt x="11841" y="8628"/>
                </a:cubicBezTo>
                <a:cubicBezTo>
                  <a:pt x="11868" y="8771"/>
                  <a:pt x="11882" y="8946"/>
                  <a:pt x="11893" y="9117"/>
                </a:cubicBezTo>
                <a:cubicBezTo>
                  <a:pt x="11903" y="9266"/>
                  <a:pt x="11908" y="9408"/>
                  <a:pt x="11910" y="9561"/>
                </a:cubicBezTo>
                <a:cubicBezTo>
                  <a:pt x="11910" y="9606"/>
                  <a:pt x="11916" y="9657"/>
                  <a:pt x="11926" y="9683"/>
                </a:cubicBezTo>
                <a:cubicBezTo>
                  <a:pt x="11934" y="9704"/>
                  <a:pt x="11945" y="9704"/>
                  <a:pt x="11954" y="9699"/>
                </a:cubicBezTo>
                <a:lnTo>
                  <a:pt x="12258" y="9699"/>
                </a:lnTo>
                <a:cubicBezTo>
                  <a:pt x="12269" y="9704"/>
                  <a:pt x="12279" y="9685"/>
                  <a:pt x="12286" y="9653"/>
                </a:cubicBezTo>
                <a:cubicBezTo>
                  <a:pt x="12292" y="9626"/>
                  <a:pt x="12295" y="9596"/>
                  <a:pt x="12294" y="9561"/>
                </a:cubicBezTo>
                <a:cubicBezTo>
                  <a:pt x="12300" y="9295"/>
                  <a:pt x="12297" y="9026"/>
                  <a:pt x="12282" y="8765"/>
                </a:cubicBezTo>
                <a:cubicBezTo>
                  <a:pt x="12266" y="8488"/>
                  <a:pt x="12238" y="8223"/>
                  <a:pt x="12197" y="7985"/>
                </a:cubicBezTo>
                <a:cubicBezTo>
                  <a:pt x="12137" y="7635"/>
                  <a:pt x="12047" y="7361"/>
                  <a:pt x="11950" y="7159"/>
                </a:cubicBezTo>
                <a:cubicBezTo>
                  <a:pt x="11873" y="6998"/>
                  <a:pt x="11792" y="6882"/>
                  <a:pt x="11707" y="6807"/>
                </a:cubicBezTo>
                <a:cubicBezTo>
                  <a:pt x="11616" y="6727"/>
                  <a:pt x="11522" y="6696"/>
                  <a:pt x="11428" y="6700"/>
                </a:cubicBezTo>
                <a:close/>
                <a:moveTo>
                  <a:pt x="7706" y="6807"/>
                </a:moveTo>
                <a:cubicBezTo>
                  <a:pt x="7695" y="6822"/>
                  <a:pt x="7685" y="6859"/>
                  <a:pt x="7682" y="6899"/>
                </a:cubicBezTo>
                <a:cubicBezTo>
                  <a:pt x="7678" y="6927"/>
                  <a:pt x="7677" y="6967"/>
                  <a:pt x="7678" y="7037"/>
                </a:cubicBezTo>
                <a:lnTo>
                  <a:pt x="7678" y="15527"/>
                </a:lnTo>
                <a:cubicBezTo>
                  <a:pt x="7678" y="15596"/>
                  <a:pt x="7678" y="15637"/>
                  <a:pt x="7682" y="15664"/>
                </a:cubicBezTo>
                <a:cubicBezTo>
                  <a:pt x="7685" y="15705"/>
                  <a:pt x="7695" y="15742"/>
                  <a:pt x="7706" y="15756"/>
                </a:cubicBezTo>
                <a:cubicBezTo>
                  <a:pt x="7713" y="15768"/>
                  <a:pt x="7724" y="15756"/>
                  <a:pt x="7742" y="15756"/>
                </a:cubicBezTo>
                <a:lnTo>
                  <a:pt x="8014" y="15756"/>
                </a:lnTo>
                <a:cubicBezTo>
                  <a:pt x="8032" y="15756"/>
                  <a:pt x="8043" y="15768"/>
                  <a:pt x="8050" y="15756"/>
                </a:cubicBezTo>
                <a:cubicBezTo>
                  <a:pt x="8061" y="15742"/>
                  <a:pt x="8071" y="15705"/>
                  <a:pt x="8074" y="15664"/>
                </a:cubicBezTo>
                <a:cubicBezTo>
                  <a:pt x="8077" y="15637"/>
                  <a:pt x="8074" y="15596"/>
                  <a:pt x="8074" y="15527"/>
                </a:cubicBezTo>
                <a:lnTo>
                  <a:pt x="8074" y="11901"/>
                </a:lnTo>
                <a:lnTo>
                  <a:pt x="8973" y="11901"/>
                </a:lnTo>
                <a:lnTo>
                  <a:pt x="8973" y="15527"/>
                </a:lnTo>
                <a:cubicBezTo>
                  <a:pt x="8973" y="15596"/>
                  <a:pt x="8974" y="15637"/>
                  <a:pt x="8978" y="15664"/>
                </a:cubicBezTo>
                <a:cubicBezTo>
                  <a:pt x="8981" y="15705"/>
                  <a:pt x="8991" y="15742"/>
                  <a:pt x="9002" y="15756"/>
                </a:cubicBezTo>
                <a:cubicBezTo>
                  <a:pt x="9009" y="15768"/>
                  <a:pt x="9020" y="15756"/>
                  <a:pt x="9038" y="15756"/>
                </a:cubicBezTo>
                <a:lnTo>
                  <a:pt x="9310" y="15756"/>
                </a:lnTo>
                <a:cubicBezTo>
                  <a:pt x="9328" y="15756"/>
                  <a:pt x="9339" y="15768"/>
                  <a:pt x="9346" y="15756"/>
                </a:cubicBezTo>
                <a:cubicBezTo>
                  <a:pt x="9357" y="15742"/>
                  <a:pt x="9362" y="15705"/>
                  <a:pt x="9366" y="15664"/>
                </a:cubicBezTo>
                <a:cubicBezTo>
                  <a:pt x="9369" y="15637"/>
                  <a:pt x="9370" y="15596"/>
                  <a:pt x="9370" y="15527"/>
                </a:cubicBezTo>
                <a:lnTo>
                  <a:pt x="9370" y="7037"/>
                </a:lnTo>
                <a:cubicBezTo>
                  <a:pt x="9370" y="6967"/>
                  <a:pt x="9369" y="6927"/>
                  <a:pt x="9366" y="6899"/>
                </a:cubicBezTo>
                <a:cubicBezTo>
                  <a:pt x="9362" y="6859"/>
                  <a:pt x="9357" y="6822"/>
                  <a:pt x="9346" y="6807"/>
                </a:cubicBezTo>
                <a:cubicBezTo>
                  <a:pt x="9339" y="6796"/>
                  <a:pt x="9328" y="6807"/>
                  <a:pt x="9310" y="6807"/>
                </a:cubicBezTo>
                <a:lnTo>
                  <a:pt x="9038" y="6807"/>
                </a:lnTo>
                <a:cubicBezTo>
                  <a:pt x="9020" y="6807"/>
                  <a:pt x="9009" y="6796"/>
                  <a:pt x="9002" y="6807"/>
                </a:cubicBezTo>
                <a:cubicBezTo>
                  <a:pt x="8991" y="6822"/>
                  <a:pt x="8981" y="6859"/>
                  <a:pt x="8978" y="6899"/>
                </a:cubicBezTo>
                <a:cubicBezTo>
                  <a:pt x="8974" y="6927"/>
                  <a:pt x="8973" y="6967"/>
                  <a:pt x="8973" y="7037"/>
                </a:cubicBezTo>
                <a:lnTo>
                  <a:pt x="8973" y="10601"/>
                </a:lnTo>
                <a:lnTo>
                  <a:pt x="8074" y="10601"/>
                </a:lnTo>
                <a:lnTo>
                  <a:pt x="8074" y="7037"/>
                </a:lnTo>
                <a:cubicBezTo>
                  <a:pt x="8074" y="6967"/>
                  <a:pt x="8077" y="6927"/>
                  <a:pt x="8074" y="6899"/>
                </a:cubicBezTo>
                <a:cubicBezTo>
                  <a:pt x="8071" y="6859"/>
                  <a:pt x="8061" y="6822"/>
                  <a:pt x="8050" y="6807"/>
                </a:cubicBezTo>
                <a:cubicBezTo>
                  <a:pt x="8043" y="6796"/>
                  <a:pt x="8032" y="6807"/>
                  <a:pt x="8014" y="6807"/>
                </a:cubicBezTo>
                <a:lnTo>
                  <a:pt x="7742" y="6807"/>
                </a:lnTo>
                <a:cubicBezTo>
                  <a:pt x="7724" y="6807"/>
                  <a:pt x="7713" y="6796"/>
                  <a:pt x="7706" y="6807"/>
                </a:cubicBezTo>
                <a:close/>
                <a:moveTo>
                  <a:pt x="12695" y="6807"/>
                </a:moveTo>
                <a:cubicBezTo>
                  <a:pt x="12685" y="6822"/>
                  <a:pt x="12675" y="6859"/>
                  <a:pt x="12671" y="6899"/>
                </a:cubicBezTo>
                <a:cubicBezTo>
                  <a:pt x="12668" y="6927"/>
                  <a:pt x="12671" y="6967"/>
                  <a:pt x="12671" y="7037"/>
                </a:cubicBezTo>
                <a:lnTo>
                  <a:pt x="12671" y="15527"/>
                </a:lnTo>
                <a:cubicBezTo>
                  <a:pt x="12671" y="15596"/>
                  <a:pt x="12668" y="15637"/>
                  <a:pt x="12671" y="15664"/>
                </a:cubicBezTo>
                <a:cubicBezTo>
                  <a:pt x="12675" y="15705"/>
                  <a:pt x="12685" y="15742"/>
                  <a:pt x="12695" y="15756"/>
                </a:cubicBezTo>
                <a:cubicBezTo>
                  <a:pt x="12703" y="15768"/>
                  <a:pt x="12713" y="15756"/>
                  <a:pt x="12732" y="15756"/>
                </a:cubicBezTo>
                <a:lnTo>
                  <a:pt x="13003" y="15756"/>
                </a:lnTo>
                <a:cubicBezTo>
                  <a:pt x="13022" y="15756"/>
                  <a:pt x="13032" y="15768"/>
                  <a:pt x="13040" y="15756"/>
                </a:cubicBezTo>
                <a:cubicBezTo>
                  <a:pt x="13050" y="15742"/>
                  <a:pt x="13060" y="15705"/>
                  <a:pt x="13064" y="15664"/>
                </a:cubicBezTo>
                <a:cubicBezTo>
                  <a:pt x="13067" y="15637"/>
                  <a:pt x="13068" y="15596"/>
                  <a:pt x="13068" y="15527"/>
                </a:cubicBezTo>
                <a:lnTo>
                  <a:pt x="13068" y="7037"/>
                </a:lnTo>
                <a:cubicBezTo>
                  <a:pt x="13068" y="6967"/>
                  <a:pt x="13067" y="6927"/>
                  <a:pt x="13064" y="6899"/>
                </a:cubicBezTo>
                <a:cubicBezTo>
                  <a:pt x="13060" y="6859"/>
                  <a:pt x="13050" y="6822"/>
                  <a:pt x="13040" y="6807"/>
                </a:cubicBezTo>
                <a:cubicBezTo>
                  <a:pt x="13032" y="6796"/>
                  <a:pt x="13022" y="6807"/>
                  <a:pt x="13003" y="6807"/>
                </a:cubicBezTo>
                <a:lnTo>
                  <a:pt x="12732" y="6807"/>
                </a:lnTo>
                <a:cubicBezTo>
                  <a:pt x="12713" y="6807"/>
                  <a:pt x="12703" y="6796"/>
                  <a:pt x="12695" y="6807"/>
                </a:cubicBezTo>
                <a:close/>
                <a:moveTo>
                  <a:pt x="15449" y="6807"/>
                </a:moveTo>
                <a:cubicBezTo>
                  <a:pt x="15439" y="6822"/>
                  <a:pt x="15429" y="6859"/>
                  <a:pt x="15425" y="6899"/>
                </a:cubicBezTo>
                <a:cubicBezTo>
                  <a:pt x="15422" y="6927"/>
                  <a:pt x="15421" y="6967"/>
                  <a:pt x="15421" y="7037"/>
                </a:cubicBezTo>
                <a:lnTo>
                  <a:pt x="15421" y="9882"/>
                </a:lnTo>
                <a:cubicBezTo>
                  <a:pt x="15315" y="9414"/>
                  <a:pt x="15164" y="9135"/>
                  <a:pt x="15000" y="9133"/>
                </a:cubicBezTo>
                <a:cubicBezTo>
                  <a:pt x="14732" y="9128"/>
                  <a:pt x="14499" y="9736"/>
                  <a:pt x="14388" y="10723"/>
                </a:cubicBezTo>
                <a:cubicBezTo>
                  <a:pt x="14345" y="11108"/>
                  <a:pt x="14317" y="11508"/>
                  <a:pt x="14307" y="11917"/>
                </a:cubicBezTo>
                <a:cubicBezTo>
                  <a:pt x="14297" y="12320"/>
                  <a:pt x="14300" y="12734"/>
                  <a:pt x="14315" y="13140"/>
                </a:cubicBezTo>
                <a:cubicBezTo>
                  <a:pt x="14331" y="13545"/>
                  <a:pt x="14359" y="13941"/>
                  <a:pt x="14400" y="14318"/>
                </a:cubicBezTo>
                <a:cubicBezTo>
                  <a:pt x="14445" y="14719"/>
                  <a:pt x="14507" y="15093"/>
                  <a:pt x="14595" y="15374"/>
                </a:cubicBezTo>
                <a:cubicBezTo>
                  <a:pt x="14728" y="15798"/>
                  <a:pt x="14905" y="15972"/>
                  <a:pt x="15077" y="15863"/>
                </a:cubicBezTo>
                <a:cubicBezTo>
                  <a:pt x="15211" y="15778"/>
                  <a:pt x="15329" y="15521"/>
                  <a:pt x="15421" y="15144"/>
                </a:cubicBezTo>
                <a:lnTo>
                  <a:pt x="15421" y="15527"/>
                </a:lnTo>
                <a:cubicBezTo>
                  <a:pt x="15421" y="15596"/>
                  <a:pt x="15422" y="15637"/>
                  <a:pt x="15425" y="15664"/>
                </a:cubicBezTo>
                <a:cubicBezTo>
                  <a:pt x="15429" y="15705"/>
                  <a:pt x="15439" y="15742"/>
                  <a:pt x="15449" y="15756"/>
                </a:cubicBezTo>
                <a:cubicBezTo>
                  <a:pt x="15457" y="15768"/>
                  <a:pt x="15467" y="15756"/>
                  <a:pt x="15486" y="15756"/>
                </a:cubicBezTo>
                <a:lnTo>
                  <a:pt x="15757" y="15756"/>
                </a:lnTo>
                <a:cubicBezTo>
                  <a:pt x="15776" y="15756"/>
                  <a:pt x="15786" y="15768"/>
                  <a:pt x="15794" y="15756"/>
                </a:cubicBezTo>
                <a:cubicBezTo>
                  <a:pt x="15804" y="15742"/>
                  <a:pt x="15814" y="15705"/>
                  <a:pt x="15818" y="15664"/>
                </a:cubicBezTo>
                <a:cubicBezTo>
                  <a:pt x="15821" y="15637"/>
                  <a:pt x="15818" y="15596"/>
                  <a:pt x="15818" y="15527"/>
                </a:cubicBezTo>
                <a:lnTo>
                  <a:pt x="15818" y="7037"/>
                </a:lnTo>
                <a:cubicBezTo>
                  <a:pt x="15818" y="6967"/>
                  <a:pt x="15821" y="6927"/>
                  <a:pt x="15818" y="6899"/>
                </a:cubicBezTo>
                <a:cubicBezTo>
                  <a:pt x="15814" y="6859"/>
                  <a:pt x="15804" y="6822"/>
                  <a:pt x="15794" y="6807"/>
                </a:cubicBezTo>
                <a:cubicBezTo>
                  <a:pt x="15786" y="6796"/>
                  <a:pt x="15776" y="6807"/>
                  <a:pt x="15757" y="6807"/>
                </a:cubicBezTo>
                <a:lnTo>
                  <a:pt x="15486" y="6807"/>
                </a:lnTo>
                <a:cubicBezTo>
                  <a:pt x="15467" y="6807"/>
                  <a:pt x="15457" y="6796"/>
                  <a:pt x="15449" y="6807"/>
                </a:cubicBezTo>
                <a:close/>
                <a:moveTo>
                  <a:pt x="3846" y="6838"/>
                </a:moveTo>
                <a:cubicBezTo>
                  <a:pt x="3898" y="6838"/>
                  <a:pt x="3949" y="6918"/>
                  <a:pt x="3988" y="7067"/>
                </a:cubicBezTo>
                <a:cubicBezTo>
                  <a:pt x="4067" y="7365"/>
                  <a:pt x="4067" y="7856"/>
                  <a:pt x="3988" y="8153"/>
                </a:cubicBezTo>
                <a:cubicBezTo>
                  <a:pt x="3909" y="8451"/>
                  <a:pt x="3783" y="8451"/>
                  <a:pt x="3705" y="8153"/>
                </a:cubicBezTo>
                <a:cubicBezTo>
                  <a:pt x="3626" y="7856"/>
                  <a:pt x="3626" y="7365"/>
                  <a:pt x="3705" y="7067"/>
                </a:cubicBezTo>
                <a:cubicBezTo>
                  <a:pt x="3744" y="6918"/>
                  <a:pt x="3795" y="6838"/>
                  <a:pt x="3846" y="6838"/>
                </a:cubicBezTo>
                <a:close/>
                <a:moveTo>
                  <a:pt x="1700" y="7327"/>
                </a:moveTo>
                <a:lnTo>
                  <a:pt x="2105" y="7327"/>
                </a:lnTo>
                <a:lnTo>
                  <a:pt x="2105" y="10035"/>
                </a:lnTo>
                <a:lnTo>
                  <a:pt x="2818" y="10035"/>
                </a:lnTo>
                <a:lnTo>
                  <a:pt x="2818" y="7327"/>
                </a:lnTo>
                <a:lnTo>
                  <a:pt x="3223" y="7327"/>
                </a:lnTo>
                <a:lnTo>
                  <a:pt x="3223" y="14334"/>
                </a:lnTo>
                <a:lnTo>
                  <a:pt x="2818" y="14334"/>
                </a:lnTo>
                <a:lnTo>
                  <a:pt x="2818" y="11320"/>
                </a:lnTo>
                <a:lnTo>
                  <a:pt x="2105" y="11320"/>
                </a:lnTo>
                <a:lnTo>
                  <a:pt x="2105" y="14334"/>
                </a:lnTo>
                <a:lnTo>
                  <a:pt x="1700" y="14334"/>
                </a:lnTo>
                <a:lnTo>
                  <a:pt x="1700" y="7327"/>
                </a:lnTo>
                <a:close/>
                <a:moveTo>
                  <a:pt x="3644" y="8949"/>
                </a:moveTo>
                <a:lnTo>
                  <a:pt x="4049" y="8949"/>
                </a:lnTo>
                <a:lnTo>
                  <a:pt x="4049" y="14334"/>
                </a:lnTo>
                <a:lnTo>
                  <a:pt x="3644" y="14334"/>
                </a:lnTo>
                <a:lnTo>
                  <a:pt x="3644" y="8949"/>
                </a:lnTo>
                <a:close/>
                <a:moveTo>
                  <a:pt x="16972" y="9133"/>
                </a:moveTo>
                <a:cubicBezTo>
                  <a:pt x="16837" y="9138"/>
                  <a:pt x="16697" y="9228"/>
                  <a:pt x="16575" y="9484"/>
                </a:cubicBezTo>
                <a:cubicBezTo>
                  <a:pt x="16463" y="9720"/>
                  <a:pt x="16377" y="10066"/>
                  <a:pt x="16316" y="10479"/>
                </a:cubicBezTo>
                <a:cubicBezTo>
                  <a:pt x="16256" y="10882"/>
                  <a:pt x="16223" y="11350"/>
                  <a:pt x="16211" y="11825"/>
                </a:cubicBezTo>
                <a:cubicBezTo>
                  <a:pt x="16198" y="12313"/>
                  <a:pt x="16207" y="12801"/>
                  <a:pt x="16227" y="13278"/>
                </a:cubicBezTo>
                <a:cubicBezTo>
                  <a:pt x="16246" y="13726"/>
                  <a:pt x="16272" y="14177"/>
                  <a:pt x="16332" y="14578"/>
                </a:cubicBezTo>
                <a:cubicBezTo>
                  <a:pt x="16389" y="14958"/>
                  <a:pt x="16473" y="15265"/>
                  <a:pt x="16571" y="15481"/>
                </a:cubicBezTo>
                <a:cubicBezTo>
                  <a:pt x="16670" y="15699"/>
                  <a:pt x="16783" y="15816"/>
                  <a:pt x="16899" y="15863"/>
                </a:cubicBezTo>
                <a:cubicBezTo>
                  <a:pt x="17049" y="15924"/>
                  <a:pt x="17200" y="15879"/>
                  <a:pt x="17337" y="15680"/>
                </a:cubicBezTo>
                <a:cubicBezTo>
                  <a:pt x="17468" y="15488"/>
                  <a:pt x="17583" y="15161"/>
                  <a:pt x="17669" y="14716"/>
                </a:cubicBezTo>
                <a:cubicBezTo>
                  <a:pt x="17673" y="14693"/>
                  <a:pt x="17678" y="14652"/>
                  <a:pt x="17677" y="14624"/>
                </a:cubicBezTo>
                <a:cubicBezTo>
                  <a:pt x="17676" y="14596"/>
                  <a:pt x="17670" y="14583"/>
                  <a:pt x="17665" y="14563"/>
                </a:cubicBezTo>
                <a:lnTo>
                  <a:pt x="17454" y="13875"/>
                </a:lnTo>
                <a:cubicBezTo>
                  <a:pt x="17447" y="13849"/>
                  <a:pt x="17436" y="13844"/>
                  <a:pt x="17426" y="13844"/>
                </a:cubicBezTo>
                <a:cubicBezTo>
                  <a:pt x="17413" y="13844"/>
                  <a:pt x="17401" y="13866"/>
                  <a:pt x="17393" y="13905"/>
                </a:cubicBezTo>
                <a:cubicBezTo>
                  <a:pt x="17378" y="13978"/>
                  <a:pt x="17362" y="14040"/>
                  <a:pt x="17345" y="14104"/>
                </a:cubicBezTo>
                <a:cubicBezTo>
                  <a:pt x="17276" y="14354"/>
                  <a:pt x="17192" y="14565"/>
                  <a:pt x="17098" y="14609"/>
                </a:cubicBezTo>
                <a:cubicBezTo>
                  <a:pt x="16939" y="14682"/>
                  <a:pt x="16773" y="14532"/>
                  <a:pt x="16676" y="14043"/>
                </a:cubicBezTo>
                <a:cubicBezTo>
                  <a:pt x="16648" y="13897"/>
                  <a:pt x="16624" y="13740"/>
                  <a:pt x="16612" y="13569"/>
                </a:cubicBezTo>
                <a:cubicBezTo>
                  <a:pt x="16599" y="13395"/>
                  <a:pt x="16596" y="13216"/>
                  <a:pt x="16600" y="13033"/>
                </a:cubicBezTo>
                <a:lnTo>
                  <a:pt x="17677" y="13033"/>
                </a:lnTo>
                <a:cubicBezTo>
                  <a:pt x="17686" y="13037"/>
                  <a:pt x="17694" y="13026"/>
                  <a:pt x="17701" y="13003"/>
                </a:cubicBezTo>
                <a:cubicBezTo>
                  <a:pt x="17708" y="12981"/>
                  <a:pt x="17712" y="12945"/>
                  <a:pt x="17713" y="12911"/>
                </a:cubicBezTo>
                <a:cubicBezTo>
                  <a:pt x="17726" y="12436"/>
                  <a:pt x="17723" y="11958"/>
                  <a:pt x="17701" y="11488"/>
                </a:cubicBezTo>
                <a:cubicBezTo>
                  <a:pt x="17682" y="11089"/>
                  <a:pt x="17650" y="10690"/>
                  <a:pt x="17596" y="10341"/>
                </a:cubicBezTo>
                <a:cubicBezTo>
                  <a:pt x="17535" y="9951"/>
                  <a:pt x="17447" y="9632"/>
                  <a:pt x="17341" y="9423"/>
                </a:cubicBezTo>
                <a:cubicBezTo>
                  <a:pt x="17225" y="9198"/>
                  <a:pt x="17098" y="9127"/>
                  <a:pt x="16972" y="9133"/>
                </a:cubicBezTo>
                <a:close/>
                <a:moveTo>
                  <a:pt x="20483" y="9163"/>
                </a:moveTo>
                <a:cubicBezTo>
                  <a:pt x="20252" y="9205"/>
                  <a:pt x="20032" y="9567"/>
                  <a:pt x="19896" y="10280"/>
                </a:cubicBezTo>
                <a:cubicBezTo>
                  <a:pt x="19780" y="10890"/>
                  <a:pt x="19748" y="11656"/>
                  <a:pt x="19746" y="12406"/>
                </a:cubicBezTo>
                <a:cubicBezTo>
                  <a:pt x="19744" y="13416"/>
                  <a:pt x="19802" y="14461"/>
                  <a:pt x="19997" y="15144"/>
                </a:cubicBezTo>
                <a:cubicBezTo>
                  <a:pt x="20088" y="15461"/>
                  <a:pt x="20198" y="15653"/>
                  <a:pt x="20313" y="15772"/>
                </a:cubicBezTo>
                <a:cubicBezTo>
                  <a:pt x="20432" y="15894"/>
                  <a:pt x="20561" y="15937"/>
                  <a:pt x="20686" y="15848"/>
                </a:cubicBezTo>
                <a:cubicBezTo>
                  <a:pt x="20846" y="15734"/>
                  <a:pt x="20986" y="15438"/>
                  <a:pt x="21091" y="14991"/>
                </a:cubicBezTo>
                <a:cubicBezTo>
                  <a:pt x="21194" y="14555"/>
                  <a:pt x="21261" y="13983"/>
                  <a:pt x="21293" y="13385"/>
                </a:cubicBezTo>
                <a:cubicBezTo>
                  <a:pt x="21321" y="12868"/>
                  <a:pt x="21320" y="12335"/>
                  <a:pt x="21301" y="11825"/>
                </a:cubicBezTo>
                <a:cubicBezTo>
                  <a:pt x="21284" y="11319"/>
                  <a:pt x="21246" y="10826"/>
                  <a:pt x="21172" y="10387"/>
                </a:cubicBezTo>
                <a:cubicBezTo>
                  <a:pt x="21109" y="10017"/>
                  <a:pt x="21024" y="9723"/>
                  <a:pt x="20925" y="9515"/>
                </a:cubicBezTo>
                <a:cubicBezTo>
                  <a:pt x="20822" y="9300"/>
                  <a:pt x="20705" y="9190"/>
                  <a:pt x="20585" y="9163"/>
                </a:cubicBezTo>
                <a:cubicBezTo>
                  <a:pt x="20551" y="9156"/>
                  <a:pt x="20517" y="9157"/>
                  <a:pt x="20483" y="9163"/>
                </a:cubicBezTo>
                <a:close/>
                <a:moveTo>
                  <a:pt x="9885" y="9224"/>
                </a:moveTo>
                <a:cubicBezTo>
                  <a:pt x="9866" y="9224"/>
                  <a:pt x="9856" y="9228"/>
                  <a:pt x="9848" y="9240"/>
                </a:cubicBezTo>
                <a:cubicBezTo>
                  <a:pt x="9838" y="9254"/>
                  <a:pt x="9828" y="9276"/>
                  <a:pt x="9824" y="9316"/>
                </a:cubicBezTo>
                <a:cubicBezTo>
                  <a:pt x="9821" y="9344"/>
                  <a:pt x="9820" y="9384"/>
                  <a:pt x="9820" y="9454"/>
                </a:cubicBezTo>
                <a:lnTo>
                  <a:pt x="9820" y="15527"/>
                </a:lnTo>
                <a:cubicBezTo>
                  <a:pt x="9820" y="15596"/>
                  <a:pt x="9821" y="15637"/>
                  <a:pt x="9824" y="15664"/>
                </a:cubicBezTo>
                <a:cubicBezTo>
                  <a:pt x="9828" y="15705"/>
                  <a:pt x="9838" y="15742"/>
                  <a:pt x="9848" y="15756"/>
                </a:cubicBezTo>
                <a:cubicBezTo>
                  <a:pt x="9856" y="15768"/>
                  <a:pt x="9866" y="15756"/>
                  <a:pt x="9885" y="15756"/>
                </a:cubicBezTo>
                <a:lnTo>
                  <a:pt x="10156" y="15756"/>
                </a:lnTo>
                <a:cubicBezTo>
                  <a:pt x="10174" y="15756"/>
                  <a:pt x="10185" y="15768"/>
                  <a:pt x="10193" y="15756"/>
                </a:cubicBezTo>
                <a:cubicBezTo>
                  <a:pt x="10203" y="15742"/>
                  <a:pt x="10213" y="15705"/>
                  <a:pt x="10217" y="15664"/>
                </a:cubicBezTo>
                <a:cubicBezTo>
                  <a:pt x="10220" y="15637"/>
                  <a:pt x="10221" y="15596"/>
                  <a:pt x="10221" y="15527"/>
                </a:cubicBezTo>
                <a:lnTo>
                  <a:pt x="10221" y="9454"/>
                </a:lnTo>
                <a:cubicBezTo>
                  <a:pt x="10221" y="9384"/>
                  <a:pt x="10220" y="9344"/>
                  <a:pt x="10217" y="9316"/>
                </a:cubicBezTo>
                <a:cubicBezTo>
                  <a:pt x="10213" y="9276"/>
                  <a:pt x="10203" y="9254"/>
                  <a:pt x="10193" y="9240"/>
                </a:cubicBezTo>
                <a:cubicBezTo>
                  <a:pt x="10185" y="9228"/>
                  <a:pt x="10175" y="9224"/>
                  <a:pt x="10156" y="9224"/>
                </a:cubicBezTo>
                <a:lnTo>
                  <a:pt x="9885" y="9224"/>
                </a:lnTo>
                <a:close/>
                <a:moveTo>
                  <a:pt x="13566" y="9224"/>
                </a:moveTo>
                <a:cubicBezTo>
                  <a:pt x="13548" y="9224"/>
                  <a:pt x="13533" y="9228"/>
                  <a:pt x="13526" y="9240"/>
                </a:cubicBezTo>
                <a:cubicBezTo>
                  <a:pt x="13515" y="9254"/>
                  <a:pt x="13509" y="9276"/>
                  <a:pt x="13505" y="9316"/>
                </a:cubicBezTo>
                <a:cubicBezTo>
                  <a:pt x="13502" y="9344"/>
                  <a:pt x="13501" y="9384"/>
                  <a:pt x="13501" y="9454"/>
                </a:cubicBezTo>
                <a:lnTo>
                  <a:pt x="13501" y="15527"/>
                </a:lnTo>
                <a:cubicBezTo>
                  <a:pt x="13501" y="15596"/>
                  <a:pt x="13502" y="15637"/>
                  <a:pt x="13505" y="15664"/>
                </a:cubicBezTo>
                <a:cubicBezTo>
                  <a:pt x="13509" y="15705"/>
                  <a:pt x="13515" y="15742"/>
                  <a:pt x="13526" y="15756"/>
                </a:cubicBezTo>
                <a:cubicBezTo>
                  <a:pt x="13533" y="15768"/>
                  <a:pt x="13548" y="15756"/>
                  <a:pt x="13566" y="15756"/>
                </a:cubicBezTo>
                <a:lnTo>
                  <a:pt x="13837" y="15756"/>
                </a:lnTo>
                <a:cubicBezTo>
                  <a:pt x="13856" y="15756"/>
                  <a:pt x="13867" y="15768"/>
                  <a:pt x="13874" y="15756"/>
                </a:cubicBezTo>
                <a:cubicBezTo>
                  <a:pt x="13885" y="15742"/>
                  <a:pt x="13890" y="15705"/>
                  <a:pt x="13894" y="15664"/>
                </a:cubicBezTo>
                <a:cubicBezTo>
                  <a:pt x="13897" y="15637"/>
                  <a:pt x="13898" y="15596"/>
                  <a:pt x="13898" y="15527"/>
                </a:cubicBezTo>
                <a:lnTo>
                  <a:pt x="13898" y="9454"/>
                </a:lnTo>
                <a:cubicBezTo>
                  <a:pt x="13898" y="9384"/>
                  <a:pt x="13897" y="9344"/>
                  <a:pt x="13894" y="9316"/>
                </a:cubicBezTo>
                <a:cubicBezTo>
                  <a:pt x="13890" y="9276"/>
                  <a:pt x="13884" y="9254"/>
                  <a:pt x="13874" y="9240"/>
                </a:cubicBezTo>
                <a:cubicBezTo>
                  <a:pt x="13867" y="9228"/>
                  <a:pt x="13856" y="9224"/>
                  <a:pt x="13837" y="9224"/>
                </a:cubicBezTo>
                <a:lnTo>
                  <a:pt x="13566" y="9224"/>
                </a:lnTo>
                <a:close/>
                <a:moveTo>
                  <a:pt x="19013" y="9224"/>
                </a:moveTo>
                <a:cubicBezTo>
                  <a:pt x="18995" y="9224"/>
                  <a:pt x="18984" y="9228"/>
                  <a:pt x="18977" y="9240"/>
                </a:cubicBezTo>
                <a:cubicBezTo>
                  <a:pt x="18966" y="9254"/>
                  <a:pt x="18960" y="9276"/>
                  <a:pt x="18957" y="9316"/>
                </a:cubicBezTo>
                <a:cubicBezTo>
                  <a:pt x="18953" y="9344"/>
                  <a:pt x="18953" y="9384"/>
                  <a:pt x="18953" y="9454"/>
                </a:cubicBezTo>
                <a:lnTo>
                  <a:pt x="18953" y="15527"/>
                </a:lnTo>
                <a:cubicBezTo>
                  <a:pt x="18953" y="15596"/>
                  <a:pt x="18953" y="15637"/>
                  <a:pt x="18957" y="15664"/>
                </a:cubicBezTo>
                <a:cubicBezTo>
                  <a:pt x="18960" y="15705"/>
                  <a:pt x="18966" y="15742"/>
                  <a:pt x="18977" y="15756"/>
                </a:cubicBezTo>
                <a:cubicBezTo>
                  <a:pt x="18984" y="15768"/>
                  <a:pt x="18995" y="15756"/>
                  <a:pt x="19013" y="15756"/>
                </a:cubicBezTo>
                <a:lnTo>
                  <a:pt x="19285" y="15756"/>
                </a:lnTo>
                <a:cubicBezTo>
                  <a:pt x="19303" y="15756"/>
                  <a:pt x="19314" y="15768"/>
                  <a:pt x="19321" y="15756"/>
                </a:cubicBezTo>
                <a:cubicBezTo>
                  <a:pt x="19332" y="15742"/>
                  <a:pt x="19341" y="15705"/>
                  <a:pt x="19345" y="15664"/>
                </a:cubicBezTo>
                <a:cubicBezTo>
                  <a:pt x="19348" y="15637"/>
                  <a:pt x="19349" y="15596"/>
                  <a:pt x="19349" y="15527"/>
                </a:cubicBezTo>
                <a:lnTo>
                  <a:pt x="19349" y="9454"/>
                </a:lnTo>
                <a:cubicBezTo>
                  <a:pt x="19349" y="9384"/>
                  <a:pt x="19348" y="9344"/>
                  <a:pt x="19345" y="9316"/>
                </a:cubicBezTo>
                <a:cubicBezTo>
                  <a:pt x="19342" y="9276"/>
                  <a:pt x="19332" y="9254"/>
                  <a:pt x="19321" y="9240"/>
                </a:cubicBezTo>
                <a:cubicBezTo>
                  <a:pt x="19314" y="9228"/>
                  <a:pt x="19303" y="9224"/>
                  <a:pt x="19285" y="9224"/>
                </a:cubicBezTo>
                <a:lnTo>
                  <a:pt x="19013" y="9224"/>
                </a:lnTo>
                <a:close/>
                <a:moveTo>
                  <a:pt x="15056" y="10402"/>
                </a:moveTo>
                <a:cubicBezTo>
                  <a:pt x="15149" y="10385"/>
                  <a:pt x="15234" y="10553"/>
                  <a:pt x="15295" y="10815"/>
                </a:cubicBezTo>
                <a:cubicBezTo>
                  <a:pt x="15408" y="11295"/>
                  <a:pt x="15415" y="11964"/>
                  <a:pt x="15413" y="12605"/>
                </a:cubicBezTo>
                <a:cubicBezTo>
                  <a:pt x="15411" y="13145"/>
                  <a:pt x="15403" y="13705"/>
                  <a:pt x="15316" y="14135"/>
                </a:cubicBezTo>
                <a:cubicBezTo>
                  <a:pt x="15234" y="14540"/>
                  <a:pt x="15095" y="14736"/>
                  <a:pt x="14967" y="14578"/>
                </a:cubicBezTo>
                <a:cubicBezTo>
                  <a:pt x="14857" y="14442"/>
                  <a:pt x="14783" y="14073"/>
                  <a:pt x="14741" y="13660"/>
                </a:cubicBezTo>
                <a:cubicBezTo>
                  <a:pt x="14708" y="13343"/>
                  <a:pt x="14696" y="13001"/>
                  <a:pt x="14692" y="12666"/>
                </a:cubicBezTo>
                <a:cubicBezTo>
                  <a:pt x="14688" y="12323"/>
                  <a:pt x="14692" y="11978"/>
                  <a:pt x="14716" y="11641"/>
                </a:cubicBezTo>
                <a:cubicBezTo>
                  <a:pt x="14763" y="10997"/>
                  <a:pt x="14885" y="10434"/>
                  <a:pt x="15056" y="10402"/>
                </a:cubicBezTo>
                <a:close/>
                <a:moveTo>
                  <a:pt x="16940" y="10402"/>
                </a:moveTo>
                <a:cubicBezTo>
                  <a:pt x="16968" y="10398"/>
                  <a:pt x="16993" y="10397"/>
                  <a:pt x="17021" y="10417"/>
                </a:cubicBezTo>
                <a:cubicBezTo>
                  <a:pt x="17136" y="10503"/>
                  <a:pt x="17234" y="10809"/>
                  <a:pt x="17284" y="11213"/>
                </a:cubicBezTo>
                <a:cubicBezTo>
                  <a:pt x="17312" y="11444"/>
                  <a:pt x="17326" y="11693"/>
                  <a:pt x="17320" y="11947"/>
                </a:cubicBezTo>
                <a:lnTo>
                  <a:pt x="16595" y="11947"/>
                </a:lnTo>
                <a:cubicBezTo>
                  <a:pt x="16596" y="11725"/>
                  <a:pt x="16607" y="11497"/>
                  <a:pt x="16624" y="11289"/>
                </a:cubicBezTo>
                <a:cubicBezTo>
                  <a:pt x="16640" y="11096"/>
                  <a:pt x="16663" y="10920"/>
                  <a:pt x="16701" y="10769"/>
                </a:cubicBezTo>
                <a:cubicBezTo>
                  <a:pt x="16743" y="10603"/>
                  <a:pt x="16797" y="10501"/>
                  <a:pt x="16855" y="10448"/>
                </a:cubicBezTo>
                <a:cubicBezTo>
                  <a:pt x="16882" y="10423"/>
                  <a:pt x="16912" y="10406"/>
                  <a:pt x="16940" y="10402"/>
                </a:cubicBezTo>
                <a:close/>
                <a:moveTo>
                  <a:pt x="20524" y="10402"/>
                </a:moveTo>
                <a:cubicBezTo>
                  <a:pt x="20595" y="10392"/>
                  <a:pt x="20666" y="10466"/>
                  <a:pt x="20726" y="10616"/>
                </a:cubicBezTo>
                <a:cubicBezTo>
                  <a:pt x="20822" y="10855"/>
                  <a:pt x="20877" y="11248"/>
                  <a:pt x="20901" y="11672"/>
                </a:cubicBezTo>
                <a:cubicBezTo>
                  <a:pt x="20912" y="11873"/>
                  <a:pt x="20915" y="12080"/>
                  <a:pt x="20917" y="12284"/>
                </a:cubicBezTo>
                <a:cubicBezTo>
                  <a:pt x="20919" y="12491"/>
                  <a:pt x="20920" y="12693"/>
                  <a:pt x="20917" y="12896"/>
                </a:cubicBezTo>
                <a:cubicBezTo>
                  <a:pt x="20910" y="13291"/>
                  <a:pt x="20889" y="13681"/>
                  <a:pt x="20828" y="14012"/>
                </a:cubicBezTo>
                <a:cubicBezTo>
                  <a:pt x="20746" y="14451"/>
                  <a:pt x="20607" y="14685"/>
                  <a:pt x="20467" y="14594"/>
                </a:cubicBezTo>
                <a:cubicBezTo>
                  <a:pt x="20332" y="14505"/>
                  <a:pt x="20222" y="14122"/>
                  <a:pt x="20176" y="13630"/>
                </a:cubicBezTo>
                <a:cubicBezTo>
                  <a:pt x="20158" y="13449"/>
                  <a:pt x="20153" y="13267"/>
                  <a:pt x="20147" y="13079"/>
                </a:cubicBezTo>
                <a:cubicBezTo>
                  <a:pt x="20142" y="12887"/>
                  <a:pt x="20140" y="12690"/>
                  <a:pt x="20139" y="12498"/>
                </a:cubicBezTo>
                <a:cubicBezTo>
                  <a:pt x="20138" y="12122"/>
                  <a:pt x="20142" y="11739"/>
                  <a:pt x="20180" y="11381"/>
                </a:cubicBezTo>
                <a:cubicBezTo>
                  <a:pt x="20228" y="10922"/>
                  <a:pt x="20325" y="10554"/>
                  <a:pt x="20451" y="10433"/>
                </a:cubicBezTo>
                <a:cubicBezTo>
                  <a:pt x="20474" y="10410"/>
                  <a:pt x="20500" y="10406"/>
                  <a:pt x="20524" y="10402"/>
                </a:cubicBezTo>
                <a:close/>
                <a:moveTo>
                  <a:pt x="18252" y="13982"/>
                </a:moveTo>
                <a:cubicBezTo>
                  <a:pt x="18190" y="13982"/>
                  <a:pt x="18125" y="14062"/>
                  <a:pt x="18078" y="14242"/>
                </a:cubicBezTo>
                <a:cubicBezTo>
                  <a:pt x="17983" y="14601"/>
                  <a:pt x="17983" y="15183"/>
                  <a:pt x="18078" y="15542"/>
                </a:cubicBezTo>
                <a:cubicBezTo>
                  <a:pt x="18173" y="15902"/>
                  <a:pt x="18327" y="15902"/>
                  <a:pt x="18422" y="15542"/>
                </a:cubicBezTo>
                <a:cubicBezTo>
                  <a:pt x="18517" y="15183"/>
                  <a:pt x="18517" y="14601"/>
                  <a:pt x="18422" y="14242"/>
                </a:cubicBezTo>
                <a:cubicBezTo>
                  <a:pt x="18374" y="14062"/>
                  <a:pt x="18314" y="13982"/>
                  <a:pt x="18252" y="13982"/>
                </a:cubicBezTo>
                <a:close/>
              </a:path>
            </a:pathLst>
          </a:custGeom>
          <a:solidFill>
            <a:srgbClr val="A7A7A7"/>
          </a:solidFill>
          <a:ln w="12700">
            <a:miter lim="400000"/>
          </a:ln>
        </p:spPr>
        <p:txBody>
          <a:bodyPr lIns="50800" tIns="50800" rIns="50800" bIns="50800" anchor="ctr"/>
          <a:lstStyle/>
          <a:p>
            <a:pPr>
              <a:defRPr sz="3200">
                <a:solidFill>
                  <a:srgbClr val="FFFFFF"/>
                </a:solidFill>
                <a:latin typeface="Helvetica Light"/>
                <a:ea typeface="Helvetica Light"/>
                <a:cs typeface="Helvetica Light"/>
                <a:sym typeface="Helvetica Light"/>
              </a:defRPr>
            </a:pPr>
            <a:endParaRPr/>
          </a:p>
        </p:txBody>
      </p:sp>
    </p:spTree>
  </p:cSld>
  <p:clrMapOvr>
    <a:masterClrMapping/>
  </p:clrMapOvr>
</p:sld>
</file>

<file path=ppt/theme/theme1.xml><?xml version="1.0" encoding="utf-8"?>
<a:theme xmlns:a="http://schemas.openxmlformats.org/drawingml/2006/main" name="White">
  <a:themeElements>
    <a:clrScheme name="CP - 01">
      <a:dk1>
        <a:srgbClr val="525455"/>
      </a:dk1>
      <a:lt1>
        <a:srgbClr val="F7F5F7"/>
      </a:lt1>
      <a:dk2>
        <a:srgbClr val="9D9F9D"/>
      </a:dk2>
      <a:lt2>
        <a:srgbClr val="E8E9DF"/>
      </a:lt2>
      <a:accent1>
        <a:srgbClr val="EF754A"/>
      </a:accent1>
      <a:accent2>
        <a:srgbClr val="956D98"/>
      </a:accent2>
      <a:accent3>
        <a:srgbClr val="405C72"/>
      </a:accent3>
      <a:accent4>
        <a:srgbClr val="E9E8DF"/>
      </a:accent4>
      <a:accent5>
        <a:srgbClr val="C3C5BE"/>
      </a:accent5>
      <a:accent6>
        <a:srgbClr val="EF754A"/>
      </a:accent6>
      <a:hlink>
        <a:srgbClr val="EE744A"/>
      </a:hlink>
      <a:folHlink>
        <a:srgbClr val="3F5D71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ppt/theme/theme2.xml><?xml version="1.0" encoding="utf-8"?>
<a:theme xmlns:a="http://schemas.openxmlformats.org/drawingml/2006/main">
  <a:themeElements>
    <a:clrScheme name="Default">
      <a:dk1>
        <a:srgbClr val="000000"/>
      </a:dk1>
      <a:lt1>
        <a:srgbClr val="FFFFFF"/>
      </a:lt1>
      <a:dk2>
        <a:srgbClr val="158158"/>
      </a:dk2>
      <a:lt2>
        <a:srgbClr val="F3F3F3"/>
      </a:lt2>
      <a:accent1>
        <a:srgbClr val="058DC7"/>
      </a:accent1>
      <a:accent2>
        <a:srgbClr val="50B432"/>
      </a:accent2>
      <a:accent3>
        <a:srgbClr val="ED561B"/>
      </a:accent3>
      <a:accent4>
        <a:srgbClr val="EDEF00"/>
      </a:accent4>
      <a:accent5>
        <a:srgbClr val="24CBE5"/>
      </a:accent5>
      <a:accent6>
        <a:srgbClr val="64E572"/>
      </a:accent6>
      <a:hlink>
        <a:srgbClr val="2200CC"/>
      </a:hlink>
      <a:folHlink>
        <a:srgbClr val="551A8B"/>
      </a:folHlink>
    </a:clrScheme>
    <a:fontScheme name="Office">
      <a:maj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Arial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tint val="100000"/>
                <a:shade val="100000"/>
                <a:satMod val="130000"/>
              </a:schemeClr>
            </a:gs>
            <a:gs pos="100000">
              <a:schemeClr val="phClr">
                <a:tint val="50000"/>
                <a:shade val="100000"/>
                <a:satMod val="350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/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212</Words>
  <Application>Microsoft Macintosh PowerPoint</Application>
  <PresentationFormat>On-screen Show (16:9)</PresentationFormat>
  <Paragraphs>19</Paragraphs>
  <Slides>1</Slides>
  <Notes>1</Notes>
  <HiddenSlides>0</HiddenSlides>
  <MMClips>0</MMClips>
  <ScaleCrop>false</ScaleCrop>
  <HeadingPairs>
    <vt:vector size="6" baseType="variant">
      <vt:variant>
        <vt:lpstr>Fonts Used</vt:lpstr>
      </vt:variant>
      <vt:variant>
        <vt:i4>5</vt:i4>
      </vt:variant>
      <vt:variant>
        <vt:lpstr>Theme</vt:lpstr>
      </vt:variant>
      <vt:variant>
        <vt:i4>1</vt:i4>
      </vt:variant>
      <vt:variant>
        <vt:lpstr>Slide Titles</vt:lpstr>
      </vt:variant>
      <vt:variant>
        <vt:i4>1</vt:i4>
      </vt:variant>
    </vt:vector>
  </HeadingPairs>
  <TitlesOfParts>
    <vt:vector size="7" baseType="lpstr">
      <vt:lpstr>Barlow Medium</vt:lpstr>
      <vt:lpstr>Arial</vt:lpstr>
      <vt:lpstr>Barlow SemiBold</vt:lpstr>
      <vt:lpstr>Barlow</vt:lpstr>
      <vt:lpstr>Helvetica Light</vt:lpstr>
      <vt:lpstr>White</vt:lpstr>
      <vt:lpstr>PowerPoint Presentation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PowerPoint Presentation</dc:title>
  <cp:lastModifiedBy>Анастасия Мясоедова</cp:lastModifiedBy>
  <cp:revision>2</cp:revision>
  <dcterms:modified xsi:type="dcterms:W3CDTF">2023-06-14T17:56:15Z</dcterms:modified>
</cp:coreProperties>
</file>