
<file path=[Content_Types].xml><?xml version="1.0" encoding="utf-8"?>
<Types xmlns="http://schemas.openxmlformats.org/package/2006/content-types"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"/>
  </p:notesMasterIdLst>
  <p:sldIdLst>
    <p:sldId id="264" r:id="rId2"/>
  </p:sldIdLst>
  <p:sldSz cx="24384000" cy="13716000"/>
  <p:notesSz cx="6858000" cy="9144000"/>
  <p:defaultTextStyle>
    <a:defPPr marL="0" marR="0" indent="0" algn="l" defTabSz="914400" rtl="0" fontAlgn="auto" latinLnBrk="1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1800" b="0" i="0" u="none" strike="noStrike" cap="none" spc="0" normalizeH="0" baseline="0">
        <a:ln>
          <a:noFill/>
        </a:ln>
        <a:solidFill>
          <a:srgbClr val="000000"/>
        </a:solidFill>
        <a:effectLst/>
        <a:uFillTx/>
      </a:defRPr>
    </a:defPPr>
    <a:lvl1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1pPr>
    <a:lvl2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2pPr>
    <a:lvl3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3pPr>
    <a:lvl4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4pPr>
    <a:lvl5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5pPr>
    <a:lvl6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6pPr>
    <a:lvl7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7pPr>
    <a:lvl8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8pPr>
    <a:lvl9pPr marL="0" marR="0" indent="0" algn="ctr" defTabSz="825500" rtl="0" fontAlgn="auto" latinLnBrk="0" hangingPunct="0">
      <a:lnSpc>
        <a:spcPct val="100000"/>
      </a:lnSpc>
      <a:spcBef>
        <a:spcPts val="0"/>
      </a:spcBef>
      <a:spcAft>
        <a:spcPts val="0"/>
      </a:spcAft>
      <a:buClrTx/>
      <a:buSzTx/>
      <a:buFontTx/>
      <a:buNone/>
      <a:tabLst/>
      <a:defRPr kumimoji="0" sz="3000" b="0" i="0" u="none" strike="noStrike" cap="none" spc="0" normalizeH="0" baseline="0">
        <a:ln>
          <a:noFill/>
        </a:ln>
        <a:solidFill>
          <a:srgbClr val="525455"/>
        </a:solidFill>
        <a:effectLst/>
        <a:uFillTx/>
        <a:latin typeface="Helvetica Neue Medium"/>
        <a:ea typeface="Helvetica Neue Medium"/>
        <a:cs typeface="Helvetica Neue Medium"/>
        <a:sym typeface="Helvetica Neue Medium"/>
      </a:defRPr>
    </a:lvl9pPr>
  </p:defaultTextStyle>
  <p:extLst>
    <p:ext uri="{EFAFB233-063F-42B5-8137-9DF3F51BA10A}">
      <p15:sldGuideLst xmlns:p15="http://schemas.microsoft.com/office/powerpoint/2012/main"/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showPr>
    <p:present/>
    <p:sldAll/>
    <p:penClr>
      <a:prstClr val="red"/>
    </p:penClr>
    <p:extLst>
      <p:ext uri="{EC167BDD-8182-4AB7-AECC-EB403E3ABB37}">
        <p14:laserClr xmlns:p14="http://schemas.microsoft.com/office/powerpoint/2010/main">
          <a:srgbClr val="FF0000"/>
        </p14:laserClr>
      </p:ext>
      <p:ext uri="{2FDB2607-1784-4EEB-B798-7EB5836EED8A}">
        <p14:showMediaCtrls xmlns:p14="http://schemas.microsoft.com/office/powerpoint/2010/main" val="1"/>
      </p:ext>
    </p:extLst>
  </p:showPr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940675A-B579-460E-94D1-54222C63F5DA}">
  <a:tblStyle styleId="{4C3C2611-4C71-4FC5-86AE-919BDF0F9419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7B018BB-80A7-4F77-B60F-C8B233D01FF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DD1D4"/>
          </a:solidFill>
        </a:fill>
      </a:tcStyle>
    </a:wholeTbl>
    <a:band2H>
      <a:tcTxStyle/>
      <a:tcStyle>
        <a:tcBdr/>
        <a:fill>
          <a:solidFill>
            <a:srgbClr val="E8E9EB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3"/>
          </a:solidFill>
        </a:fill>
      </a:tcStyle>
    </a:firstRow>
  </a:tblStyle>
  <a:tblStyle styleId="{EEE7283C-3CF3-47DC-8721-378D4A62B228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F9D5CE"/>
          </a:solidFill>
        </a:fill>
      </a:tcStyle>
    </a:wholeTbl>
    <a:band2H>
      <a:tcTxStyle/>
      <a:tcStyle>
        <a:tcBdr/>
        <a:fill>
          <a:solidFill>
            <a:srgbClr val="FCEBE8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chemeClr val="accent1"/>
          </a:solidFill>
        </a:fill>
      </a:tcStyle>
    </a:firstRow>
  </a:tblStyle>
  <a:tblStyle styleId="{CF821DB8-F4EB-4A41-A1BA-3FCAFE7338EE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E9E9E9"/>
          </a:solidFill>
        </a:fill>
      </a:tcStyle>
    </a:wholeTbl>
    <a:band2H>
      <a:tcTxStyle/>
      <a:tcStyle>
        <a:tcBdr/>
        <a:fill>
          <a:solidFill>
            <a:srgbClr val="F7F5F7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12700" cap="flat">
              <a:noFill/>
              <a:miter lim="400000"/>
            </a:ln>
          </a:top>
          <a:bottom>
            <a:ln w="12700" cap="flat">
              <a:noFill/>
              <a:miter lim="400000"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rgbClr val="F7F5F7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noFill/>
              <a:miter lim="400000"/>
            </a:ln>
          </a:left>
          <a:right>
            <a:ln w="12700" cap="flat">
              <a:noFill/>
              <a:miter lim="400000"/>
            </a:ln>
          </a:right>
          <a:top>
            <a:ln w="254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noFill/>
              <a:miter lim="400000"/>
            </a:ln>
          </a:insideH>
          <a:insideV>
            <a:ln w="12700" cap="flat">
              <a:noFill/>
              <a:miter lim="400000"/>
            </a:ln>
          </a:insideV>
        </a:tcBdr>
        <a:fill>
          <a:solidFill>
            <a:schemeClr val="accent1"/>
          </a:solidFill>
        </a:fill>
      </a:tcStyle>
    </a:firstRow>
  </a:tblStyle>
  <a:tblStyle styleId="{33BA23B1-9221-436E-865A-0063620EA4FD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CFCFD0"/>
          </a:solidFill>
        </a:fill>
      </a:tcStyle>
    </a:wholeTbl>
    <a:band2H>
      <a:tcTxStyle/>
      <a:tcStyle>
        <a:tcBdr/>
        <a:fill>
          <a:solidFill>
            <a:srgbClr val="E9E9E9"/>
          </a:solidFill>
        </a:fill>
      </a:tcStyle>
    </a:band2H>
    <a:firstCol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Col>
    <a:la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38100" cap="flat">
              <a:solidFill>
                <a:srgbClr val="F7F5F7"/>
              </a:solidFill>
              <a:prstDash val="solid"/>
              <a:round/>
            </a:ln>
          </a:top>
          <a:bottom>
            <a:ln w="127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lastRow>
    <a:firstRow>
      <a:tcTxStyle b="on" i="off">
        <a:fontRef idx="major">
          <a:srgbClr val="F7F5F7"/>
        </a:fontRef>
        <a:srgbClr val="F7F5F7"/>
      </a:tcTxStyle>
      <a:tcStyle>
        <a:tcBdr>
          <a:left>
            <a:ln w="12700" cap="flat">
              <a:solidFill>
                <a:srgbClr val="F7F5F7"/>
              </a:solidFill>
              <a:prstDash val="solid"/>
              <a:round/>
            </a:ln>
          </a:left>
          <a:right>
            <a:ln w="12700" cap="flat">
              <a:solidFill>
                <a:srgbClr val="F7F5F7"/>
              </a:solidFill>
              <a:prstDash val="solid"/>
              <a:round/>
            </a:ln>
          </a:right>
          <a:top>
            <a:ln w="12700" cap="flat">
              <a:solidFill>
                <a:srgbClr val="F7F5F7"/>
              </a:solidFill>
              <a:prstDash val="solid"/>
              <a:round/>
            </a:ln>
          </a:top>
          <a:bottom>
            <a:ln w="38100" cap="flat">
              <a:solidFill>
                <a:srgbClr val="F7F5F7"/>
              </a:solidFill>
              <a:prstDash val="solid"/>
              <a:round/>
            </a:ln>
          </a:bottom>
          <a:insideH>
            <a:ln w="12700" cap="flat">
              <a:solidFill>
                <a:srgbClr val="F7F5F7"/>
              </a:solidFill>
              <a:prstDash val="solid"/>
              <a:round/>
            </a:ln>
          </a:insideH>
          <a:insideV>
            <a:ln w="12700" cap="flat">
              <a:solidFill>
                <a:srgbClr val="F7F5F7"/>
              </a:solidFill>
              <a:prstDash val="solid"/>
              <a:round/>
            </a:ln>
          </a:insideV>
        </a:tcBdr>
        <a:fill>
          <a:solidFill>
            <a:srgbClr val="525455"/>
          </a:solidFill>
        </a:fill>
      </a:tcStyle>
    </a:firstRow>
  </a:tblStyle>
  <a:tblStyle styleId="{2708684C-4D16-4618-839F-0558EEFCDFE6}" styleName="">
    <a:tblBg/>
    <a:wholeTbl>
      <a:tcTxStyle b="off" i="off">
        <a:font>
          <a:latin typeface="Helvetica Neue Medium"/>
          <a:ea typeface="Helvetica Neue Medium"/>
          <a:cs typeface="Helvetica Neue Medium"/>
        </a:font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wholeTbl>
    <a:band2H>
      <a:tcTxStyle/>
      <a:tcStyle>
        <a:tcBdr/>
        <a:fill>
          <a:solidFill>
            <a:srgbClr val="FFFFFF"/>
          </a:solidFill>
        </a:fill>
      </a:tcStyle>
    </a:band2H>
    <a:firstCol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solidFill>
            <a:srgbClr val="525455">
              <a:alpha val="20000"/>
            </a:srgbClr>
          </a:solidFill>
        </a:fill>
      </a:tcStyle>
    </a:firstCol>
    <a:la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50800" cap="flat">
              <a:solidFill>
                <a:srgbClr val="525455"/>
              </a:solidFill>
              <a:prstDash val="solid"/>
              <a:round/>
            </a:ln>
          </a:top>
          <a:bottom>
            <a:ln w="127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lastRow>
    <a:firstRow>
      <a:tcTxStyle b="on" i="off">
        <a:fontRef idx="major">
          <a:srgbClr val="525455"/>
        </a:fontRef>
        <a:srgbClr val="525455"/>
      </a:tcTxStyle>
      <a:tcStyle>
        <a:tcBdr>
          <a:left>
            <a:ln w="12700" cap="flat">
              <a:solidFill>
                <a:srgbClr val="525455"/>
              </a:solidFill>
              <a:prstDash val="solid"/>
              <a:round/>
            </a:ln>
          </a:left>
          <a:right>
            <a:ln w="12700" cap="flat">
              <a:solidFill>
                <a:srgbClr val="525455"/>
              </a:solidFill>
              <a:prstDash val="solid"/>
              <a:round/>
            </a:ln>
          </a:right>
          <a:top>
            <a:ln w="12700" cap="flat">
              <a:solidFill>
                <a:srgbClr val="525455"/>
              </a:solidFill>
              <a:prstDash val="solid"/>
              <a:round/>
            </a:ln>
          </a:top>
          <a:bottom>
            <a:ln w="25400" cap="flat">
              <a:solidFill>
                <a:srgbClr val="525455"/>
              </a:solidFill>
              <a:prstDash val="solid"/>
              <a:round/>
            </a:ln>
          </a:bottom>
          <a:insideH>
            <a:ln w="12700" cap="flat">
              <a:solidFill>
                <a:srgbClr val="525455"/>
              </a:solidFill>
              <a:prstDash val="solid"/>
              <a:round/>
            </a:ln>
          </a:insideH>
          <a:insideV>
            <a:ln w="12700" cap="flat">
              <a:solidFill>
                <a:srgbClr val="525455"/>
              </a:solidFill>
              <a:prstDash val="solid"/>
              <a:round/>
            </a:ln>
          </a:insideV>
        </a:tcBdr>
        <a:fill>
          <a:noFill/>
        </a:fill>
      </a:tcStyle>
    </a:firstRow>
  </a:tblStyle>
</a:tblStyleLst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3310"/>
    <p:restoredTop sz="94668"/>
  </p:normalViewPr>
  <p:slideViewPr>
    <p:cSldViewPr snapToGrid="0" snapToObjects="1">
      <p:cViewPr varScale="1">
        <p:scale>
          <a:sx n="52" d="100"/>
          <a:sy n="52" d="100"/>
        </p:scale>
        <p:origin x="1032" y="232"/>
      </p:cViewPr>
      <p:guideLst/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3" Type="http://schemas.openxmlformats.org/officeDocument/2006/relationships/notesMaster" Target="notesMasters/notesMaster1.xml"/><Relationship Id="rId7" Type="http://schemas.openxmlformats.org/officeDocument/2006/relationships/tableStyles" Target="tableStyles.xml"/><Relationship Id="rId2" Type="http://schemas.openxmlformats.org/officeDocument/2006/relationships/slide" Target="slides/slide1.xml"/><Relationship Id="rId1" Type="http://schemas.openxmlformats.org/officeDocument/2006/relationships/slideMaster" Target="slideMasters/slideMaster1.xml"/><Relationship Id="rId6" Type="http://schemas.openxmlformats.org/officeDocument/2006/relationships/theme" Target="theme/theme1.xml"/><Relationship Id="rId5" Type="http://schemas.openxmlformats.org/officeDocument/2006/relationships/viewProps" Target="viewProps.xml"/><Relationship Id="rId4" Type="http://schemas.openxmlformats.org/officeDocument/2006/relationships/presProps" Target="presProps.xml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6" name="Shape 26"/>
          <p:cNvSpPr>
            <a:spLocks noGrp="1" noRot="1" noChangeAspect="1"/>
          </p:cNvSpPr>
          <p:nvPr>
            <p:ph type="sldImg"/>
          </p:nvPr>
        </p:nvSpPr>
        <p:spPr>
          <a:xfrm>
            <a:off x="1143000" y="685800"/>
            <a:ext cx="4572000" cy="34290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  <p:sp>
        <p:nvSpPr>
          <p:cNvPr id="27" name="Shape 27"/>
          <p:cNvSpPr>
            <a:spLocks noGrp="1"/>
          </p:cNvSpPr>
          <p:nvPr>
            <p:ph type="body" sz="quarter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/>
          <a:lstStyle/>
          <a:p>
            <a:endParaRPr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1pPr>
    <a:lvl2pPr indent="228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2pPr>
    <a:lvl3pPr indent="457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3pPr>
    <a:lvl4pPr indent="685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4pPr>
    <a:lvl5pPr indent="9144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5pPr>
    <a:lvl6pPr indent="11430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6pPr>
    <a:lvl7pPr indent="13716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7pPr>
    <a:lvl8pPr indent="16002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8pPr>
    <a:lvl9pPr indent="1828800" defTabSz="457200" latinLnBrk="0">
      <a:lnSpc>
        <a:spcPct val="117999"/>
      </a:lnSpc>
      <a:defRPr sz="2200">
        <a:latin typeface="+mj-lt"/>
        <a:ea typeface="+mj-ea"/>
        <a:cs typeface="+mj-cs"/>
        <a:sym typeface="Helvetica Neue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userDrawn="1">
  <p:cSld name="Main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ransition spd="med"/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preserve="1" userDrawn="1">
  <p:cSld name="Photo"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3C68F1A6-80C0-111C-EABC-F342FA4EFE5E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785372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4" name="Picture Placeholder 2">
            <a:extLst>
              <a:ext uri="{FF2B5EF4-FFF2-40B4-BE49-F238E27FC236}">
                <a16:creationId xmlns:a16="http://schemas.microsoft.com/office/drawing/2014/main" id="{88566689-6DE1-E42E-E435-A6E1243BB09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10936899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5" name="Picture Placeholder 2">
            <a:extLst>
              <a:ext uri="{FF2B5EF4-FFF2-40B4-BE49-F238E27FC236}">
                <a16:creationId xmlns:a16="http://schemas.microsoft.com/office/drawing/2014/main" id="{D912B32F-31FE-D43F-5464-6FD675826E4B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4020068" y="251985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6" name="Picture Placeholder 2">
            <a:extLst>
              <a:ext uri="{FF2B5EF4-FFF2-40B4-BE49-F238E27FC236}">
                <a16:creationId xmlns:a16="http://schemas.microsoft.com/office/drawing/2014/main" id="{485E0D8F-F1D1-8F48-8B3B-EE7515EF4E91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785372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7" name="Picture Placeholder 2">
            <a:extLst>
              <a:ext uri="{FF2B5EF4-FFF2-40B4-BE49-F238E27FC236}">
                <a16:creationId xmlns:a16="http://schemas.microsoft.com/office/drawing/2014/main" id="{311C267B-416F-94BD-BAED-6141B15CE64A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10936899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8" name="Picture Placeholder 2">
            <a:extLst>
              <a:ext uri="{FF2B5EF4-FFF2-40B4-BE49-F238E27FC236}">
                <a16:creationId xmlns:a16="http://schemas.microsoft.com/office/drawing/2014/main" id="{930813C5-745D-F6E2-503E-3811715E0924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4020068" y="5568156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9" name="Picture Placeholder 2">
            <a:extLst>
              <a:ext uri="{FF2B5EF4-FFF2-40B4-BE49-F238E27FC236}">
                <a16:creationId xmlns:a16="http://schemas.microsoft.com/office/drawing/2014/main" id="{CC47CFEF-450B-C7D3-E22A-ED9EF8334D8F}"/>
              </a:ext>
            </a:extLst>
          </p:cNvPr>
          <p:cNvSpPr>
            <a:spLocks noGrp="1"/>
          </p:cNvSpPr>
          <p:nvPr>
            <p:ph type="pic" sz="quarter" idx="16"/>
          </p:nvPr>
        </p:nvSpPr>
        <p:spPr>
          <a:xfrm>
            <a:off x="785372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0" name="Picture Placeholder 2">
            <a:extLst>
              <a:ext uri="{FF2B5EF4-FFF2-40B4-BE49-F238E27FC236}">
                <a16:creationId xmlns:a16="http://schemas.microsoft.com/office/drawing/2014/main" id="{4DBC9610-CBA4-E767-B18C-55F5F3CAD6F9}"/>
              </a:ext>
            </a:extLst>
          </p:cNvPr>
          <p:cNvSpPr>
            <a:spLocks noGrp="1"/>
          </p:cNvSpPr>
          <p:nvPr>
            <p:ph type="pic" sz="quarter" idx="17"/>
          </p:nvPr>
        </p:nvSpPr>
        <p:spPr>
          <a:xfrm>
            <a:off x="10936899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  <p:sp>
        <p:nvSpPr>
          <p:cNvPr id="11" name="Picture Placeholder 2">
            <a:extLst>
              <a:ext uri="{FF2B5EF4-FFF2-40B4-BE49-F238E27FC236}">
                <a16:creationId xmlns:a16="http://schemas.microsoft.com/office/drawing/2014/main" id="{F72B6251-A598-7822-6217-5271F6D85C5C}"/>
              </a:ext>
            </a:extLst>
          </p:cNvPr>
          <p:cNvSpPr>
            <a:spLocks noGrp="1"/>
          </p:cNvSpPr>
          <p:nvPr>
            <p:ph type="pic" sz="quarter" idx="18"/>
          </p:nvPr>
        </p:nvSpPr>
        <p:spPr>
          <a:xfrm>
            <a:off x="14020068" y="8616461"/>
            <a:ext cx="2579688" cy="2579687"/>
          </a:xfrm>
          <a:prstGeom prst="rect">
            <a:avLst/>
          </a:prstGeom>
        </p:spPr>
        <p:txBody>
          <a:bodyPr anchor="ctr"/>
          <a:lstStyle>
            <a:lvl1pPr>
              <a:defRPr sz="2000" b="0" i="0">
                <a:solidFill>
                  <a:schemeClr val="tx1"/>
                </a:solidFill>
                <a:latin typeface="Barlow Medium" pitchFamily="2" charset="77"/>
              </a:defRPr>
            </a:lvl1pPr>
          </a:lstStyle>
          <a:p>
            <a:endParaRPr lang="en-RU"/>
          </a:p>
        </p:txBody>
      </p:sp>
    </p:spTree>
    <p:extLst>
      <p:ext uri="{BB962C8B-B14F-4D97-AF65-F5344CB8AC3E}">
        <p14:creationId xmlns:p14="http://schemas.microsoft.com/office/powerpoint/2010/main" val="2743780002"/>
      </p:ext>
    </p:extLst>
  </p:cSld>
  <p:clrMapOvr>
    <a:masterClrMapping/>
  </p:clrMapOvr>
  <p:transition spd="med"/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  <p:sldLayoutId id="2147483651" r:id="rId2"/>
  </p:sldLayoutIdLst>
  <p:transition spd="med"/>
  <p:txStyles>
    <p:title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11200" b="0" i="0" u="none" strike="noStrike" cap="none" spc="0" baseline="0">
          <a:solidFill>
            <a:srgbClr val="000000"/>
          </a:solidFill>
          <a:uFillTx/>
          <a:latin typeface="Helvetica Neue Medium"/>
          <a:ea typeface="Helvetica Neue Medium"/>
          <a:cs typeface="Helvetica Neue Medium"/>
          <a:sym typeface="Helvetica Neue Medium"/>
        </a:defRPr>
      </a:lvl9pPr>
    </p:titleStyle>
    <p:body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5pPr>
      <a:lvl6pPr marL="388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6pPr>
      <a:lvl7pPr marL="452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7pPr>
      <a:lvl8pPr marL="5159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8pPr>
      <a:lvl9pPr marL="5794375" marR="0" indent="-714375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Pct val="125000"/>
        <a:buFontTx/>
        <a:buChar char="•"/>
        <a:tabLst/>
        <a:defRPr sz="5400" b="0" i="0" u="none" strike="noStrike" cap="none" spc="0" baseline="0">
          <a:solidFill>
            <a:srgbClr val="000000"/>
          </a:solidFill>
          <a:uFillTx/>
          <a:latin typeface="+mj-lt"/>
          <a:ea typeface="+mj-ea"/>
          <a:cs typeface="+mj-cs"/>
          <a:sym typeface="Helvetica Neue"/>
        </a:defRPr>
      </a:lvl9pPr>
    </p:bodyStyle>
    <p:otherStyle>
      <a:lvl1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1pPr>
      <a:lvl2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2pPr>
      <a:lvl3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3pPr>
      <a:lvl4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4pPr>
      <a:lvl5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5pPr>
      <a:lvl6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6pPr>
      <a:lvl7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7pPr>
      <a:lvl8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8pPr>
      <a:lvl9pPr marL="0" marR="0" indent="0" algn="ctr" defTabSz="825500" rtl="0" latinLnBrk="0">
        <a:lnSpc>
          <a:spcPct val="100000"/>
        </a:lnSpc>
        <a:spcBef>
          <a:spcPts val="0"/>
        </a:spcBef>
        <a:spcAft>
          <a:spcPts val="0"/>
        </a:spcAft>
        <a:buClrTx/>
        <a:buSzTx/>
        <a:buFontTx/>
        <a:buNone/>
        <a:tabLst/>
        <a:defRPr sz="2400" b="0" i="0" u="none" strike="noStrike" cap="none" spc="0" baseline="0">
          <a:solidFill>
            <a:schemeClr val="tx1"/>
          </a:solidFill>
          <a:uFillTx/>
          <a:latin typeface="+mn-lt"/>
          <a:ea typeface="+mn-ea"/>
          <a:cs typeface="+mn-cs"/>
          <a:sym typeface="Helvetica Neue Light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hyperlink" Target="https://hislide.io/" TargetMode="External"/><Relationship Id="rId1" Type="http://schemas.openxmlformats.org/officeDocument/2006/relationships/slideLayout" Target="../slideLayouts/slideLayout2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Picture Placeholder 1">
            <a:extLst>
              <a:ext uri="{FF2B5EF4-FFF2-40B4-BE49-F238E27FC236}">
                <a16:creationId xmlns:a16="http://schemas.microsoft.com/office/drawing/2014/main" id="{995A23F1-C9D3-98EE-A070-AE1159320B77}"/>
              </a:ext>
            </a:extLst>
          </p:cNvPr>
          <p:cNvSpPr>
            <a:spLocks noGrp="1"/>
          </p:cNvSpPr>
          <p:nvPr>
            <p:ph type="pic" sz="quarter" idx="10"/>
          </p:nvPr>
        </p:nvSpPr>
        <p:spPr>
          <a:xfrm>
            <a:off x="2149679" y="3932075"/>
            <a:ext cx="1404000" cy="1404000"/>
          </a:xfrm>
          <a:prstGeom prst="roundRect">
            <a:avLst>
              <a:gd name="adj" fmla="val 8896"/>
            </a:avLst>
          </a:prstGeom>
        </p:spPr>
      </p:sp>
      <p:sp>
        <p:nvSpPr>
          <p:cNvPr id="3" name="Picture Placeholder 2">
            <a:extLst>
              <a:ext uri="{FF2B5EF4-FFF2-40B4-BE49-F238E27FC236}">
                <a16:creationId xmlns:a16="http://schemas.microsoft.com/office/drawing/2014/main" id="{C254FC7C-8581-1536-8E8B-46A5082BE2F3}"/>
              </a:ext>
            </a:extLst>
          </p:cNvPr>
          <p:cNvSpPr>
            <a:spLocks noGrp="1"/>
          </p:cNvSpPr>
          <p:nvPr>
            <p:ph type="pic" sz="quarter" idx="11"/>
          </p:nvPr>
        </p:nvSpPr>
        <p:spPr>
          <a:xfrm>
            <a:off x="9230387" y="3932075"/>
            <a:ext cx="1404000" cy="1404000"/>
          </a:xfrm>
          <a:prstGeom prst="roundRect">
            <a:avLst>
              <a:gd name="adj" fmla="val 8526"/>
            </a:avLst>
          </a:prstGeom>
        </p:spPr>
      </p:sp>
      <p:sp>
        <p:nvSpPr>
          <p:cNvPr id="4" name="Picture Placeholder 3">
            <a:extLst>
              <a:ext uri="{FF2B5EF4-FFF2-40B4-BE49-F238E27FC236}">
                <a16:creationId xmlns:a16="http://schemas.microsoft.com/office/drawing/2014/main" id="{A7C11664-EE17-B4E1-7A6C-BA099328A170}"/>
              </a:ext>
            </a:extLst>
          </p:cNvPr>
          <p:cNvSpPr>
            <a:spLocks noGrp="1"/>
          </p:cNvSpPr>
          <p:nvPr>
            <p:ph type="pic" sz="quarter" idx="12"/>
          </p:nvPr>
        </p:nvSpPr>
        <p:spPr>
          <a:xfrm>
            <a:off x="16272313" y="3932075"/>
            <a:ext cx="1404000" cy="1404000"/>
          </a:xfrm>
          <a:prstGeom prst="roundRect">
            <a:avLst>
              <a:gd name="adj" fmla="val 8896"/>
            </a:avLst>
          </a:prstGeom>
        </p:spPr>
      </p:sp>
      <p:sp>
        <p:nvSpPr>
          <p:cNvPr id="5" name="Picture Placeholder 4">
            <a:extLst>
              <a:ext uri="{FF2B5EF4-FFF2-40B4-BE49-F238E27FC236}">
                <a16:creationId xmlns:a16="http://schemas.microsoft.com/office/drawing/2014/main" id="{D47D29BC-200D-51E1-7125-2AEE191CCAA7}"/>
              </a:ext>
            </a:extLst>
          </p:cNvPr>
          <p:cNvSpPr>
            <a:spLocks noGrp="1"/>
          </p:cNvSpPr>
          <p:nvPr>
            <p:ph type="pic" sz="quarter" idx="13"/>
          </p:nvPr>
        </p:nvSpPr>
        <p:spPr>
          <a:xfrm>
            <a:off x="2149679" y="8151771"/>
            <a:ext cx="1404000" cy="1404000"/>
          </a:xfrm>
          <a:prstGeom prst="roundRect">
            <a:avLst>
              <a:gd name="adj" fmla="val 8896"/>
            </a:avLst>
          </a:prstGeom>
        </p:spPr>
      </p:sp>
      <p:sp>
        <p:nvSpPr>
          <p:cNvPr id="6" name="Picture Placeholder 5">
            <a:extLst>
              <a:ext uri="{FF2B5EF4-FFF2-40B4-BE49-F238E27FC236}">
                <a16:creationId xmlns:a16="http://schemas.microsoft.com/office/drawing/2014/main" id="{84676359-ED2D-006A-F11C-DE1F17B63A19}"/>
              </a:ext>
            </a:extLst>
          </p:cNvPr>
          <p:cNvSpPr>
            <a:spLocks noGrp="1"/>
          </p:cNvSpPr>
          <p:nvPr>
            <p:ph type="pic" sz="quarter" idx="14"/>
          </p:nvPr>
        </p:nvSpPr>
        <p:spPr>
          <a:xfrm>
            <a:off x="9230387" y="8151771"/>
            <a:ext cx="1404000" cy="1404000"/>
          </a:xfrm>
          <a:prstGeom prst="roundRect">
            <a:avLst>
              <a:gd name="adj" fmla="val 7786"/>
            </a:avLst>
          </a:prstGeom>
        </p:spPr>
      </p:sp>
      <p:sp>
        <p:nvSpPr>
          <p:cNvPr id="7" name="Picture Placeholder 6">
            <a:extLst>
              <a:ext uri="{FF2B5EF4-FFF2-40B4-BE49-F238E27FC236}">
                <a16:creationId xmlns:a16="http://schemas.microsoft.com/office/drawing/2014/main" id="{8BD8EFC5-64B4-84B4-9866-DA221A4CE230}"/>
              </a:ext>
            </a:extLst>
          </p:cNvPr>
          <p:cNvSpPr>
            <a:spLocks noGrp="1"/>
          </p:cNvSpPr>
          <p:nvPr>
            <p:ph type="pic" sz="quarter" idx="15"/>
          </p:nvPr>
        </p:nvSpPr>
        <p:spPr>
          <a:xfrm>
            <a:off x="16272313" y="8151771"/>
            <a:ext cx="1404000" cy="1404000"/>
          </a:xfrm>
          <a:prstGeom prst="roundRect">
            <a:avLst>
              <a:gd name="adj" fmla="val 8526"/>
            </a:avLst>
          </a:prstGeom>
        </p:spPr>
      </p:sp>
      <p:sp>
        <p:nvSpPr>
          <p:cNvPr id="288" name="Venn diagram"/>
          <p:cNvSpPr txBox="1"/>
          <p:nvPr/>
        </p:nvSpPr>
        <p:spPr>
          <a:xfrm>
            <a:off x="5548482" y="1778000"/>
            <a:ext cx="13305645" cy="810478"/>
          </a:xfrm>
          <a:prstGeom prst="rect">
            <a:avLst/>
          </a:prstGeom>
          <a:ln w="12700">
            <a:miter lim="400000"/>
          </a:ln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lIns="50800" tIns="50800" rIns="50800" bIns="50800">
            <a:spAutoFit/>
          </a:bodyPr>
          <a:lstStyle>
            <a:lvl1pPr>
              <a:defRPr sz="4600">
                <a:latin typeface="Barlow Bold"/>
                <a:ea typeface="Barlow Bold"/>
                <a:cs typeface="Barlow Bold"/>
                <a:sym typeface="Barlow 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Pitch Deck Team Slide Template, Six Persons</a:t>
            </a:r>
          </a:p>
        </p:txBody>
      </p:sp>
      <p:sp>
        <p:nvSpPr>
          <p:cNvPr id="289" name="Line"/>
          <p:cNvSpPr/>
          <p:nvPr/>
        </p:nvSpPr>
        <p:spPr>
          <a:xfrm flipV="1">
            <a:off x="1670195" y="7660957"/>
            <a:ext cx="21062219" cy="0"/>
          </a:xfrm>
          <a:prstGeom prst="line">
            <a:avLst/>
          </a:prstGeom>
          <a:ln w="25400">
            <a:solidFill>
              <a:schemeClr val="accent5"/>
            </a:solidFill>
            <a:custDash>
              <a:ds d="200000" sp="200000"/>
            </a:custDash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90" name="Line"/>
          <p:cNvSpPr/>
          <p:nvPr/>
        </p:nvSpPr>
        <p:spPr>
          <a:xfrm>
            <a:off x="8689115" y="3393384"/>
            <a:ext cx="0" cy="8537748"/>
          </a:xfrm>
          <a:prstGeom prst="line">
            <a:avLst/>
          </a:prstGeom>
          <a:ln w="25400">
            <a:solidFill>
              <a:schemeClr val="accent5"/>
            </a:solidFill>
            <a:custDash>
              <a:ds d="200000" sp="200000"/>
            </a:custDash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91" name="Line"/>
          <p:cNvSpPr/>
          <p:nvPr/>
        </p:nvSpPr>
        <p:spPr>
          <a:xfrm>
            <a:off x="15722421" y="3393384"/>
            <a:ext cx="0" cy="8537748"/>
          </a:xfrm>
          <a:prstGeom prst="line">
            <a:avLst/>
          </a:prstGeom>
          <a:ln w="25400">
            <a:solidFill>
              <a:schemeClr val="accent5"/>
            </a:solidFill>
            <a:custDash>
              <a:ds d="200000" sp="200000"/>
            </a:custDash>
            <a:miter lim="400000"/>
          </a:ln>
        </p:spPr>
        <p:txBody>
          <a:bodyPr lIns="45718" tIns="45718" rIns="45718" bIns="45718"/>
          <a:lstStyle/>
          <a:p>
            <a:endParaRPr/>
          </a:p>
        </p:txBody>
      </p:sp>
      <p:sp>
        <p:nvSpPr>
          <p:cNvPr id="292" name="Venn diagram"/>
          <p:cNvSpPr txBox="1"/>
          <p:nvPr/>
        </p:nvSpPr>
        <p:spPr>
          <a:xfrm>
            <a:off x="11056255" y="8309126"/>
            <a:ext cx="4158366" cy="6223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4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Isabella Taylor</a:t>
            </a:r>
          </a:p>
        </p:txBody>
      </p:sp>
      <p:sp>
        <p:nvSpPr>
          <p:cNvPr id="293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1056255" y="8946114"/>
            <a:ext cx="2364704" cy="4318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200">
                <a:solidFill>
                  <a:schemeClr val="accent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t>Founder</a:t>
            </a:r>
          </a:p>
        </p:txBody>
      </p:sp>
      <p:sp>
        <p:nvSpPr>
          <p:cNvPr id="296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9244680" y="9966754"/>
            <a:ext cx="6054201" cy="1456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2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</a:t>
            </a:r>
          </a:p>
        </p:txBody>
      </p:sp>
      <p:sp>
        <p:nvSpPr>
          <p:cNvPr id="298" name="Venn diagram"/>
          <p:cNvSpPr txBox="1"/>
          <p:nvPr/>
        </p:nvSpPr>
        <p:spPr>
          <a:xfrm>
            <a:off x="11056255" y="4089431"/>
            <a:ext cx="4158366" cy="6223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4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Emma Martinez</a:t>
            </a:r>
          </a:p>
        </p:txBody>
      </p:sp>
      <p:sp>
        <p:nvSpPr>
          <p:cNvPr id="299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1056255" y="4726419"/>
            <a:ext cx="2364704" cy="4318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200">
                <a:solidFill>
                  <a:schemeClr val="accent2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t>Founder</a:t>
            </a:r>
          </a:p>
        </p:txBody>
      </p:sp>
      <p:sp>
        <p:nvSpPr>
          <p:cNvPr id="302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9244680" y="5747058"/>
            <a:ext cx="6054201" cy="1456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2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</a:t>
            </a:r>
          </a:p>
        </p:txBody>
      </p:sp>
      <p:grpSp>
        <p:nvGrpSpPr>
          <p:cNvPr id="307" name="Group"/>
          <p:cNvGrpSpPr/>
          <p:nvPr/>
        </p:nvGrpSpPr>
        <p:grpSpPr>
          <a:xfrm>
            <a:off x="18098522" y="8309126"/>
            <a:ext cx="4158367" cy="1078134"/>
            <a:chOff x="0" y="0"/>
            <a:chExt cx="4158364" cy="1078131"/>
          </a:xfrm>
        </p:grpSpPr>
        <p:sp>
          <p:nvSpPr>
            <p:cNvPr id="305" name="Venn diagram"/>
            <p:cNvSpPr txBox="1"/>
            <p:nvPr/>
          </p:nvSpPr>
          <p:spPr>
            <a:xfrm>
              <a:off x="0" y="0"/>
              <a:ext cx="4158364" cy="622300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3400">
                  <a:solidFill>
                    <a:srgbClr val="53535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>
                  <a:solidFill>
                    <a:schemeClr val="tx1"/>
                  </a:solidFill>
                </a:rPr>
                <a:t>Eliah Jones</a:t>
              </a:r>
            </a:p>
          </p:txBody>
        </p:sp>
        <p:sp>
          <p:nvSpPr>
            <p:cNvPr id="306" name="Lorem Ipsum is simply dummy text of the printing and typesetting industry. Lorem Ipsum has been the industry's standard dummy text ever since the 1500s, when an unknown printer took a galley of type and scrambled it to make a type specimen book. It has s"/>
            <p:cNvSpPr txBox="1"/>
            <p:nvPr/>
          </p:nvSpPr>
          <p:spPr>
            <a:xfrm>
              <a:off x="0" y="636986"/>
              <a:ext cx="2364703" cy="441145"/>
            </a:xfrm>
            <a:prstGeom prst="rect">
              <a:avLst/>
            </a:prstGeom>
            <a:noFill/>
            <a:ln w="12700" cap="flat">
              <a:noFill/>
              <a:miter lim="400000"/>
            </a:ln>
            <a:effectLst/>
            <a:extLst>
              <a:ext uri="{C572A759-6A51-4108-AA02-DFA0A04FC94B}">
                <ma14:wrappingTextBoxFlag xmlns:ma14="http://schemas.microsoft.com/office/mac/drawingml/2011/main" xmlns:a14="http://schemas.microsoft.com/office/drawing/2010/main" xmlns:m="http://schemas.openxmlformats.org/officeDocument/2006/math" xmlns="" val="1"/>
              </a:ext>
            </a:extLst>
          </p:spPr>
          <p:txBody>
            <a:bodyPr wrap="square" lIns="50800" tIns="50800" rIns="50800" bIns="50800" numCol="1" anchor="t">
              <a:spAutoFit/>
            </a:bodyPr>
            <a:lstStyle>
              <a:lvl1pPr algn="l">
                <a:defRPr sz="2200">
                  <a:solidFill>
                    <a:schemeClr val="accent3"/>
                  </a:solidFill>
                  <a:latin typeface="Barlow SemiBold"/>
                  <a:ea typeface="Barlow SemiBold"/>
                  <a:cs typeface="Barlow SemiBold"/>
                  <a:sym typeface="Barlow SemiBold"/>
                </a:defRPr>
              </a:lvl1pPr>
            </a:lstStyle>
            <a:p>
              <a:r>
                <a:rPr dirty="0"/>
                <a:t>Founder</a:t>
              </a:r>
            </a:p>
          </p:txBody>
        </p:sp>
      </p:grpSp>
      <p:sp>
        <p:nvSpPr>
          <p:cNvPr id="309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6286947" y="9966754"/>
            <a:ext cx="6054202" cy="1456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2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</a:t>
            </a:r>
          </a:p>
        </p:txBody>
      </p:sp>
      <p:sp>
        <p:nvSpPr>
          <p:cNvPr id="311" name="Venn diagram"/>
          <p:cNvSpPr txBox="1"/>
          <p:nvPr/>
        </p:nvSpPr>
        <p:spPr>
          <a:xfrm>
            <a:off x="18098522" y="4089431"/>
            <a:ext cx="4158367" cy="6223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4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>
                <a:solidFill>
                  <a:schemeClr val="tx1"/>
                </a:solidFill>
              </a:rPr>
              <a:t>Olivia Rodriguez</a:t>
            </a:r>
          </a:p>
        </p:txBody>
      </p:sp>
      <p:sp>
        <p:nvSpPr>
          <p:cNvPr id="312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8098522" y="4726419"/>
            <a:ext cx="2364705" cy="4318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200">
                <a:solidFill>
                  <a:schemeClr val="accent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t>Founder</a:t>
            </a:r>
          </a:p>
        </p:txBody>
      </p:sp>
      <p:sp>
        <p:nvSpPr>
          <p:cNvPr id="315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16286947" y="5747058"/>
            <a:ext cx="6054202" cy="1456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2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</a:t>
            </a:r>
          </a:p>
        </p:txBody>
      </p:sp>
      <p:sp>
        <p:nvSpPr>
          <p:cNvPr id="318" name="Venn diagram"/>
          <p:cNvSpPr txBox="1"/>
          <p:nvPr/>
        </p:nvSpPr>
        <p:spPr>
          <a:xfrm>
            <a:off x="3975888" y="8309126"/>
            <a:ext cx="4158367" cy="6223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4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Amelia Lopez</a:t>
            </a:r>
          </a:p>
        </p:txBody>
      </p:sp>
      <p:sp>
        <p:nvSpPr>
          <p:cNvPr id="319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3975888" y="8946114"/>
            <a:ext cx="2364705" cy="4318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200">
                <a:solidFill>
                  <a:schemeClr val="accen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t>Founder</a:t>
            </a:r>
          </a:p>
        </p:txBody>
      </p:sp>
      <p:sp>
        <p:nvSpPr>
          <p:cNvPr id="322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164313" y="9966754"/>
            <a:ext cx="6054202" cy="1456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2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 dirty="0"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</a:t>
            </a:r>
          </a:p>
        </p:txBody>
      </p:sp>
      <p:sp>
        <p:nvSpPr>
          <p:cNvPr id="324" name="Venn diagram"/>
          <p:cNvSpPr txBox="1"/>
          <p:nvPr/>
        </p:nvSpPr>
        <p:spPr>
          <a:xfrm>
            <a:off x="3975888" y="4089431"/>
            <a:ext cx="4158367" cy="6223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3400">
                <a:solidFill>
                  <a:srgbClr val="535353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rPr dirty="0">
                <a:solidFill>
                  <a:schemeClr val="tx1"/>
                </a:solidFill>
              </a:rPr>
              <a:t>Liam Johnson</a:t>
            </a:r>
          </a:p>
        </p:txBody>
      </p:sp>
      <p:sp>
        <p:nvSpPr>
          <p:cNvPr id="325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3975888" y="4726419"/>
            <a:ext cx="2364705" cy="431802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200">
                <a:solidFill>
                  <a:schemeClr val="accent1"/>
                </a:solidFill>
                <a:latin typeface="Barlow SemiBold"/>
                <a:ea typeface="Barlow SemiBold"/>
                <a:cs typeface="Barlow SemiBold"/>
                <a:sym typeface="Barlow SemiBold"/>
              </a:defRPr>
            </a:lvl1pPr>
          </a:lstStyle>
          <a:p>
            <a:r>
              <a:t>Founder</a:t>
            </a:r>
          </a:p>
        </p:txBody>
      </p:sp>
      <p:sp>
        <p:nvSpPr>
          <p:cNvPr id="328" name="Lorem Ipsum is simply dummy text of the printing and typesetting industry. Lorem Ipsum has been the industry's standard dummy text ever since the 1500s, when an unknown printer took a galley of type and scrambled it to make a type specimen book. It has s"/>
          <p:cNvSpPr txBox="1"/>
          <p:nvPr/>
        </p:nvSpPr>
        <p:spPr>
          <a:xfrm>
            <a:off x="2164313" y="5747058"/>
            <a:ext cx="6054202" cy="1456809"/>
          </a:xfrm>
          <a:prstGeom prst="rect">
            <a:avLst/>
          </a:prstGeom>
          <a:noFill/>
          <a:ln w="12700" cap="flat">
            <a:noFill/>
            <a:miter lim="400000"/>
          </a:ln>
          <a:effectLst/>
          <a:extLst>
            <a:ext uri="{C572A759-6A51-4108-AA02-DFA0A04FC94B}">
              <ma14:wrappingTextBoxFlag xmlns:ma14="http://schemas.microsoft.com/office/mac/drawingml/2011/main" xmlns:a14="http://schemas.microsoft.com/office/drawing/2010/main" xmlns:m="http://schemas.openxmlformats.org/officeDocument/2006/math" xmlns="" val="1"/>
            </a:ext>
          </a:extLst>
        </p:spPr>
        <p:txBody>
          <a:bodyPr wrap="square" lIns="50800" tIns="50800" rIns="50800" bIns="50800" numCol="1" anchor="t">
            <a:spAutoFit/>
          </a:bodyPr>
          <a:lstStyle>
            <a:lvl1pPr algn="l">
              <a:defRPr sz="2200">
                <a:solidFill>
                  <a:srgbClr val="9D9F9D"/>
                </a:solidFill>
                <a:latin typeface="Barlow Medium"/>
                <a:ea typeface="Barlow Medium"/>
                <a:cs typeface="Barlow Medium"/>
                <a:sym typeface="Barlow Medium"/>
              </a:defRPr>
            </a:lvl1pPr>
          </a:lstStyle>
          <a:p>
            <a:r>
              <a:rPr>
                <a:solidFill>
                  <a:schemeClr val="tx2"/>
                </a:solidFill>
              </a:rPr>
              <a:t>Lorem Ipsum is simply dummy text of the printing and typesetting industry. Lorem Ipsum has been the industry's standard dummy text ever since the 1500s, when an unknown printer</a:t>
            </a:r>
          </a:p>
        </p:txBody>
      </p:sp>
      <p:sp>
        <p:nvSpPr>
          <p:cNvPr id="8" name="Shape">
            <a:hlinkClick r:id="rId2"/>
            <a:extLst>
              <a:ext uri="{FF2B5EF4-FFF2-40B4-BE49-F238E27FC236}">
                <a16:creationId xmlns:a16="http://schemas.microsoft.com/office/drawing/2014/main" id="{27E650A7-FCA5-ECA8-9A96-29075249CB3A}"/>
              </a:ext>
            </a:extLst>
          </p:cNvPr>
          <p:cNvSpPr/>
          <p:nvPr/>
        </p:nvSpPr>
        <p:spPr>
          <a:xfrm>
            <a:off x="21222216" y="12517040"/>
            <a:ext cx="2088733" cy="560389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  <p:transition spd="med"/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ppt/theme/theme2.xml><?xml version="1.0" encoding="utf-8"?>
<a:theme xmlns:a="http://schemas.openxmlformats.org/drawingml/2006/main" name="White">
  <a:themeElements>
    <a:clrScheme name="White">
      <a:dk1>
        <a:srgbClr val="000000"/>
      </a:dk1>
      <a:lt1>
        <a:srgbClr val="FFFFFF"/>
      </a:lt1>
      <a:dk2>
        <a:srgbClr val="A7A7A7"/>
      </a:dk2>
      <a:lt2>
        <a:srgbClr val="535353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864229"/>
      </a:accent6>
      <a:hlink>
        <a:srgbClr val="0000FF"/>
      </a:hlink>
      <a:folHlink>
        <a:srgbClr val="FF00FF"/>
      </a:folHlink>
    </a:clrScheme>
    <a:fontScheme name="White">
      <a:majorFont>
        <a:latin typeface="Helvetica Neue"/>
        <a:ea typeface="Helvetica Neue"/>
        <a:cs typeface="Helvetica Neue"/>
      </a:majorFont>
      <a:minorFont>
        <a:latin typeface="Helvetica"/>
        <a:ea typeface="Helvetica"/>
        <a:cs typeface="Helvetica"/>
      </a:minorFont>
    </a:fontScheme>
    <a:fmtScheme name="Whit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29999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4999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/>
        </a:effectStyle>
        <a:effectStyle>
          <a:effectLst/>
        </a:effectStyle>
        <a:effectStyle>
          <a:effectLst/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>
    <a:spDef>
      <a:spPr>
        <a:solidFill>
          <a:srgbClr val="F7F5F7"/>
        </a:solidFill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0" tIns="0" rIns="0" bIns="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spDef>
    <a:lnDef>
      <a:spPr>
        <a:noFill/>
        <a:ln w="25400" cap="flat">
          <a:solidFill>
            <a:schemeClr val="accent1"/>
          </a:solidFill>
          <a:prstDash val="solid"/>
          <a:round/>
        </a:ln>
        <a:effectLst/>
        <a:sp3d/>
      </a:spPr>
      <a:bodyPr rot="0" spcFirstLastPara="1" vertOverflow="overflow" horzOverflow="overflow" vert="horz" wrap="square" lIns="91439" tIns="45719" rIns="91439" bIns="45719" numCol="1" spcCol="38100" rtlCol="0" anchor="t">
        <a:noAutofit/>
      </a:bodyPr>
      <a:lstStyle>
        <a:def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lnDef>
    <a:txDef>
      <a:spPr>
        <a:noFill/>
        <a:ln w="12700" cap="flat">
          <a:noFill/>
          <a:miter lim="400000"/>
        </a:ln>
        <a:effectLst/>
        <a:sp3d/>
      </a:spPr>
      <a:bodyPr rot="0" spcFirstLastPara="1" vertOverflow="overflow" horzOverflow="overflow" vert="horz" wrap="square" lIns="50800" tIns="50800" rIns="50800" bIns="50800" numCol="1" spcCol="38100" rtlCol="0" anchor="ctr">
        <a:spAutoFit/>
      </a:bodyPr>
      <a:lstStyle>
        <a:defPPr marL="0" marR="0" indent="0" algn="ctr" defTabSz="825500" rtl="0" fontAlgn="auto" latinLnBrk="0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3000" b="0" i="0" u="none" strike="noStrike" cap="none" spc="0" normalizeH="0" baseline="0">
            <a:ln>
              <a:noFill/>
            </a:ln>
            <a:solidFill>
              <a:srgbClr val="525455"/>
            </a:solidFill>
            <a:effectLst/>
            <a:uFillTx/>
            <a:latin typeface="Helvetica Neue Medium"/>
            <a:ea typeface="Helvetica Neue Medium"/>
            <a:cs typeface="Helvetica Neue Medium"/>
            <a:sym typeface="Helvetica Neue Medium"/>
          </a:defRPr>
        </a:defPPr>
        <a:lvl1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1pPr>
        <a:lvl2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2pPr>
        <a:lvl3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3pPr>
        <a:lvl4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4pPr>
        <a:lvl5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5pPr>
        <a:lvl6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6pPr>
        <a:lvl7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7pPr>
        <a:lvl8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8pPr>
        <a:lvl9pPr marL="0" marR="0" indent="0" algn="l" defTabSz="914400" rtl="0" fontAlgn="auto" latinLnBrk="1" hangingPunct="0">
          <a:lnSpc>
            <a:spcPct val="100000"/>
          </a:lnSpc>
          <a:spcBef>
            <a:spcPts val="0"/>
          </a:spcBef>
          <a:spcAft>
            <a:spcPts val="0"/>
          </a:spcAft>
          <a:buClrTx/>
          <a:buSzTx/>
          <a:buFontTx/>
          <a:buNone/>
          <a:tabLst/>
          <a:defRPr kumimoji="0" sz="1800" b="0" i="0" u="none" strike="noStrike" cap="none" spc="0" normalizeH="0" baseline="0">
            <a:ln>
              <a:noFill/>
            </a:ln>
            <a:solidFill>
              <a:srgbClr val="000000"/>
            </a:solidFill>
            <a:effectLst/>
            <a:uFillTx/>
          </a:defRPr>
        </a:lvl9pPr>
      </a:lstStyle>
      <a:style>
        <a:lnRef idx="0">
          <a:scrgbClr r="0" g="0" b="0"/>
        </a:lnRef>
        <a:fillRef idx="0">
          <a:scrgbClr r="0" g="0" b="0"/>
        </a:fillRef>
        <a:effectRef idx="0">
          <a:scrgbClr r="0" g="0" b="0"/>
        </a:effectRef>
        <a:fontRef idx="none"/>
      </a:style>
    </a:txDef>
  </a:objectDefaults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196</TotalTime>
  <Words>212</Words>
  <Application>Microsoft Macintosh PowerPoint</Application>
  <PresentationFormat>Custom</PresentationFormat>
  <Paragraphs>19</Paragraphs>
  <Slides>1</Slides>
  <Notes>0</Notes>
  <HiddenSlides>0</HiddenSlides>
  <MMClips>0</MMClips>
  <ScaleCrop>false</ScaleCrop>
  <HeadingPairs>
    <vt:vector size="6" baseType="variant">
      <vt:variant>
        <vt:lpstr>Fonts Used</vt:lpstr>
      </vt:variant>
      <vt:variant>
        <vt:i4>6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8" baseType="lpstr">
      <vt:lpstr>Barlow Bold</vt:lpstr>
      <vt:lpstr>Barlow Medium</vt:lpstr>
      <vt:lpstr>Barlow SemiBold</vt:lpstr>
      <vt:lpstr>Helvetica Light</vt:lpstr>
      <vt:lpstr>Helvetica Neue</vt:lpstr>
      <vt:lpstr>Helvetica Neue Medium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7</cp:revision>
  <dcterms:modified xsi:type="dcterms:W3CDTF">2023-06-14T17:56:37Z</dcterms:modified>
</cp:coreProperties>
</file>