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65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13ac22e89ba_2_28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g13ac22e89ba_2_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6"/>
          <p:cNvSpPr>
            <a:spLocks noGrp="1"/>
          </p:cNvSpPr>
          <p:nvPr>
            <p:ph type="pic" idx="2"/>
          </p:nvPr>
        </p:nvSpPr>
        <p:spPr>
          <a:xfrm>
            <a:off x="3063258" y="1427603"/>
            <a:ext cx="1009800" cy="1009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48" name="Google Shape;348;p26"/>
          <p:cNvSpPr>
            <a:spLocks noGrp="1"/>
          </p:cNvSpPr>
          <p:nvPr>
            <p:ph type="pic" idx="3"/>
          </p:nvPr>
        </p:nvSpPr>
        <p:spPr>
          <a:xfrm>
            <a:off x="5070910" y="1427603"/>
            <a:ext cx="1009800" cy="1009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49" name="Google Shape;349;p26"/>
          <p:cNvSpPr>
            <a:spLocks noGrp="1"/>
          </p:cNvSpPr>
          <p:nvPr>
            <p:ph type="pic" idx="4"/>
          </p:nvPr>
        </p:nvSpPr>
        <p:spPr>
          <a:xfrm>
            <a:off x="7078562" y="1427603"/>
            <a:ext cx="1009800" cy="1009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50" name="Google Shape;350;p26"/>
          <p:cNvSpPr>
            <a:spLocks noGrp="1"/>
          </p:cNvSpPr>
          <p:nvPr>
            <p:ph type="pic" idx="5"/>
          </p:nvPr>
        </p:nvSpPr>
        <p:spPr>
          <a:xfrm>
            <a:off x="1055607" y="1427603"/>
            <a:ext cx="1009800" cy="1009800"/>
          </a:xfrm>
          <a:prstGeom prst="ellipse">
            <a:avLst/>
          </a:prstGeom>
          <a:noFill/>
          <a:ln>
            <a:noFill/>
          </a:ln>
        </p:spPr>
      </p:sp>
      <p:grpSp>
        <p:nvGrpSpPr>
          <p:cNvPr id="351" name="Google Shape;351;p26"/>
          <p:cNvGrpSpPr/>
          <p:nvPr/>
        </p:nvGrpSpPr>
        <p:grpSpPr>
          <a:xfrm>
            <a:off x="1465272" y="1331575"/>
            <a:ext cx="190501" cy="190501"/>
            <a:chOff x="-1" y="-1"/>
            <a:chExt cx="508001" cy="508001"/>
          </a:xfrm>
        </p:grpSpPr>
        <p:sp>
          <p:nvSpPr>
            <p:cNvPr id="352" name="Google Shape;352;p26"/>
            <p:cNvSpPr/>
            <p:nvPr/>
          </p:nvSpPr>
          <p:spPr>
            <a:xfrm>
              <a:off x="-1" y="-1"/>
              <a:ext cx="508001" cy="508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53" name="Google Shape;353;p26"/>
            <p:cNvSpPr/>
            <p:nvPr/>
          </p:nvSpPr>
          <p:spPr>
            <a:xfrm>
              <a:off x="213829" y="149631"/>
              <a:ext cx="273518" cy="32686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3450"/>
                  </a:moveTo>
                  <a:lnTo>
                    <a:pt x="5480" y="0"/>
                  </a:lnTo>
                  <a:lnTo>
                    <a:pt x="0" y="2690"/>
                  </a:lnTo>
                  <a:lnTo>
                    <a:pt x="2959" y="5156"/>
                  </a:lnTo>
                  <a:lnTo>
                    <a:pt x="2623" y="13045"/>
                  </a:lnTo>
                  <a:lnTo>
                    <a:pt x="12823" y="21600"/>
                  </a:lnTo>
                  <a:cubicBezTo>
                    <a:pt x="14999" y="20620"/>
                    <a:pt x="16932" y="19301"/>
                    <a:pt x="18520" y="17716"/>
                  </a:cubicBezTo>
                  <a:cubicBezTo>
                    <a:pt x="19802" y="16435"/>
                    <a:pt x="20841" y="14996"/>
                    <a:pt x="21600" y="1345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54" name="Google Shape;354;p26"/>
            <p:cNvSpPr/>
            <p:nvPr/>
          </p:nvSpPr>
          <p:spPr>
            <a:xfrm>
              <a:off x="212405" y="149068"/>
              <a:ext cx="73030" cy="199706"/>
            </a:xfrm>
            <a:custGeom>
              <a:avLst/>
              <a:gdLst/>
              <a:ahLst/>
              <a:cxnLst/>
              <a:rect l="l" t="t" r="r" b="b"/>
              <a:pathLst>
                <a:path w="21599" h="21585" extrusionOk="0">
                  <a:moveTo>
                    <a:pt x="0" y="1732"/>
                  </a:moveTo>
                  <a:cubicBezTo>
                    <a:pt x="-1" y="1616"/>
                    <a:pt x="100" y="1502"/>
                    <a:pt x="287" y="1407"/>
                  </a:cubicBezTo>
                  <a:cubicBezTo>
                    <a:pt x="489" y="1306"/>
                    <a:pt x="779" y="1232"/>
                    <a:pt x="1111" y="1198"/>
                  </a:cubicBezTo>
                  <a:lnTo>
                    <a:pt x="8348" y="207"/>
                  </a:lnTo>
                  <a:cubicBezTo>
                    <a:pt x="8705" y="144"/>
                    <a:pt x="9079" y="94"/>
                    <a:pt x="9464" y="60"/>
                  </a:cubicBezTo>
                  <a:cubicBezTo>
                    <a:pt x="9886" y="22"/>
                    <a:pt x="10318" y="2"/>
                    <a:pt x="10752" y="1"/>
                  </a:cubicBezTo>
                  <a:lnTo>
                    <a:pt x="20274" y="1"/>
                  </a:lnTo>
                  <a:cubicBezTo>
                    <a:pt x="20690" y="-10"/>
                    <a:pt x="21092" y="58"/>
                    <a:pt x="21339" y="180"/>
                  </a:cubicBezTo>
                  <a:cubicBezTo>
                    <a:pt x="21513" y="267"/>
                    <a:pt x="21593" y="374"/>
                    <a:pt x="21563" y="480"/>
                  </a:cubicBezTo>
                  <a:lnTo>
                    <a:pt x="21599" y="21163"/>
                  </a:lnTo>
                  <a:cubicBezTo>
                    <a:pt x="21587" y="21270"/>
                    <a:pt x="21469" y="21371"/>
                    <a:pt x="21266" y="21448"/>
                  </a:cubicBezTo>
                  <a:cubicBezTo>
                    <a:pt x="21024" y="21540"/>
                    <a:pt x="20684" y="21590"/>
                    <a:pt x="20334" y="21584"/>
                  </a:cubicBezTo>
                  <a:lnTo>
                    <a:pt x="11015" y="21584"/>
                  </a:lnTo>
                  <a:cubicBezTo>
                    <a:pt x="10657" y="21590"/>
                    <a:pt x="10311" y="21537"/>
                    <a:pt x="10072" y="21440"/>
                  </a:cubicBezTo>
                  <a:cubicBezTo>
                    <a:pt x="9891" y="21367"/>
                    <a:pt x="9785" y="21273"/>
                    <a:pt x="9771" y="21174"/>
                  </a:cubicBezTo>
                  <a:lnTo>
                    <a:pt x="9636" y="4253"/>
                  </a:lnTo>
                  <a:cubicBezTo>
                    <a:pt x="9639" y="4193"/>
                    <a:pt x="9570" y="4136"/>
                    <a:pt x="9447" y="4098"/>
                  </a:cubicBezTo>
                  <a:cubicBezTo>
                    <a:pt x="9286" y="4047"/>
                    <a:pt x="9059" y="4034"/>
                    <a:pt x="8864" y="4064"/>
                  </a:cubicBezTo>
                  <a:lnTo>
                    <a:pt x="1543" y="4572"/>
                  </a:lnTo>
                  <a:cubicBezTo>
                    <a:pt x="1228" y="4613"/>
                    <a:pt x="880" y="4601"/>
                    <a:pt x="591" y="4541"/>
                  </a:cubicBezTo>
                  <a:cubicBezTo>
                    <a:pt x="265" y="4472"/>
                    <a:pt x="51" y="4349"/>
                    <a:pt x="19" y="4212"/>
                  </a:cubicBezTo>
                  <a:lnTo>
                    <a:pt x="0" y="1732"/>
                  </a:ln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355" name="Google Shape;355;p26"/>
          <p:cNvSpPr txBox="1"/>
          <p:nvPr/>
        </p:nvSpPr>
        <p:spPr>
          <a:xfrm>
            <a:off x="2077192" y="666750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Welcome to the Team Slide Template</a:t>
            </a:r>
            <a:endParaRPr sz="500"/>
          </a:p>
        </p:txBody>
      </p:sp>
      <p:sp>
        <p:nvSpPr>
          <p:cNvPr id="356" name="Google Shape;356;p26"/>
          <p:cNvSpPr/>
          <p:nvPr/>
        </p:nvSpPr>
        <p:spPr>
          <a:xfrm>
            <a:off x="961250" y="1914918"/>
            <a:ext cx="1198513" cy="621148"/>
          </a:xfrm>
          <a:custGeom>
            <a:avLst/>
            <a:gdLst/>
            <a:ahLst/>
            <a:cxnLst/>
            <a:rect l="l" t="t" r="r" b="b"/>
            <a:pathLst>
              <a:path w="21600" h="19674" extrusionOk="0">
                <a:moveTo>
                  <a:pt x="0" y="736"/>
                </a:moveTo>
                <a:cubicBezTo>
                  <a:pt x="6" y="5579"/>
                  <a:pt x="1060" y="10419"/>
                  <a:pt x="3162" y="14114"/>
                </a:cubicBezTo>
                <a:cubicBezTo>
                  <a:pt x="7380" y="21527"/>
                  <a:pt x="14220" y="21527"/>
                  <a:pt x="18438" y="14114"/>
                </a:cubicBezTo>
                <a:cubicBezTo>
                  <a:pt x="20540" y="10419"/>
                  <a:pt x="21594" y="5579"/>
                  <a:pt x="21600" y="736"/>
                </a:cubicBezTo>
                <a:cubicBezTo>
                  <a:pt x="21595" y="403"/>
                  <a:pt x="21459" y="121"/>
                  <a:pt x="21273" y="59"/>
                </a:cubicBezTo>
                <a:cubicBezTo>
                  <a:pt x="21025" y="-24"/>
                  <a:pt x="20791" y="293"/>
                  <a:pt x="20774" y="736"/>
                </a:cubicBezTo>
                <a:cubicBezTo>
                  <a:pt x="20768" y="5209"/>
                  <a:pt x="19795" y="9679"/>
                  <a:pt x="17853" y="13091"/>
                </a:cubicBezTo>
                <a:cubicBezTo>
                  <a:pt x="13957" y="19938"/>
                  <a:pt x="7643" y="19938"/>
                  <a:pt x="3747" y="13091"/>
                </a:cubicBezTo>
                <a:cubicBezTo>
                  <a:pt x="1805" y="9679"/>
                  <a:pt x="832" y="5209"/>
                  <a:pt x="826" y="736"/>
                </a:cubicBezTo>
                <a:cubicBezTo>
                  <a:pt x="834" y="386"/>
                  <a:pt x="695" y="78"/>
                  <a:pt x="499" y="13"/>
                </a:cubicBezTo>
                <a:cubicBezTo>
                  <a:pt x="241" y="-73"/>
                  <a:pt x="1" y="274"/>
                  <a:pt x="0" y="7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7" name="Google Shape;357;p26"/>
          <p:cNvSpPr txBox="1"/>
          <p:nvPr/>
        </p:nvSpPr>
        <p:spPr>
          <a:xfrm>
            <a:off x="769062" y="3243256"/>
            <a:ext cx="1582921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</a:t>
            </a:r>
            <a:endParaRPr sz="500"/>
          </a:p>
        </p:txBody>
      </p:sp>
      <p:sp>
        <p:nvSpPr>
          <p:cNvPr id="358" name="Google Shape;358;p26"/>
          <p:cNvSpPr txBox="1"/>
          <p:nvPr/>
        </p:nvSpPr>
        <p:spPr>
          <a:xfrm>
            <a:off x="780829" y="2717496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Noah Williams</a:t>
            </a:r>
            <a:endParaRPr sz="500"/>
          </a:p>
        </p:txBody>
      </p:sp>
      <p:sp>
        <p:nvSpPr>
          <p:cNvPr id="359" name="Google Shape;359;p26"/>
          <p:cNvSpPr txBox="1"/>
          <p:nvPr/>
        </p:nvSpPr>
        <p:spPr>
          <a:xfrm>
            <a:off x="1117140" y="2956366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grpSp>
        <p:nvGrpSpPr>
          <p:cNvPr id="360" name="Google Shape;360;p26"/>
          <p:cNvGrpSpPr/>
          <p:nvPr/>
        </p:nvGrpSpPr>
        <p:grpSpPr>
          <a:xfrm>
            <a:off x="3469092" y="1331575"/>
            <a:ext cx="190501" cy="190501"/>
            <a:chOff x="-1" y="-1"/>
            <a:chExt cx="508001" cy="508001"/>
          </a:xfrm>
        </p:grpSpPr>
        <p:sp>
          <p:nvSpPr>
            <p:cNvPr id="361" name="Google Shape;361;p26"/>
            <p:cNvSpPr/>
            <p:nvPr/>
          </p:nvSpPr>
          <p:spPr>
            <a:xfrm>
              <a:off x="-1" y="-1"/>
              <a:ext cx="508001" cy="5080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62" name="Google Shape;362;p26"/>
            <p:cNvSpPr/>
            <p:nvPr/>
          </p:nvSpPr>
          <p:spPr>
            <a:xfrm>
              <a:off x="192006" y="156579"/>
              <a:ext cx="300616" cy="334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1901"/>
                  </a:moveTo>
                  <a:lnTo>
                    <a:pt x="8288" y="0"/>
                  </a:lnTo>
                  <a:lnTo>
                    <a:pt x="2509" y="135"/>
                  </a:lnTo>
                  <a:lnTo>
                    <a:pt x="0" y="3119"/>
                  </a:lnTo>
                  <a:lnTo>
                    <a:pt x="4283" y="7078"/>
                  </a:lnTo>
                  <a:lnTo>
                    <a:pt x="102" y="11743"/>
                  </a:lnTo>
                  <a:lnTo>
                    <a:pt x="11001" y="21600"/>
                  </a:lnTo>
                  <a:cubicBezTo>
                    <a:pt x="13575" y="20713"/>
                    <a:pt x="15892" y="19313"/>
                    <a:pt x="17776" y="17505"/>
                  </a:cubicBezTo>
                  <a:cubicBezTo>
                    <a:pt x="19460" y="15889"/>
                    <a:pt x="20761" y="13982"/>
                    <a:pt x="21600" y="1190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63" name="Google Shape;363;p26"/>
            <p:cNvSpPr/>
            <p:nvPr/>
          </p:nvSpPr>
          <p:spPr>
            <a:xfrm>
              <a:off x="190627" y="137703"/>
              <a:ext cx="136905" cy="202104"/>
            </a:xfrm>
            <a:custGeom>
              <a:avLst/>
              <a:gdLst/>
              <a:ahLst/>
              <a:cxnLst/>
              <a:rect l="l" t="t" r="r" b="b"/>
              <a:pathLst>
                <a:path w="21596" h="21538" extrusionOk="0">
                  <a:moveTo>
                    <a:pt x="6392" y="6090"/>
                  </a:moveTo>
                  <a:lnTo>
                    <a:pt x="6392" y="6882"/>
                  </a:lnTo>
                  <a:cubicBezTo>
                    <a:pt x="6396" y="6960"/>
                    <a:pt x="6364" y="7038"/>
                    <a:pt x="6299" y="7103"/>
                  </a:cubicBezTo>
                  <a:cubicBezTo>
                    <a:pt x="6199" y="7203"/>
                    <a:pt x="6036" y="7265"/>
                    <a:pt x="5859" y="7271"/>
                  </a:cubicBezTo>
                  <a:lnTo>
                    <a:pt x="664" y="7276"/>
                  </a:lnTo>
                  <a:cubicBezTo>
                    <a:pt x="513" y="7279"/>
                    <a:pt x="364" y="7246"/>
                    <a:pt x="246" y="7182"/>
                  </a:cubicBezTo>
                  <a:cubicBezTo>
                    <a:pt x="87" y="7096"/>
                    <a:pt x="-4" y="6966"/>
                    <a:pt x="0" y="6829"/>
                  </a:cubicBezTo>
                  <a:lnTo>
                    <a:pt x="0" y="5619"/>
                  </a:lnTo>
                  <a:cubicBezTo>
                    <a:pt x="70" y="4333"/>
                    <a:pt x="814" y="3104"/>
                    <a:pt x="2100" y="2154"/>
                  </a:cubicBezTo>
                  <a:cubicBezTo>
                    <a:pt x="3421" y="1178"/>
                    <a:pt x="5208" y="568"/>
                    <a:pt x="7110" y="255"/>
                  </a:cubicBezTo>
                  <a:cubicBezTo>
                    <a:pt x="8638" y="4"/>
                    <a:pt x="10219" y="-53"/>
                    <a:pt x="11785" y="45"/>
                  </a:cubicBezTo>
                  <a:cubicBezTo>
                    <a:pt x="13407" y="147"/>
                    <a:pt x="15006" y="416"/>
                    <a:pt x="16439" y="941"/>
                  </a:cubicBezTo>
                  <a:cubicBezTo>
                    <a:pt x="17732" y="1414"/>
                    <a:pt x="18850" y="2083"/>
                    <a:pt x="19663" y="2911"/>
                  </a:cubicBezTo>
                  <a:cubicBezTo>
                    <a:pt x="20479" y="3743"/>
                    <a:pt x="20958" y="4708"/>
                    <a:pt x="20995" y="5706"/>
                  </a:cubicBezTo>
                  <a:cubicBezTo>
                    <a:pt x="21032" y="6696"/>
                    <a:pt x="20633" y="7663"/>
                    <a:pt x="20034" y="8566"/>
                  </a:cubicBezTo>
                  <a:cubicBezTo>
                    <a:pt x="19352" y="9594"/>
                    <a:pt x="18420" y="10534"/>
                    <a:pt x="17385" y="11416"/>
                  </a:cubicBezTo>
                  <a:cubicBezTo>
                    <a:pt x="16088" y="12522"/>
                    <a:pt x="14633" y="13536"/>
                    <a:pt x="13193" y="14557"/>
                  </a:cubicBezTo>
                  <a:cubicBezTo>
                    <a:pt x="11732" y="15593"/>
                    <a:pt x="10284" y="16637"/>
                    <a:pt x="8849" y="17689"/>
                  </a:cubicBezTo>
                  <a:cubicBezTo>
                    <a:pt x="8783" y="17718"/>
                    <a:pt x="8752" y="17772"/>
                    <a:pt x="8771" y="17824"/>
                  </a:cubicBezTo>
                  <a:cubicBezTo>
                    <a:pt x="8792" y="17880"/>
                    <a:pt x="8867" y="17919"/>
                    <a:pt x="8953" y="17919"/>
                  </a:cubicBezTo>
                  <a:lnTo>
                    <a:pt x="20829" y="17919"/>
                  </a:lnTo>
                  <a:cubicBezTo>
                    <a:pt x="21022" y="17905"/>
                    <a:pt x="21215" y="17947"/>
                    <a:pt x="21361" y="18034"/>
                  </a:cubicBezTo>
                  <a:cubicBezTo>
                    <a:pt x="21510" y="18123"/>
                    <a:pt x="21595" y="18250"/>
                    <a:pt x="21596" y="18384"/>
                  </a:cubicBezTo>
                  <a:lnTo>
                    <a:pt x="21596" y="21136"/>
                  </a:lnTo>
                  <a:cubicBezTo>
                    <a:pt x="21581" y="21230"/>
                    <a:pt x="21522" y="21318"/>
                    <a:pt x="21429" y="21387"/>
                  </a:cubicBezTo>
                  <a:cubicBezTo>
                    <a:pt x="21320" y="21470"/>
                    <a:pt x="21169" y="21522"/>
                    <a:pt x="21007" y="21534"/>
                  </a:cubicBezTo>
                  <a:lnTo>
                    <a:pt x="979" y="21534"/>
                  </a:lnTo>
                  <a:cubicBezTo>
                    <a:pt x="819" y="21547"/>
                    <a:pt x="657" y="21521"/>
                    <a:pt x="522" y="21461"/>
                  </a:cubicBezTo>
                  <a:cubicBezTo>
                    <a:pt x="361" y="21389"/>
                    <a:pt x="252" y="21274"/>
                    <a:pt x="222" y="21146"/>
                  </a:cubicBezTo>
                  <a:lnTo>
                    <a:pt x="189" y="18578"/>
                  </a:lnTo>
                  <a:cubicBezTo>
                    <a:pt x="178" y="18441"/>
                    <a:pt x="210" y="18305"/>
                    <a:pt x="282" y="18177"/>
                  </a:cubicBezTo>
                  <a:cubicBezTo>
                    <a:pt x="350" y="18057"/>
                    <a:pt x="453" y="17948"/>
                    <a:pt x="584" y="17855"/>
                  </a:cubicBezTo>
                  <a:lnTo>
                    <a:pt x="11394" y="10005"/>
                  </a:lnTo>
                  <a:cubicBezTo>
                    <a:pt x="11963" y="9497"/>
                    <a:pt x="12527" y="8986"/>
                    <a:pt x="13086" y="8472"/>
                  </a:cubicBezTo>
                  <a:cubicBezTo>
                    <a:pt x="13627" y="7974"/>
                    <a:pt x="14170" y="7464"/>
                    <a:pt x="14420" y="6868"/>
                  </a:cubicBezTo>
                  <a:cubicBezTo>
                    <a:pt x="14709" y="6181"/>
                    <a:pt x="14575" y="5464"/>
                    <a:pt x="14044" y="4885"/>
                  </a:cubicBezTo>
                  <a:cubicBezTo>
                    <a:pt x="13593" y="4393"/>
                    <a:pt x="12875" y="4026"/>
                    <a:pt x="12023" y="3825"/>
                  </a:cubicBezTo>
                  <a:cubicBezTo>
                    <a:pt x="10659" y="3503"/>
                    <a:pt x="9231" y="3631"/>
                    <a:pt x="8076" y="4087"/>
                  </a:cubicBezTo>
                  <a:cubicBezTo>
                    <a:pt x="7569" y="4288"/>
                    <a:pt x="7113" y="4553"/>
                    <a:pt x="6802" y="4894"/>
                  </a:cubicBezTo>
                  <a:cubicBezTo>
                    <a:pt x="6487" y="5241"/>
                    <a:pt x="6333" y="5657"/>
                    <a:pt x="6392" y="6090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364" name="Google Shape;364;p26"/>
          <p:cNvGrpSpPr/>
          <p:nvPr/>
        </p:nvGrpSpPr>
        <p:grpSpPr>
          <a:xfrm>
            <a:off x="5480575" y="1340839"/>
            <a:ext cx="190501" cy="190501"/>
            <a:chOff x="-1" y="-1"/>
            <a:chExt cx="508001" cy="508001"/>
          </a:xfrm>
        </p:grpSpPr>
        <p:sp>
          <p:nvSpPr>
            <p:cNvPr id="365" name="Google Shape;365;p26"/>
            <p:cNvSpPr/>
            <p:nvPr/>
          </p:nvSpPr>
          <p:spPr>
            <a:xfrm>
              <a:off x="-1" y="-1"/>
              <a:ext cx="508001" cy="5080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66" name="Google Shape;366;p26"/>
            <p:cNvSpPr/>
            <p:nvPr/>
          </p:nvSpPr>
          <p:spPr>
            <a:xfrm>
              <a:off x="198563" y="153912"/>
              <a:ext cx="298157" cy="3312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1436"/>
                  </a:moveTo>
                  <a:lnTo>
                    <a:pt x="8875" y="0"/>
                  </a:lnTo>
                  <a:lnTo>
                    <a:pt x="0" y="2059"/>
                  </a:lnTo>
                  <a:lnTo>
                    <a:pt x="3454" y="5169"/>
                  </a:lnTo>
                  <a:lnTo>
                    <a:pt x="3192" y="6850"/>
                  </a:lnTo>
                  <a:lnTo>
                    <a:pt x="6750" y="10052"/>
                  </a:lnTo>
                  <a:lnTo>
                    <a:pt x="5490" y="11512"/>
                  </a:lnTo>
                  <a:lnTo>
                    <a:pt x="2410" y="8864"/>
                  </a:lnTo>
                  <a:lnTo>
                    <a:pt x="953" y="11886"/>
                  </a:lnTo>
                  <a:lnTo>
                    <a:pt x="11639" y="21600"/>
                  </a:lnTo>
                  <a:cubicBezTo>
                    <a:pt x="14159" y="20558"/>
                    <a:pt x="16388" y="19022"/>
                    <a:pt x="18162" y="17104"/>
                  </a:cubicBezTo>
                  <a:cubicBezTo>
                    <a:pt x="19707" y="15434"/>
                    <a:pt x="20875" y="13509"/>
                    <a:pt x="21600" y="1143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67" name="Google Shape;367;p26"/>
            <p:cNvSpPr/>
            <p:nvPr/>
          </p:nvSpPr>
          <p:spPr>
            <a:xfrm>
              <a:off x="192854" y="152605"/>
              <a:ext cx="132450" cy="202790"/>
            </a:xfrm>
            <a:custGeom>
              <a:avLst/>
              <a:gdLst/>
              <a:ahLst/>
              <a:cxnLst/>
              <a:rect l="l" t="t" r="r" b="b"/>
              <a:pathLst>
                <a:path w="21513" h="21591" extrusionOk="0">
                  <a:moveTo>
                    <a:pt x="12133" y="3705"/>
                  </a:moveTo>
                  <a:lnTo>
                    <a:pt x="1263" y="3705"/>
                  </a:lnTo>
                  <a:cubicBezTo>
                    <a:pt x="1093" y="3705"/>
                    <a:pt x="928" y="3666"/>
                    <a:pt x="798" y="3594"/>
                  </a:cubicBezTo>
                  <a:cubicBezTo>
                    <a:pt x="678" y="3528"/>
                    <a:pt x="594" y="3438"/>
                    <a:pt x="560" y="3337"/>
                  </a:cubicBezTo>
                  <a:lnTo>
                    <a:pt x="560" y="514"/>
                  </a:lnTo>
                  <a:cubicBezTo>
                    <a:pt x="555" y="373"/>
                    <a:pt x="640" y="238"/>
                    <a:pt x="793" y="140"/>
                  </a:cubicBezTo>
                  <a:cubicBezTo>
                    <a:pt x="918" y="60"/>
                    <a:pt x="1081" y="11"/>
                    <a:pt x="1254" y="0"/>
                  </a:cubicBezTo>
                  <a:lnTo>
                    <a:pt x="20447" y="0"/>
                  </a:lnTo>
                  <a:cubicBezTo>
                    <a:pt x="20614" y="-2"/>
                    <a:pt x="20776" y="39"/>
                    <a:pt x="20896" y="115"/>
                  </a:cubicBezTo>
                  <a:cubicBezTo>
                    <a:pt x="21022" y="193"/>
                    <a:pt x="21092" y="302"/>
                    <a:pt x="21092" y="415"/>
                  </a:cubicBezTo>
                  <a:lnTo>
                    <a:pt x="21092" y="3562"/>
                  </a:lnTo>
                  <a:cubicBezTo>
                    <a:pt x="21087" y="3658"/>
                    <a:pt x="21056" y="3753"/>
                    <a:pt x="21000" y="3842"/>
                  </a:cubicBezTo>
                  <a:cubicBezTo>
                    <a:pt x="20947" y="3928"/>
                    <a:pt x="20871" y="4008"/>
                    <a:pt x="20776" y="4078"/>
                  </a:cubicBezTo>
                  <a:lnTo>
                    <a:pt x="14615" y="7758"/>
                  </a:lnTo>
                  <a:cubicBezTo>
                    <a:pt x="14538" y="7808"/>
                    <a:pt x="14510" y="7882"/>
                    <a:pt x="14542" y="7950"/>
                  </a:cubicBezTo>
                  <a:cubicBezTo>
                    <a:pt x="14567" y="8001"/>
                    <a:pt x="14623" y="8042"/>
                    <a:pt x="14697" y="8064"/>
                  </a:cubicBezTo>
                  <a:cubicBezTo>
                    <a:pt x="15727" y="8167"/>
                    <a:pt x="16712" y="8411"/>
                    <a:pt x="17589" y="8779"/>
                  </a:cubicBezTo>
                  <a:cubicBezTo>
                    <a:pt x="18597" y="9202"/>
                    <a:pt x="19434" y="9776"/>
                    <a:pt x="20059" y="10445"/>
                  </a:cubicBezTo>
                  <a:cubicBezTo>
                    <a:pt x="20822" y="11262"/>
                    <a:pt x="21235" y="12169"/>
                    <a:pt x="21412" y="13104"/>
                  </a:cubicBezTo>
                  <a:cubicBezTo>
                    <a:pt x="21588" y="14039"/>
                    <a:pt x="21528" y="15007"/>
                    <a:pt x="21273" y="15951"/>
                  </a:cubicBezTo>
                  <a:cubicBezTo>
                    <a:pt x="21068" y="16709"/>
                    <a:pt x="20740" y="17451"/>
                    <a:pt x="20211" y="18132"/>
                  </a:cubicBezTo>
                  <a:cubicBezTo>
                    <a:pt x="19696" y="18796"/>
                    <a:pt x="18997" y="19394"/>
                    <a:pt x="18143" y="19891"/>
                  </a:cubicBezTo>
                  <a:cubicBezTo>
                    <a:pt x="16120" y="21069"/>
                    <a:pt x="13441" y="21598"/>
                    <a:pt x="10734" y="21591"/>
                  </a:cubicBezTo>
                  <a:cubicBezTo>
                    <a:pt x="9081" y="21587"/>
                    <a:pt x="7448" y="21385"/>
                    <a:pt x="5977" y="20953"/>
                  </a:cubicBezTo>
                  <a:cubicBezTo>
                    <a:pt x="4452" y="20506"/>
                    <a:pt x="3115" y="19817"/>
                    <a:pt x="2073" y="18929"/>
                  </a:cubicBezTo>
                  <a:cubicBezTo>
                    <a:pt x="862" y="17895"/>
                    <a:pt x="145" y="16650"/>
                    <a:pt x="13" y="15350"/>
                  </a:cubicBezTo>
                  <a:lnTo>
                    <a:pt x="2" y="14852"/>
                  </a:lnTo>
                  <a:cubicBezTo>
                    <a:pt x="-12" y="14739"/>
                    <a:pt x="49" y="14627"/>
                    <a:pt x="170" y="14546"/>
                  </a:cubicBezTo>
                  <a:cubicBezTo>
                    <a:pt x="295" y="14462"/>
                    <a:pt x="469" y="14420"/>
                    <a:pt x="646" y="14429"/>
                  </a:cubicBezTo>
                  <a:lnTo>
                    <a:pt x="5990" y="14429"/>
                  </a:lnTo>
                  <a:cubicBezTo>
                    <a:pt x="6127" y="14434"/>
                    <a:pt x="6257" y="14472"/>
                    <a:pt x="6355" y="14535"/>
                  </a:cubicBezTo>
                  <a:cubicBezTo>
                    <a:pt x="6460" y="14603"/>
                    <a:pt x="6522" y="14695"/>
                    <a:pt x="6526" y="14791"/>
                  </a:cubicBezTo>
                  <a:cubicBezTo>
                    <a:pt x="6610" y="15121"/>
                    <a:pt x="6718" y="15448"/>
                    <a:pt x="6850" y="15771"/>
                  </a:cubicBezTo>
                  <a:cubicBezTo>
                    <a:pt x="6942" y="15998"/>
                    <a:pt x="7046" y="16223"/>
                    <a:pt x="7161" y="16445"/>
                  </a:cubicBezTo>
                  <a:cubicBezTo>
                    <a:pt x="7666" y="17125"/>
                    <a:pt x="8547" y="17608"/>
                    <a:pt x="9568" y="17834"/>
                  </a:cubicBezTo>
                  <a:cubicBezTo>
                    <a:pt x="10568" y="18055"/>
                    <a:pt x="11702" y="18029"/>
                    <a:pt x="12693" y="17662"/>
                  </a:cubicBezTo>
                  <a:cubicBezTo>
                    <a:pt x="14380" y="17037"/>
                    <a:pt x="14922" y="15695"/>
                    <a:pt x="14955" y="14403"/>
                  </a:cubicBezTo>
                  <a:cubicBezTo>
                    <a:pt x="14994" y="12890"/>
                    <a:pt x="14322" y="11313"/>
                    <a:pt x="12282" y="10703"/>
                  </a:cubicBezTo>
                  <a:cubicBezTo>
                    <a:pt x="11786" y="10554"/>
                    <a:pt x="11242" y="10487"/>
                    <a:pt x="10698" y="10509"/>
                  </a:cubicBezTo>
                  <a:cubicBezTo>
                    <a:pt x="10298" y="10525"/>
                    <a:pt x="9905" y="10589"/>
                    <a:pt x="9540" y="10698"/>
                  </a:cubicBezTo>
                  <a:lnTo>
                    <a:pt x="8545" y="11086"/>
                  </a:lnTo>
                  <a:cubicBezTo>
                    <a:pt x="8397" y="11157"/>
                    <a:pt x="8216" y="11191"/>
                    <a:pt x="8034" y="11182"/>
                  </a:cubicBezTo>
                  <a:cubicBezTo>
                    <a:pt x="7838" y="11172"/>
                    <a:pt x="7656" y="11114"/>
                    <a:pt x="7523" y="11019"/>
                  </a:cubicBezTo>
                  <a:lnTo>
                    <a:pt x="4907" y="8740"/>
                  </a:lnTo>
                  <a:cubicBezTo>
                    <a:pt x="4780" y="8645"/>
                    <a:pt x="4719" y="8520"/>
                    <a:pt x="4739" y="8394"/>
                  </a:cubicBezTo>
                  <a:cubicBezTo>
                    <a:pt x="4758" y="8276"/>
                    <a:pt x="4847" y="8168"/>
                    <a:pt x="4987" y="8092"/>
                  </a:cubicBezTo>
                  <a:lnTo>
                    <a:pt x="12302" y="3940"/>
                  </a:lnTo>
                  <a:cubicBezTo>
                    <a:pt x="12347" y="3901"/>
                    <a:pt x="12360" y="3851"/>
                    <a:pt x="12336" y="3805"/>
                  </a:cubicBezTo>
                  <a:cubicBezTo>
                    <a:pt x="12306" y="3747"/>
                    <a:pt x="12226" y="3707"/>
                    <a:pt x="12133" y="3705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368" name="Google Shape;368;p26"/>
          <p:cNvGrpSpPr/>
          <p:nvPr/>
        </p:nvGrpSpPr>
        <p:grpSpPr>
          <a:xfrm>
            <a:off x="7484396" y="1331314"/>
            <a:ext cx="190501" cy="190501"/>
            <a:chOff x="-1" y="-1"/>
            <a:chExt cx="508001" cy="508001"/>
          </a:xfrm>
        </p:grpSpPr>
        <p:sp>
          <p:nvSpPr>
            <p:cNvPr id="369" name="Google Shape;369;p26"/>
            <p:cNvSpPr/>
            <p:nvPr/>
          </p:nvSpPr>
          <p:spPr>
            <a:xfrm>
              <a:off x="-1" y="-1"/>
              <a:ext cx="508001" cy="508001"/>
            </a:xfrm>
            <a:prstGeom prst="ellipse">
              <a:avLst/>
            </a:prstGeom>
            <a:solidFill>
              <a:srgbClr val="53535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70" name="Google Shape;370;p26"/>
            <p:cNvSpPr/>
            <p:nvPr/>
          </p:nvSpPr>
          <p:spPr>
            <a:xfrm>
              <a:off x="182847" y="144588"/>
              <a:ext cx="303180" cy="335519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3637"/>
                  </a:moveTo>
                  <a:lnTo>
                    <a:pt x="6509" y="0"/>
                  </a:lnTo>
                  <a:lnTo>
                    <a:pt x="789" y="6770"/>
                  </a:lnTo>
                  <a:lnTo>
                    <a:pt x="0" y="9518"/>
                  </a:lnTo>
                  <a:lnTo>
                    <a:pt x="13371" y="21600"/>
                  </a:lnTo>
                  <a:cubicBezTo>
                    <a:pt x="15329" y="20693"/>
                    <a:pt x="17084" y="19465"/>
                    <a:pt x="18547" y="17979"/>
                  </a:cubicBezTo>
                  <a:cubicBezTo>
                    <a:pt x="19816" y="16689"/>
                    <a:pt x="20847" y="15223"/>
                    <a:pt x="21600" y="1363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71" name="Google Shape;371;p26"/>
            <p:cNvSpPr/>
            <p:nvPr/>
          </p:nvSpPr>
          <p:spPr>
            <a:xfrm>
              <a:off x="180465" y="143531"/>
              <a:ext cx="149995" cy="200618"/>
            </a:xfrm>
            <a:custGeom>
              <a:avLst/>
              <a:gdLst/>
              <a:ahLst/>
              <a:cxnLst/>
              <a:rect l="l" t="t" r="r" b="b"/>
              <a:pathLst>
                <a:path w="21591" h="21586" extrusionOk="0">
                  <a:moveTo>
                    <a:pt x="13613" y="470"/>
                  </a:moveTo>
                  <a:cubicBezTo>
                    <a:pt x="13665" y="361"/>
                    <a:pt x="13642" y="239"/>
                    <a:pt x="13550" y="145"/>
                  </a:cubicBezTo>
                  <a:cubicBezTo>
                    <a:pt x="13448" y="41"/>
                    <a:pt x="13277" y="-14"/>
                    <a:pt x="13105" y="3"/>
                  </a:cubicBezTo>
                  <a:lnTo>
                    <a:pt x="8290" y="3"/>
                  </a:lnTo>
                  <a:cubicBezTo>
                    <a:pt x="8122" y="0"/>
                    <a:pt x="7957" y="32"/>
                    <a:pt x="7811" y="95"/>
                  </a:cubicBezTo>
                  <a:cubicBezTo>
                    <a:pt x="7666" y="158"/>
                    <a:pt x="7546" y="251"/>
                    <a:pt x="7468" y="363"/>
                  </a:cubicBezTo>
                  <a:lnTo>
                    <a:pt x="259" y="12493"/>
                  </a:lnTo>
                  <a:cubicBezTo>
                    <a:pt x="159" y="12622"/>
                    <a:pt x="87" y="12762"/>
                    <a:pt x="44" y="12907"/>
                  </a:cubicBezTo>
                  <a:cubicBezTo>
                    <a:pt x="5" y="13039"/>
                    <a:pt x="-8" y="13175"/>
                    <a:pt x="4" y="13309"/>
                  </a:cubicBezTo>
                  <a:lnTo>
                    <a:pt x="4" y="15558"/>
                  </a:lnTo>
                  <a:cubicBezTo>
                    <a:pt x="6" y="15682"/>
                    <a:pt x="72" y="15801"/>
                    <a:pt x="190" y="15888"/>
                  </a:cubicBezTo>
                  <a:cubicBezTo>
                    <a:pt x="307" y="15976"/>
                    <a:pt x="465" y="16026"/>
                    <a:pt x="631" y="16027"/>
                  </a:cubicBezTo>
                  <a:lnTo>
                    <a:pt x="13137" y="16027"/>
                  </a:lnTo>
                  <a:cubicBezTo>
                    <a:pt x="13235" y="16020"/>
                    <a:pt x="13328" y="16058"/>
                    <a:pt x="13373" y="16123"/>
                  </a:cubicBezTo>
                  <a:cubicBezTo>
                    <a:pt x="13393" y="16151"/>
                    <a:pt x="13402" y="16183"/>
                    <a:pt x="13399" y="16215"/>
                  </a:cubicBezTo>
                  <a:lnTo>
                    <a:pt x="13399" y="21194"/>
                  </a:lnTo>
                  <a:cubicBezTo>
                    <a:pt x="13407" y="21292"/>
                    <a:pt x="13461" y="21384"/>
                    <a:pt x="13552" y="21455"/>
                  </a:cubicBezTo>
                  <a:cubicBezTo>
                    <a:pt x="13657" y="21538"/>
                    <a:pt x="13802" y="21585"/>
                    <a:pt x="13954" y="21586"/>
                  </a:cubicBezTo>
                  <a:lnTo>
                    <a:pt x="18605" y="21586"/>
                  </a:lnTo>
                  <a:cubicBezTo>
                    <a:pt x="18737" y="21575"/>
                    <a:pt x="18860" y="21532"/>
                    <a:pt x="18957" y="21465"/>
                  </a:cubicBezTo>
                  <a:cubicBezTo>
                    <a:pt x="19071" y="21386"/>
                    <a:pt x="19141" y="21278"/>
                    <a:pt x="19154" y="21162"/>
                  </a:cubicBezTo>
                  <a:lnTo>
                    <a:pt x="19154" y="16255"/>
                  </a:lnTo>
                  <a:cubicBezTo>
                    <a:pt x="19164" y="16198"/>
                    <a:pt x="19199" y="16146"/>
                    <a:pt x="19254" y="16107"/>
                  </a:cubicBezTo>
                  <a:cubicBezTo>
                    <a:pt x="19328" y="16054"/>
                    <a:pt x="19431" y="16029"/>
                    <a:pt x="19533" y="16039"/>
                  </a:cubicBezTo>
                  <a:lnTo>
                    <a:pt x="21016" y="16039"/>
                  </a:lnTo>
                  <a:cubicBezTo>
                    <a:pt x="21173" y="16029"/>
                    <a:pt x="21320" y="15975"/>
                    <a:pt x="21426" y="15889"/>
                  </a:cubicBezTo>
                  <a:cubicBezTo>
                    <a:pt x="21529" y="15805"/>
                    <a:pt x="21588" y="15696"/>
                    <a:pt x="21591" y="15582"/>
                  </a:cubicBezTo>
                  <a:lnTo>
                    <a:pt x="21591" y="12528"/>
                  </a:lnTo>
                  <a:cubicBezTo>
                    <a:pt x="21592" y="12453"/>
                    <a:pt x="21556" y="12380"/>
                    <a:pt x="21489" y="12323"/>
                  </a:cubicBezTo>
                  <a:cubicBezTo>
                    <a:pt x="21394" y="12242"/>
                    <a:pt x="21250" y="12203"/>
                    <a:pt x="21108" y="12221"/>
                  </a:cubicBezTo>
                  <a:lnTo>
                    <a:pt x="19582" y="12221"/>
                  </a:lnTo>
                  <a:cubicBezTo>
                    <a:pt x="19493" y="12236"/>
                    <a:pt x="19399" y="12223"/>
                    <a:pt x="19323" y="12185"/>
                  </a:cubicBezTo>
                  <a:cubicBezTo>
                    <a:pt x="19250" y="12148"/>
                    <a:pt x="19200" y="12091"/>
                    <a:pt x="19183" y="12026"/>
                  </a:cubicBezTo>
                  <a:lnTo>
                    <a:pt x="19183" y="8346"/>
                  </a:lnTo>
                  <a:cubicBezTo>
                    <a:pt x="19204" y="8201"/>
                    <a:pt x="19129" y="8056"/>
                    <a:pt x="18983" y="7959"/>
                  </a:cubicBezTo>
                  <a:cubicBezTo>
                    <a:pt x="18855" y="7873"/>
                    <a:pt x="18684" y="7832"/>
                    <a:pt x="18514" y="7846"/>
                  </a:cubicBezTo>
                  <a:lnTo>
                    <a:pt x="14014" y="7846"/>
                  </a:lnTo>
                  <a:cubicBezTo>
                    <a:pt x="13824" y="7844"/>
                    <a:pt x="13643" y="7903"/>
                    <a:pt x="13517" y="8008"/>
                  </a:cubicBezTo>
                  <a:cubicBezTo>
                    <a:pt x="13409" y="8099"/>
                    <a:pt x="13350" y="8218"/>
                    <a:pt x="13353" y="8340"/>
                  </a:cubicBezTo>
                  <a:lnTo>
                    <a:pt x="13353" y="11989"/>
                  </a:lnTo>
                  <a:cubicBezTo>
                    <a:pt x="13360" y="12034"/>
                    <a:pt x="13339" y="12078"/>
                    <a:pt x="13297" y="12110"/>
                  </a:cubicBezTo>
                  <a:cubicBezTo>
                    <a:pt x="13254" y="12142"/>
                    <a:pt x="13194" y="12157"/>
                    <a:pt x="13135" y="12152"/>
                  </a:cubicBezTo>
                  <a:lnTo>
                    <a:pt x="6897" y="12152"/>
                  </a:lnTo>
                  <a:cubicBezTo>
                    <a:pt x="6846" y="12154"/>
                    <a:pt x="6798" y="12138"/>
                    <a:pt x="6766" y="12108"/>
                  </a:cubicBezTo>
                  <a:cubicBezTo>
                    <a:pt x="6723" y="12068"/>
                    <a:pt x="6720" y="12012"/>
                    <a:pt x="6758" y="11969"/>
                  </a:cubicBezTo>
                  <a:lnTo>
                    <a:pt x="13613" y="470"/>
                  </a:ln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372" name="Google Shape;372;p26"/>
          <p:cNvSpPr/>
          <p:nvPr/>
        </p:nvSpPr>
        <p:spPr>
          <a:xfrm>
            <a:off x="2968902" y="1914918"/>
            <a:ext cx="1198513" cy="621148"/>
          </a:xfrm>
          <a:custGeom>
            <a:avLst/>
            <a:gdLst/>
            <a:ahLst/>
            <a:cxnLst/>
            <a:rect l="l" t="t" r="r" b="b"/>
            <a:pathLst>
              <a:path w="21600" h="19674" extrusionOk="0">
                <a:moveTo>
                  <a:pt x="0" y="736"/>
                </a:moveTo>
                <a:cubicBezTo>
                  <a:pt x="6" y="5579"/>
                  <a:pt x="1060" y="10419"/>
                  <a:pt x="3162" y="14114"/>
                </a:cubicBezTo>
                <a:cubicBezTo>
                  <a:pt x="7380" y="21527"/>
                  <a:pt x="14220" y="21527"/>
                  <a:pt x="18438" y="14114"/>
                </a:cubicBezTo>
                <a:cubicBezTo>
                  <a:pt x="20540" y="10419"/>
                  <a:pt x="21594" y="5579"/>
                  <a:pt x="21600" y="736"/>
                </a:cubicBezTo>
                <a:cubicBezTo>
                  <a:pt x="21595" y="403"/>
                  <a:pt x="21459" y="121"/>
                  <a:pt x="21273" y="59"/>
                </a:cubicBezTo>
                <a:cubicBezTo>
                  <a:pt x="21025" y="-24"/>
                  <a:pt x="20791" y="293"/>
                  <a:pt x="20774" y="736"/>
                </a:cubicBezTo>
                <a:cubicBezTo>
                  <a:pt x="20768" y="5209"/>
                  <a:pt x="19795" y="9679"/>
                  <a:pt x="17853" y="13091"/>
                </a:cubicBezTo>
                <a:cubicBezTo>
                  <a:pt x="13957" y="19938"/>
                  <a:pt x="7643" y="19938"/>
                  <a:pt x="3747" y="13091"/>
                </a:cubicBezTo>
                <a:cubicBezTo>
                  <a:pt x="1805" y="9679"/>
                  <a:pt x="832" y="5209"/>
                  <a:pt x="826" y="736"/>
                </a:cubicBezTo>
                <a:cubicBezTo>
                  <a:pt x="834" y="386"/>
                  <a:pt x="695" y="78"/>
                  <a:pt x="499" y="13"/>
                </a:cubicBezTo>
                <a:cubicBezTo>
                  <a:pt x="241" y="-73"/>
                  <a:pt x="1" y="274"/>
                  <a:pt x="0" y="7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3" name="Google Shape;373;p26"/>
          <p:cNvSpPr txBox="1"/>
          <p:nvPr/>
        </p:nvSpPr>
        <p:spPr>
          <a:xfrm>
            <a:off x="2776713" y="3243256"/>
            <a:ext cx="1582921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</a:t>
            </a:r>
            <a:endParaRPr sz="500"/>
          </a:p>
        </p:txBody>
      </p:sp>
      <p:sp>
        <p:nvSpPr>
          <p:cNvPr id="374" name="Google Shape;374;p26"/>
          <p:cNvSpPr txBox="1"/>
          <p:nvPr/>
        </p:nvSpPr>
        <p:spPr>
          <a:xfrm>
            <a:off x="2788481" y="2717496"/>
            <a:ext cx="155938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Emma Martinez</a:t>
            </a:r>
            <a:endParaRPr sz="500"/>
          </a:p>
        </p:txBody>
      </p:sp>
      <p:sp>
        <p:nvSpPr>
          <p:cNvPr id="375" name="Google Shape;375;p26"/>
          <p:cNvSpPr txBox="1"/>
          <p:nvPr/>
        </p:nvSpPr>
        <p:spPr>
          <a:xfrm>
            <a:off x="3124792" y="2956366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376" name="Google Shape;376;p26"/>
          <p:cNvSpPr/>
          <p:nvPr/>
        </p:nvSpPr>
        <p:spPr>
          <a:xfrm>
            <a:off x="4976554" y="1914918"/>
            <a:ext cx="1198513" cy="621148"/>
          </a:xfrm>
          <a:custGeom>
            <a:avLst/>
            <a:gdLst/>
            <a:ahLst/>
            <a:cxnLst/>
            <a:rect l="l" t="t" r="r" b="b"/>
            <a:pathLst>
              <a:path w="21600" h="19674" extrusionOk="0">
                <a:moveTo>
                  <a:pt x="0" y="736"/>
                </a:moveTo>
                <a:cubicBezTo>
                  <a:pt x="6" y="5579"/>
                  <a:pt x="1060" y="10419"/>
                  <a:pt x="3162" y="14114"/>
                </a:cubicBezTo>
                <a:cubicBezTo>
                  <a:pt x="7380" y="21527"/>
                  <a:pt x="14220" y="21527"/>
                  <a:pt x="18438" y="14114"/>
                </a:cubicBezTo>
                <a:cubicBezTo>
                  <a:pt x="20540" y="10419"/>
                  <a:pt x="21594" y="5579"/>
                  <a:pt x="21600" y="736"/>
                </a:cubicBezTo>
                <a:cubicBezTo>
                  <a:pt x="21595" y="403"/>
                  <a:pt x="21459" y="121"/>
                  <a:pt x="21273" y="59"/>
                </a:cubicBezTo>
                <a:cubicBezTo>
                  <a:pt x="21025" y="-24"/>
                  <a:pt x="20791" y="293"/>
                  <a:pt x="20774" y="736"/>
                </a:cubicBezTo>
                <a:cubicBezTo>
                  <a:pt x="20768" y="5209"/>
                  <a:pt x="19795" y="9679"/>
                  <a:pt x="17853" y="13091"/>
                </a:cubicBezTo>
                <a:cubicBezTo>
                  <a:pt x="13957" y="19938"/>
                  <a:pt x="7643" y="19938"/>
                  <a:pt x="3747" y="13091"/>
                </a:cubicBezTo>
                <a:cubicBezTo>
                  <a:pt x="1805" y="9679"/>
                  <a:pt x="832" y="5209"/>
                  <a:pt x="826" y="736"/>
                </a:cubicBezTo>
                <a:cubicBezTo>
                  <a:pt x="834" y="386"/>
                  <a:pt x="695" y="78"/>
                  <a:pt x="499" y="13"/>
                </a:cubicBezTo>
                <a:cubicBezTo>
                  <a:pt x="241" y="-73"/>
                  <a:pt x="1" y="274"/>
                  <a:pt x="0" y="7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7" name="Google Shape;377;p26"/>
          <p:cNvSpPr txBox="1"/>
          <p:nvPr/>
        </p:nvSpPr>
        <p:spPr>
          <a:xfrm>
            <a:off x="4784366" y="3243256"/>
            <a:ext cx="1582921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</a:t>
            </a:r>
            <a:endParaRPr sz="500"/>
          </a:p>
        </p:txBody>
      </p:sp>
      <p:sp>
        <p:nvSpPr>
          <p:cNvPr id="378" name="Google Shape;378;p26"/>
          <p:cNvSpPr txBox="1"/>
          <p:nvPr/>
        </p:nvSpPr>
        <p:spPr>
          <a:xfrm>
            <a:off x="4796132" y="2717496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379" name="Google Shape;379;p26"/>
          <p:cNvSpPr txBox="1"/>
          <p:nvPr/>
        </p:nvSpPr>
        <p:spPr>
          <a:xfrm>
            <a:off x="5132444" y="2956366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380" name="Google Shape;380;p26"/>
          <p:cNvSpPr/>
          <p:nvPr/>
        </p:nvSpPr>
        <p:spPr>
          <a:xfrm>
            <a:off x="6984206" y="1914918"/>
            <a:ext cx="1198513" cy="621148"/>
          </a:xfrm>
          <a:custGeom>
            <a:avLst/>
            <a:gdLst/>
            <a:ahLst/>
            <a:cxnLst/>
            <a:rect l="l" t="t" r="r" b="b"/>
            <a:pathLst>
              <a:path w="21600" h="19674" extrusionOk="0">
                <a:moveTo>
                  <a:pt x="0" y="736"/>
                </a:moveTo>
                <a:cubicBezTo>
                  <a:pt x="6" y="5579"/>
                  <a:pt x="1060" y="10419"/>
                  <a:pt x="3162" y="14114"/>
                </a:cubicBezTo>
                <a:cubicBezTo>
                  <a:pt x="7380" y="21527"/>
                  <a:pt x="14220" y="21527"/>
                  <a:pt x="18438" y="14114"/>
                </a:cubicBezTo>
                <a:cubicBezTo>
                  <a:pt x="20540" y="10419"/>
                  <a:pt x="21594" y="5579"/>
                  <a:pt x="21600" y="736"/>
                </a:cubicBezTo>
                <a:cubicBezTo>
                  <a:pt x="21595" y="403"/>
                  <a:pt x="21459" y="121"/>
                  <a:pt x="21273" y="59"/>
                </a:cubicBezTo>
                <a:cubicBezTo>
                  <a:pt x="21025" y="-24"/>
                  <a:pt x="20791" y="293"/>
                  <a:pt x="20774" y="736"/>
                </a:cubicBezTo>
                <a:cubicBezTo>
                  <a:pt x="20768" y="5209"/>
                  <a:pt x="19795" y="9679"/>
                  <a:pt x="17853" y="13091"/>
                </a:cubicBezTo>
                <a:cubicBezTo>
                  <a:pt x="13957" y="19938"/>
                  <a:pt x="7643" y="19938"/>
                  <a:pt x="3747" y="13091"/>
                </a:cubicBezTo>
                <a:cubicBezTo>
                  <a:pt x="1805" y="9679"/>
                  <a:pt x="832" y="5209"/>
                  <a:pt x="826" y="736"/>
                </a:cubicBezTo>
                <a:cubicBezTo>
                  <a:pt x="834" y="386"/>
                  <a:pt x="695" y="78"/>
                  <a:pt x="499" y="13"/>
                </a:cubicBezTo>
                <a:cubicBezTo>
                  <a:pt x="241" y="-73"/>
                  <a:pt x="1" y="274"/>
                  <a:pt x="0" y="736"/>
                </a:cubicBezTo>
                <a:close/>
              </a:path>
            </a:pathLst>
          </a:custGeom>
          <a:solidFill>
            <a:srgbClr val="53535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1" name="Google Shape;381;p26"/>
          <p:cNvSpPr txBox="1"/>
          <p:nvPr/>
        </p:nvSpPr>
        <p:spPr>
          <a:xfrm>
            <a:off x="6792017" y="3243256"/>
            <a:ext cx="1582921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</a:t>
            </a:r>
            <a:endParaRPr sz="500"/>
          </a:p>
        </p:txBody>
      </p:sp>
      <p:sp>
        <p:nvSpPr>
          <p:cNvPr id="382" name="Google Shape;382;p26"/>
          <p:cNvSpPr txBox="1"/>
          <p:nvPr/>
        </p:nvSpPr>
        <p:spPr>
          <a:xfrm>
            <a:off x="6803784" y="2717496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Oliver Brown</a:t>
            </a:r>
            <a:endParaRPr sz="500"/>
          </a:p>
        </p:txBody>
      </p:sp>
      <p:sp>
        <p:nvSpPr>
          <p:cNvPr id="383" name="Google Shape;383;p26"/>
          <p:cNvSpPr txBox="1"/>
          <p:nvPr/>
        </p:nvSpPr>
        <p:spPr>
          <a:xfrm>
            <a:off x="7140096" y="2956366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B31A4598-8230-F73A-B68F-6C88A5DFBC68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Microsoft Macintosh PowerPoint</Application>
  <PresentationFormat>On-screen Show (16:9)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Helvetica Neue</vt:lpstr>
      <vt:lpstr>Helvetica Light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2023-06-14T17:56:51Z</dcterms:modified>
</cp:coreProperties>
</file>