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8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3ac22e89ba_2_38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g13ac22e89ba_2_3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29"/>
          <p:cNvSpPr>
            <a:spLocks noGrp="1"/>
          </p:cNvSpPr>
          <p:nvPr>
            <p:ph type="pic" idx="2"/>
          </p:nvPr>
        </p:nvSpPr>
        <p:spPr>
          <a:xfrm>
            <a:off x="902036" y="1541183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447" name="Google Shape;447;p29"/>
          <p:cNvSpPr>
            <a:spLocks noGrp="1"/>
          </p:cNvSpPr>
          <p:nvPr>
            <p:ph type="pic" idx="3"/>
          </p:nvPr>
        </p:nvSpPr>
        <p:spPr>
          <a:xfrm>
            <a:off x="4873477" y="1541183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448" name="Google Shape;448;p29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Meet the Team Slide Template</a:t>
            </a:r>
            <a:endParaRPr sz="500"/>
          </a:p>
        </p:txBody>
      </p:sp>
      <p:sp>
        <p:nvSpPr>
          <p:cNvPr id="449" name="Google Shape;449;p29"/>
          <p:cNvSpPr/>
          <p:nvPr/>
        </p:nvSpPr>
        <p:spPr>
          <a:xfrm>
            <a:off x="613574" y="1248446"/>
            <a:ext cx="3924618" cy="3231515"/>
          </a:xfrm>
          <a:prstGeom prst="roundRect">
            <a:avLst>
              <a:gd name="adj" fmla="val 2211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0" name="Google Shape;450;p29"/>
          <p:cNvSpPr txBox="1"/>
          <p:nvPr/>
        </p:nvSpPr>
        <p:spPr>
          <a:xfrm>
            <a:off x="915208" y="2129907"/>
            <a:ext cx="3321349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</a:t>
            </a:r>
            <a:endParaRPr sz="500"/>
          </a:p>
        </p:txBody>
      </p:sp>
      <p:sp>
        <p:nvSpPr>
          <p:cNvPr id="451" name="Google Shape;451;p29"/>
          <p:cNvSpPr txBox="1"/>
          <p:nvPr/>
        </p:nvSpPr>
        <p:spPr>
          <a:xfrm>
            <a:off x="1481946" y="1541183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452" name="Google Shape;452;p29"/>
          <p:cNvSpPr txBox="1"/>
          <p:nvPr/>
        </p:nvSpPr>
        <p:spPr>
          <a:xfrm>
            <a:off x="1481946" y="178005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grpSp>
        <p:nvGrpSpPr>
          <p:cNvPr id="453" name="Google Shape;453;p29"/>
          <p:cNvGrpSpPr/>
          <p:nvPr/>
        </p:nvGrpSpPr>
        <p:grpSpPr>
          <a:xfrm>
            <a:off x="936630" y="3120080"/>
            <a:ext cx="3234368" cy="43701"/>
            <a:chOff x="0" y="0"/>
            <a:chExt cx="8624979" cy="116533"/>
          </a:xfrm>
        </p:grpSpPr>
        <p:sp>
          <p:nvSpPr>
            <p:cNvPr id="454" name="Google Shape;454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0" y="0"/>
              <a:ext cx="3495989" cy="11653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56" name="Google Shape;456;p29"/>
          <p:cNvSpPr txBox="1"/>
          <p:nvPr/>
        </p:nvSpPr>
        <p:spPr>
          <a:xfrm>
            <a:off x="921758" y="286131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#01</a:t>
            </a:r>
            <a:endParaRPr sz="500"/>
          </a:p>
        </p:txBody>
      </p:sp>
      <p:sp>
        <p:nvSpPr>
          <p:cNvPr id="457" name="Google Shape;457;p29"/>
          <p:cNvSpPr txBox="1"/>
          <p:nvPr/>
        </p:nvSpPr>
        <p:spPr>
          <a:xfrm>
            <a:off x="3750295" y="2867981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39%</a:t>
            </a:r>
            <a:endParaRPr sz="500"/>
          </a:p>
        </p:txBody>
      </p:sp>
      <p:grpSp>
        <p:nvGrpSpPr>
          <p:cNvPr id="458" name="Google Shape;458;p29"/>
          <p:cNvGrpSpPr/>
          <p:nvPr/>
        </p:nvGrpSpPr>
        <p:grpSpPr>
          <a:xfrm>
            <a:off x="936630" y="3606010"/>
            <a:ext cx="3234368" cy="43701"/>
            <a:chOff x="0" y="0"/>
            <a:chExt cx="8624979" cy="116533"/>
          </a:xfrm>
        </p:grpSpPr>
        <p:sp>
          <p:nvSpPr>
            <p:cNvPr id="459" name="Google Shape;459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60" name="Google Shape;460;p29"/>
            <p:cNvSpPr/>
            <p:nvPr/>
          </p:nvSpPr>
          <p:spPr>
            <a:xfrm>
              <a:off x="0" y="0"/>
              <a:ext cx="6991978" cy="11653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61" name="Google Shape;461;p29"/>
          <p:cNvSpPr txBox="1"/>
          <p:nvPr/>
        </p:nvSpPr>
        <p:spPr>
          <a:xfrm>
            <a:off x="921758" y="334724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#02</a:t>
            </a:r>
            <a:endParaRPr sz="500"/>
          </a:p>
        </p:txBody>
      </p:sp>
      <p:sp>
        <p:nvSpPr>
          <p:cNvPr id="462" name="Google Shape;462;p29"/>
          <p:cNvSpPr txBox="1"/>
          <p:nvPr/>
        </p:nvSpPr>
        <p:spPr>
          <a:xfrm>
            <a:off x="3750295" y="335391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82%</a:t>
            </a:r>
            <a:endParaRPr sz="500"/>
          </a:p>
        </p:txBody>
      </p:sp>
      <p:grpSp>
        <p:nvGrpSpPr>
          <p:cNvPr id="463" name="Google Shape;463;p29"/>
          <p:cNvGrpSpPr/>
          <p:nvPr/>
        </p:nvGrpSpPr>
        <p:grpSpPr>
          <a:xfrm>
            <a:off x="936630" y="4091939"/>
            <a:ext cx="3234368" cy="43701"/>
            <a:chOff x="0" y="0"/>
            <a:chExt cx="8624979" cy="116533"/>
          </a:xfrm>
        </p:grpSpPr>
        <p:sp>
          <p:nvSpPr>
            <p:cNvPr id="464" name="Google Shape;464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0" y="0"/>
              <a:ext cx="6409313" cy="11653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66" name="Google Shape;466;p29"/>
          <p:cNvSpPr txBox="1"/>
          <p:nvPr/>
        </p:nvSpPr>
        <p:spPr>
          <a:xfrm>
            <a:off x="921758" y="383317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#03</a:t>
            </a:r>
            <a:endParaRPr sz="500"/>
          </a:p>
        </p:txBody>
      </p:sp>
      <p:sp>
        <p:nvSpPr>
          <p:cNvPr id="467" name="Google Shape;467;p29"/>
          <p:cNvSpPr txBox="1"/>
          <p:nvPr/>
        </p:nvSpPr>
        <p:spPr>
          <a:xfrm>
            <a:off x="3750295" y="383984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76%</a:t>
            </a:r>
            <a:endParaRPr sz="500"/>
          </a:p>
        </p:txBody>
      </p:sp>
      <p:sp>
        <p:nvSpPr>
          <p:cNvPr id="468" name="Google Shape;468;p29"/>
          <p:cNvSpPr/>
          <p:nvPr/>
        </p:nvSpPr>
        <p:spPr>
          <a:xfrm>
            <a:off x="4595024" y="1248446"/>
            <a:ext cx="3924618" cy="3231515"/>
          </a:xfrm>
          <a:prstGeom prst="roundRect">
            <a:avLst>
              <a:gd name="adj" fmla="val 2211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9" name="Google Shape;469;p29"/>
          <p:cNvSpPr txBox="1"/>
          <p:nvPr/>
        </p:nvSpPr>
        <p:spPr>
          <a:xfrm>
            <a:off x="4896658" y="2129907"/>
            <a:ext cx="3321349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</a:t>
            </a:r>
            <a:endParaRPr sz="500"/>
          </a:p>
        </p:txBody>
      </p:sp>
      <p:sp>
        <p:nvSpPr>
          <p:cNvPr id="470" name="Google Shape;470;p29"/>
          <p:cNvSpPr txBox="1"/>
          <p:nvPr/>
        </p:nvSpPr>
        <p:spPr>
          <a:xfrm>
            <a:off x="5463396" y="1541183"/>
            <a:ext cx="178346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Charlotte Hernandez</a:t>
            </a:r>
            <a:endParaRPr sz="500"/>
          </a:p>
        </p:txBody>
      </p:sp>
      <p:sp>
        <p:nvSpPr>
          <p:cNvPr id="471" name="Google Shape;471;p29"/>
          <p:cNvSpPr txBox="1"/>
          <p:nvPr/>
        </p:nvSpPr>
        <p:spPr>
          <a:xfrm>
            <a:off x="5463396" y="178005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grpSp>
        <p:nvGrpSpPr>
          <p:cNvPr id="472" name="Google Shape;472;p29"/>
          <p:cNvGrpSpPr/>
          <p:nvPr/>
        </p:nvGrpSpPr>
        <p:grpSpPr>
          <a:xfrm>
            <a:off x="4918080" y="3120080"/>
            <a:ext cx="3234368" cy="43701"/>
            <a:chOff x="0" y="0"/>
            <a:chExt cx="8624979" cy="116533"/>
          </a:xfrm>
        </p:grpSpPr>
        <p:sp>
          <p:nvSpPr>
            <p:cNvPr id="473" name="Google Shape;473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0" y="0"/>
              <a:ext cx="3495989" cy="11653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75" name="Google Shape;475;p29"/>
          <p:cNvSpPr txBox="1"/>
          <p:nvPr/>
        </p:nvSpPr>
        <p:spPr>
          <a:xfrm>
            <a:off x="4903208" y="286131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#01</a:t>
            </a:r>
            <a:endParaRPr sz="500"/>
          </a:p>
        </p:txBody>
      </p:sp>
      <p:sp>
        <p:nvSpPr>
          <p:cNvPr id="476" name="Google Shape;476;p29"/>
          <p:cNvSpPr txBox="1"/>
          <p:nvPr/>
        </p:nvSpPr>
        <p:spPr>
          <a:xfrm>
            <a:off x="7731745" y="2867981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39%</a:t>
            </a:r>
            <a:endParaRPr sz="500"/>
          </a:p>
        </p:txBody>
      </p:sp>
      <p:grpSp>
        <p:nvGrpSpPr>
          <p:cNvPr id="477" name="Google Shape;477;p29"/>
          <p:cNvGrpSpPr/>
          <p:nvPr/>
        </p:nvGrpSpPr>
        <p:grpSpPr>
          <a:xfrm>
            <a:off x="4918080" y="3606010"/>
            <a:ext cx="3234368" cy="43701"/>
            <a:chOff x="0" y="0"/>
            <a:chExt cx="8624979" cy="116533"/>
          </a:xfrm>
        </p:grpSpPr>
        <p:sp>
          <p:nvSpPr>
            <p:cNvPr id="478" name="Google Shape;478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0" y="0"/>
              <a:ext cx="6991978" cy="11653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80" name="Google Shape;480;p29"/>
          <p:cNvSpPr txBox="1"/>
          <p:nvPr/>
        </p:nvSpPr>
        <p:spPr>
          <a:xfrm>
            <a:off x="4903208" y="334724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#02</a:t>
            </a:r>
            <a:endParaRPr sz="500"/>
          </a:p>
        </p:txBody>
      </p:sp>
      <p:sp>
        <p:nvSpPr>
          <p:cNvPr id="481" name="Google Shape;481;p29"/>
          <p:cNvSpPr txBox="1"/>
          <p:nvPr/>
        </p:nvSpPr>
        <p:spPr>
          <a:xfrm>
            <a:off x="7731745" y="335391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82%</a:t>
            </a:r>
            <a:endParaRPr sz="500"/>
          </a:p>
        </p:txBody>
      </p:sp>
      <p:grpSp>
        <p:nvGrpSpPr>
          <p:cNvPr id="482" name="Google Shape;482;p29"/>
          <p:cNvGrpSpPr/>
          <p:nvPr/>
        </p:nvGrpSpPr>
        <p:grpSpPr>
          <a:xfrm>
            <a:off x="4918080" y="4091939"/>
            <a:ext cx="3234368" cy="43701"/>
            <a:chOff x="0" y="0"/>
            <a:chExt cx="8624979" cy="116533"/>
          </a:xfrm>
        </p:grpSpPr>
        <p:sp>
          <p:nvSpPr>
            <p:cNvPr id="483" name="Google Shape;483;p29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0" y="0"/>
              <a:ext cx="6409313" cy="11653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85" name="Google Shape;485;p29"/>
          <p:cNvSpPr txBox="1"/>
          <p:nvPr/>
        </p:nvSpPr>
        <p:spPr>
          <a:xfrm>
            <a:off x="4903208" y="3833170"/>
            <a:ext cx="813659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#03</a:t>
            </a:r>
            <a:endParaRPr sz="500"/>
          </a:p>
        </p:txBody>
      </p:sp>
      <p:sp>
        <p:nvSpPr>
          <p:cNvPr id="486" name="Google Shape;486;p29"/>
          <p:cNvSpPr txBox="1"/>
          <p:nvPr/>
        </p:nvSpPr>
        <p:spPr>
          <a:xfrm>
            <a:off x="7731745" y="383984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76%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6618DDC-A934-24EC-5D8E-DCED97627849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Macintosh PowerPoint</Application>
  <PresentationFormat>On-screen Show (16:9)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2023-06-14T17:58:50Z</dcterms:modified>
</cp:coreProperties>
</file>