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9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13ac22e89ba_2_4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g13ac22e89ba_2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0"/>
          <p:cNvSpPr>
            <a:spLocks noGrp="1"/>
          </p:cNvSpPr>
          <p:nvPr>
            <p:ph type="pic" idx="2"/>
          </p:nvPr>
        </p:nvSpPr>
        <p:spPr>
          <a:xfrm>
            <a:off x="877849" y="1541178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492" name="Google Shape;492;p30"/>
          <p:cNvSpPr>
            <a:spLocks noGrp="1"/>
          </p:cNvSpPr>
          <p:nvPr>
            <p:ph type="pic" idx="3"/>
          </p:nvPr>
        </p:nvSpPr>
        <p:spPr>
          <a:xfrm>
            <a:off x="3545928" y="1541178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493" name="Google Shape;493;p30"/>
          <p:cNvSpPr>
            <a:spLocks noGrp="1"/>
          </p:cNvSpPr>
          <p:nvPr>
            <p:ph type="pic" idx="4"/>
          </p:nvPr>
        </p:nvSpPr>
        <p:spPr>
          <a:xfrm>
            <a:off x="6221374" y="1541178"/>
            <a:ext cx="467100" cy="467100"/>
          </a:xfrm>
          <a:prstGeom prst="ellipse">
            <a:avLst/>
          </a:prstGeom>
          <a:noFill/>
          <a:ln>
            <a:noFill/>
          </a:ln>
        </p:spPr>
      </p:sp>
      <p:sp>
        <p:nvSpPr>
          <p:cNvPr id="494" name="Google Shape;494;p30"/>
          <p:cNvSpPr txBox="1"/>
          <p:nvPr/>
        </p:nvSpPr>
        <p:spPr>
          <a:xfrm>
            <a:off x="2077192" y="66675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About us Template for Business</a:t>
            </a:r>
            <a:endParaRPr sz="500"/>
          </a:p>
        </p:txBody>
      </p:sp>
      <p:sp>
        <p:nvSpPr>
          <p:cNvPr id="495" name="Google Shape;495;p30"/>
          <p:cNvSpPr/>
          <p:nvPr/>
        </p:nvSpPr>
        <p:spPr>
          <a:xfrm>
            <a:off x="589761" y="1248446"/>
            <a:ext cx="2611939" cy="3231515"/>
          </a:xfrm>
          <a:prstGeom prst="roundRect">
            <a:avLst>
              <a:gd name="adj" fmla="val 2735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6" name="Google Shape;496;p30"/>
          <p:cNvSpPr txBox="1"/>
          <p:nvPr/>
        </p:nvSpPr>
        <p:spPr>
          <a:xfrm>
            <a:off x="891396" y="2129907"/>
            <a:ext cx="2101588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</a:t>
            </a:r>
            <a:endParaRPr sz="500"/>
          </a:p>
        </p:txBody>
      </p:sp>
      <p:sp>
        <p:nvSpPr>
          <p:cNvPr id="497" name="Google Shape;497;p30"/>
          <p:cNvSpPr txBox="1"/>
          <p:nvPr/>
        </p:nvSpPr>
        <p:spPr>
          <a:xfrm>
            <a:off x="1458134" y="1541183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498" name="Google Shape;498;p30"/>
          <p:cNvSpPr txBox="1"/>
          <p:nvPr/>
        </p:nvSpPr>
        <p:spPr>
          <a:xfrm>
            <a:off x="1458134" y="1780053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499" name="Google Shape;499;p30"/>
          <p:cNvSpPr/>
          <p:nvPr/>
        </p:nvSpPr>
        <p:spPr>
          <a:xfrm>
            <a:off x="912818" y="3120080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0" name="Google Shape;500;p30"/>
          <p:cNvSpPr/>
          <p:nvPr/>
        </p:nvSpPr>
        <p:spPr>
          <a:xfrm>
            <a:off x="912818" y="3120080"/>
            <a:ext cx="476250" cy="43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1" name="Google Shape;501;p30"/>
          <p:cNvSpPr txBox="1"/>
          <p:nvPr/>
        </p:nvSpPr>
        <p:spPr>
          <a:xfrm>
            <a:off x="897945" y="286131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#01</a:t>
            </a:r>
            <a:endParaRPr sz="500"/>
          </a:p>
        </p:txBody>
      </p:sp>
      <p:sp>
        <p:nvSpPr>
          <p:cNvPr id="502" name="Google Shape;502;p30"/>
          <p:cNvSpPr txBox="1"/>
          <p:nvPr/>
        </p:nvSpPr>
        <p:spPr>
          <a:xfrm>
            <a:off x="2478708" y="2867981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39%</a:t>
            </a:r>
            <a:endParaRPr sz="500"/>
          </a:p>
        </p:txBody>
      </p:sp>
      <p:sp>
        <p:nvSpPr>
          <p:cNvPr id="503" name="Google Shape;503;p30"/>
          <p:cNvSpPr/>
          <p:nvPr/>
        </p:nvSpPr>
        <p:spPr>
          <a:xfrm>
            <a:off x="912818" y="3606010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4" name="Google Shape;504;p30"/>
          <p:cNvSpPr/>
          <p:nvPr/>
        </p:nvSpPr>
        <p:spPr>
          <a:xfrm>
            <a:off x="912818" y="3606010"/>
            <a:ext cx="1428751" cy="437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5" name="Google Shape;505;p30"/>
          <p:cNvSpPr txBox="1"/>
          <p:nvPr/>
        </p:nvSpPr>
        <p:spPr>
          <a:xfrm>
            <a:off x="897945" y="334724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#02</a:t>
            </a:r>
            <a:endParaRPr sz="500"/>
          </a:p>
        </p:txBody>
      </p:sp>
      <p:sp>
        <p:nvSpPr>
          <p:cNvPr id="506" name="Google Shape;506;p30"/>
          <p:cNvSpPr txBox="1"/>
          <p:nvPr/>
        </p:nvSpPr>
        <p:spPr>
          <a:xfrm>
            <a:off x="2478708" y="335391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82%</a:t>
            </a:r>
            <a:endParaRPr sz="500"/>
          </a:p>
        </p:txBody>
      </p:sp>
      <p:sp>
        <p:nvSpPr>
          <p:cNvPr id="507" name="Google Shape;507;p30"/>
          <p:cNvSpPr/>
          <p:nvPr/>
        </p:nvSpPr>
        <p:spPr>
          <a:xfrm>
            <a:off x="912818" y="4091939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8" name="Google Shape;508;p30"/>
          <p:cNvSpPr/>
          <p:nvPr/>
        </p:nvSpPr>
        <p:spPr>
          <a:xfrm>
            <a:off x="912818" y="4091939"/>
            <a:ext cx="1809751" cy="437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9" name="Google Shape;509;p30"/>
          <p:cNvSpPr txBox="1"/>
          <p:nvPr/>
        </p:nvSpPr>
        <p:spPr>
          <a:xfrm>
            <a:off x="897945" y="383317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#03</a:t>
            </a:r>
            <a:endParaRPr sz="500"/>
          </a:p>
        </p:txBody>
      </p:sp>
      <p:sp>
        <p:nvSpPr>
          <p:cNvPr id="510" name="Google Shape;510;p30"/>
          <p:cNvSpPr txBox="1"/>
          <p:nvPr/>
        </p:nvSpPr>
        <p:spPr>
          <a:xfrm>
            <a:off x="2478708" y="383984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76%</a:t>
            </a:r>
            <a:endParaRPr sz="500"/>
          </a:p>
        </p:txBody>
      </p:sp>
      <p:sp>
        <p:nvSpPr>
          <p:cNvPr id="511" name="Google Shape;511;p30"/>
          <p:cNvSpPr/>
          <p:nvPr/>
        </p:nvSpPr>
        <p:spPr>
          <a:xfrm>
            <a:off x="3261524" y="1248446"/>
            <a:ext cx="2611939" cy="3231515"/>
          </a:xfrm>
          <a:prstGeom prst="roundRect">
            <a:avLst>
              <a:gd name="adj" fmla="val 2735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2" name="Google Shape;512;p30"/>
          <p:cNvSpPr txBox="1"/>
          <p:nvPr/>
        </p:nvSpPr>
        <p:spPr>
          <a:xfrm>
            <a:off x="3563158" y="2129907"/>
            <a:ext cx="2101588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</a:t>
            </a:r>
            <a:endParaRPr sz="500"/>
          </a:p>
        </p:txBody>
      </p:sp>
      <p:sp>
        <p:nvSpPr>
          <p:cNvPr id="513" name="Google Shape;513;p30"/>
          <p:cNvSpPr txBox="1"/>
          <p:nvPr/>
        </p:nvSpPr>
        <p:spPr>
          <a:xfrm>
            <a:off x="4129896" y="1541183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Amelia Lopez</a:t>
            </a:r>
            <a:endParaRPr sz="500"/>
          </a:p>
        </p:txBody>
      </p:sp>
      <p:sp>
        <p:nvSpPr>
          <p:cNvPr id="514" name="Google Shape;514;p30"/>
          <p:cNvSpPr txBox="1"/>
          <p:nvPr/>
        </p:nvSpPr>
        <p:spPr>
          <a:xfrm>
            <a:off x="4129896" y="1780053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515" name="Google Shape;515;p30"/>
          <p:cNvSpPr/>
          <p:nvPr/>
        </p:nvSpPr>
        <p:spPr>
          <a:xfrm>
            <a:off x="3584580" y="3120080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6" name="Google Shape;516;p30"/>
          <p:cNvSpPr/>
          <p:nvPr/>
        </p:nvSpPr>
        <p:spPr>
          <a:xfrm>
            <a:off x="3584580" y="3120080"/>
            <a:ext cx="476250" cy="43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7" name="Google Shape;517;p30"/>
          <p:cNvSpPr txBox="1"/>
          <p:nvPr/>
        </p:nvSpPr>
        <p:spPr>
          <a:xfrm>
            <a:off x="3569708" y="286131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#01</a:t>
            </a:r>
            <a:endParaRPr sz="500"/>
          </a:p>
        </p:txBody>
      </p:sp>
      <p:sp>
        <p:nvSpPr>
          <p:cNvPr id="518" name="Google Shape;518;p30"/>
          <p:cNvSpPr txBox="1"/>
          <p:nvPr/>
        </p:nvSpPr>
        <p:spPr>
          <a:xfrm>
            <a:off x="5150470" y="2867981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39%</a:t>
            </a:r>
            <a:endParaRPr sz="500"/>
          </a:p>
        </p:txBody>
      </p:sp>
      <p:sp>
        <p:nvSpPr>
          <p:cNvPr id="519" name="Google Shape;519;p30"/>
          <p:cNvSpPr/>
          <p:nvPr/>
        </p:nvSpPr>
        <p:spPr>
          <a:xfrm>
            <a:off x="3584580" y="3606010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0" name="Google Shape;520;p30"/>
          <p:cNvSpPr/>
          <p:nvPr/>
        </p:nvSpPr>
        <p:spPr>
          <a:xfrm>
            <a:off x="3584580" y="3606010"/>
            <a:ext cx="1428751" cy="437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1" name="Google Shape;521;p30"/>
          <p:cNvSpPr txBox="1"/>
          <p:nvPr/>
        </p:nvSpPr>
        <p:spPr>
          <a:xfrm>
            <a:off x="3569708" y="334724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#02</a:t>
            </a:r>
            <a:endParaRPr sz="500"/>
          </a:p>
        </p:txBody>
      </p:sp>
      <p:sp>
        <p:nvSpPr>
          <p:cNvPr id="522" name="Google Shape;522;p30"/>
          <p:cNvSpPr txBox="1"/>
          <p:nvPr/>
        </p:nvSpPr>
        <p:spPr>
          <a:xfrm>
            <a:off x="5150470" y="335391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82%</a:t>
            </a:r>
            <a:endParaRPr sz="500"/>
          </a:p>
        </p:txBody>
      </p:sp>
      <p:sp>
        <p:nvSpPr>
          <p:cNvPr id="523" name="Google Shape;523;p30"/>
          <p:cNvSpPr/>
          <p:nvPr/>
        </p:nvSpPr>
        <p:spPr>
          <a:xfrm>
            <a:off x="3584580" y="4091939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4" name="Google Shape;524;p30"/>
          <p:cNvSpPr/>
          <p:nvPr/>
        </p:nvSpPr>
        <p:spPr>
          <a:xfrm>
            <a:off x="3584580" y="4091939"/>
            <a:ext cx="1809751" cy="437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5" name="Google Shape;525;p30"/>
          <p:cNvSpPr txBox="1"/>
          <p:nvPr/>
        </p:nvSpPr>
        <p:spPr>
          <a:xfrm>
            <a:off x="3569708" y="383317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#03</a:t>
            </a:r>
            <a:endParaRPr sz="500"/>
          </a:p>
        </p:txBody>
      </p:sp>
      <p:sp>
        <p:nvSpPr>
          <p:cNvPr id="526" name="Google Shape;526;p30"/>
          <p:cNvSpPr txBox="1"/>
          <p:nvPr/>
        </p:nvSpPr>
        <p:spPr>
          <a:xfrm>
            <a:off x="5150470" y="383984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76%</a:t>
            </a:r>
            <a:endParaRPr sz="500"/>
          </a:p>
        </p:txBody>
      </p:sp>
      <p:sp>
        <p:nvSpPr>
          <p:cNvPr id="527" name="Google Shape;527;p30"/>
          <p:cNvSpPr/>
          <p:nvPr/>
        </p:nvSpPr>
        <p:spPr>
          <a:xfrm>
            <a:off x="5933286" y="1248446"/>
            <a:ext cx="2611939" cy="3231515"/>
          </a:xfrm>
          <a:prstGeom prst="roundRect">
            <a:avLst>
              <a:gd name="adj" fmla="val 2735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8" name="Google Shape;528;p30"/>
          <p:cNvSpPr txBox="1"/>
          <p:nvPr/>
        </p:nvSpPr>
        <p:spPr>
          <a:xfrm>
            <a:off x="6234921" y="2129907"/>
            <a:ext cx="2101588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</a:t>
            </a:r>
            <a:endParaRPr sz="500"/>
          </a:p>
        </p:txBody>
      </p:sp>
      <p:sp>
        <p:nvSpPr>
          <p:cNvPr id="529" name="Google Shape;529;p30"/>
          <p:cNvSpPr txBox="1"/>
          <p:nvPr/>
        </p:nvSpPr>
        <p:spPr>
          <a:xfrm>
            <a:off x="6801658" y="1541183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Isabella Taylor</a:t>
            </a:r>
            <a:endParaRPr sz="500"/>
          </a:p>
        </p:txBody>
      </p:sp>
      <p:sp>
        <p:nvSpPr>
          <p:cNvPr id="530" name="Google Shape;530;p30"/>
          <p:cNvSpPr txBox="1"/>
          <p:nvPr/>
        </p:nvSpPr>
        <p:spPr>
          <a:xfrm>
            <a:off x="6801658" y="1780053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531" name="Google Shape;531;p30"/>
          <p:cNvSpPr/>
          <p:nvPr/>
        </p:nvSpPr>
        <p:spPr>
          <a:xfrm>
            <a:off x="6256343" y="3120080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2" name="Google Shape;532;p30"/>
          <p:cNvSpPr/>
          <p:nvPr/>
        </p:nvSpPr>
        <p:spPr>
          <a:xfrm>
            <a:off x="6256343" y="3120080"/>
            <a:ext cx="476250" cy="437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3" name="Google Shape;533;p30"/>
          <p:cNvSpPr txBox="1"/>
          <p:nvPr/>
        </p:nvSpPr>
        <p:spPr>
          <a:xfrm>
            <a:off x="6241470" y="286131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#01</a:t>
            </a:r>
            <a:endParaRPr sz="500"/>
          </a:p>
        </p:txBody>
      </p:sp>
      <p:sp>
        <p:nvSpPr>
          <p:cNvPr id="534" name="Google Shape;534;p30"/>
          <p:cNvSpPr txBox="1"/>
          <p:nvPr/>
        </p:nvSpPr>
        <p:spPr>
          <a:xfrm>
            <a:off x="7822233" y="2867981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39%</a:t>
            </a:r>
            <a:endParaRPr sz="500"/>
          </a:p>
        </p:txBody>
      </p:sp>
      <p:sp>
        <p:nvSpPr>
          <p:cNvPr id="535" name="Google Shape;535;p30"/>
          <p:cNvSpPr/>
          <p:nvPr/>
        </p:nvSpPr>
        <p:spPr>
          <a:xfrm>
            <a:off x="6256343" y="3606010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6" name="Google Shape;536;p30"/>
          <p:cNvSpPr/>
          <p:nvPr/>
        </p:nvSpPr>
        <p:spPr>
          <a:xfrm>
            <a:off x="6256343" y="3606010"/>
            <a:ext cx="1428751" cy="437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7" name="Google Shape;537;p30"/>
          <p:cNvSpPr txBox="1"/>
          <p:nvPr/>
        </p:nvSpPr>
        <p:spPr>
          <a:xfrm>
            <a:off x="6241470" y="334724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#02</a:t>
            </a:r>
            <a:endParaRPr sz="500"/>
          </a:p>
        </p:txBody>
      </p:sp>
      <p:sp>
        <p:nvSpPr>
          <p:cNvPr id="538" name="Google Shape;538;p30"/>
          <p:cNvSpPr txBox="1"/>
          <p:nvPr/>
        </p:nvSpPr>
        <p:spPr>
          <a:xfrm>
            <a:off x="7822233" y="335391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82%</a:t>
            </a:r>
            <a:endParaRPr sz="500"/>
          </a:p>
        </p:txBody>
      </p:sp>
      <p:sp>
        <p:nvSpPr>
          <p:cNvPr id="539" name="Google Shape;539;p30"/>
          <p:cNvSpPr/>
          <p:nvPr/>
        </p:nvSpPr>
        <p:spPr>
          <a:xfrm>
            <a:off x="6256343" y="4091939"/>
            <a:ext cx="1966914" cy="437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0" name="Google Shape;540;p30"/>
          <p:cNvSpPr/>
          <p:nvPr/>
        </p:nvSpPr>
        <p:spPr>
          <a:xfrm>
            <a:off x="6256343" y="4091939"/>
            <a:ext cx="1809751" cy="437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1" name="Google Shape;541;p30"/>
          <p:cNvSpPr txBox="1"/>
          <p:nvPr/>
        </p:nvSpPr>
        <p:spPr>
          <a:xfrm>
            <a:off x="6241470" y="3833170"/>
            <a:ext cx="813660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Skill #03</a:t>
            </a:r>
            <a:endParaRPr sz="500"/>
          </a:p>
        </p:txBody>
      </p:sp>
      <p:sp>
        <p:nvSpPr>
          <p:cNvPr id="542" name="Google Shape;542;p30"/>
          <p:cNvSpPr txBox="1"/>
          <p:nvPr/>
        </p:nvSpPr>
        <p:spPr>
          <a:xfrm>
            <a:off x="7822233" y="3839840"/>
            <a:ext cx="432087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76%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D51D2EBC-3C11-524D-277F-A8DD84388ABB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Microsoft Macintosh PowerPoint</Application>
  <PresentationFormat>On-screen Show (16:9)</PresentationFormat>
  <Paragraphs>28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2023-06-14T17:59:29Z</dcterms:modified>
</cp:coreProperties>
</file>